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5143500" cx="9144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Roboto-bold.fntdata"/><Relationship Id="rId21" Type="http://schemas.openxmlformats.org/officeDocument/2006/relationships/slide" Target="slides/slide17.xml"/><Relationship Id="rId43" Type="http://schemas.openxmlformats.org/officeDocument/2006/relationships/font" Target="fonts/Roboto-regular.fntdata"/><Relationship Id="rId24" Type="http://schemas.openxmlformats.org/officeDocument/2006/relationships/slide" Target="slides/slide20.xml"/><Relationship Id="rId46" Type="http://schemas.openxmlformats.org/officeDocument/2006/relationships/font" Target="fonts/Roboto-boldItalic.fntdata"/><Relationship Id="rId23" Type="http://schemas.openxmlformats.org/officeDocument/2006/relationships/slide" Target="slides/slide19.xml"/><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SzPts val="1100"/>
              <a:buFont typeface="Arial"/>
              <a:buChar char="●"/>
              <a:defRPr b="0" i="0" sz="1100" u="none" cap="none" strike="noStrike"/>
            </a:lvl1pPr>
            <a:lvl2pPr indent="-298450" lvl="1" marL="914400" marR="0" rtl="0" algn="l">
              <a:spcBef>
                <a:spcPts val="0"/>
              </a:spcBef>
              <a:spcAft>
                <a:spcPts val="0"/>
              </a:spcAft>
              <a:buSzPts val="1100"/>
              <a:buFont typeface="Arial"/>
              <a:buChar char="○"/>
              <a:defRPr b="0" i="0" sz="1100" u="none" cap="none" strike="noStrike"/>
            </a:lvl2pPr>
            <a:lvl3pPr indent="-298450" lvl="2" marL="1371600" marR="0" rtl="0" algn="l">
              <a:spcBef>
                <a:spcPts val="0"/>
              </a:spcBef>
              <a:spcAft>
                <a:spcPts val="0"/>
              </a:spcAft>
              <a:buSzPts val="1100"/>
              <a:buFont typeface="Arial"/>
              <a:buChar char="■"/>
              <a:defRPr b="0" i="0" sz="1100" u="none" cap="none" strike="noStrike"/>
            </a:lvl3pPr>
            <a:lvl4pPr indent="-298450" lvl="3" marL="1828800" marR="0" rtl="0" algn="l">
              <a:spcBef>
                <a:spcPts val="0"/>
              </a:spcBef>
              <a:spcAft>
                <a:spcPts val="0"/>
              </a:spcAft>
              <a:buSzPts val="1100"/>
              <a:buFont typeface="Arial"/>
              <a:buChar char="●"/>
              <a:defRPr b="0" i="0" sz="1100" u="none" cap="none" strike="noStrike"/>
            </a:lvl4pPr>
            <a:lvl5pPr indent="-298450" lvl="4" marL="2286000" marR="0" rtl="0" algn="l">
              <a:spcBef>
                <a:spcPts val="0"/>
              </a:spcBef>
              <a:spcAft>
                <a:spcPts val="0"/>
              </a:spcAft>
              <a:buSzPts val="1100"/>
              <a:buFont typeface="Arial"/>
              <a:buChar char="○"/>
              <a:defRPr b="0" i="0" sz="1100" u="none" cap="none" strike="noStrike"/>
            </a:lvl5pPr>
            <a:lvl6pPr indent="-298450" lvl="5" marL="2743200" marR="0" rtl="0" algn="l">
              <a:spcBef>
                <a:spcPts val="0"/>
              </a:spcBef>
              <a:spcAft>
                <a:spcPts val="0"/>
              </a:spcAft>
              <a:buSzPts val="1100"/>
              <a:buFont typeface="Arial"/>
              <a:buChar char="■"/>
              <a:defRPr b="0" i="0" sz="1100" u="none" cap="none" strike="noStrike"/>
            </a:lvl6pPr>
            <a:lvl7pPr indent="-298450" lvl="6" marL="3200400" marR="0" rtl="0" algn="l">
              <a:spcBef>
                <a:spcPts val="0"/>
              </a:spcBef>
              <a:spcAft>
                <a:spcPts val="0"/>
              </a:spcAft>
              <a:buSzPts val="1100"/>
              <a:buFont typeface="Arial"/>
              <a:buChar char="●"/>
              <a:defRPr b="0" i="0" sz="1100" u="none" cap="none" strike="noStrike"/>
            </a:lvl7pPr>
            <a:lvl8pPr indent="-298450" lvl="7" marL="3657600" marR="0" rtl="0" algn="l">
              <a:spcBef>
                <a:spcPts val="0"/>
              </a:spcBef>
              <a:spcAft>
                <a:spcPts val="0"/>
              </a:spcAft>
              <a:buSzPts val="1100"/>
              <a:buFont typeface="Arial"/>
              <a:buChar char="○"/>
              <a:defRPr b="0" i="0" sz="1100" u="none" cap="none" strike="noStrike"/>
            </a:lvl8pPr>
            <a:lvl9pPr indent="-298450" lvl="8" marL="4114800" marR="0" rtl="0" algn="l">
              <a:spcBef>
                <a:spcPts val="0"/>
              </a:spcBef>
              <a:spcAft>
                <a:spcPts val="0"/>
              </a:spcAft>
              <a:buSzPts val="11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275"/>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275"/>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275"/>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275"/>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275"/>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275"/>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275"/>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275"/>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275"/>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275"/>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275"/>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275"/>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275"/>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275"/>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275"/>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4"/>
            <a:ext cx="3045625" cy="2030571"/>
            <a:chOff x="6098378" y="4"/>
            <a:chExt cx="3045625" cy="2030571"/>
          </a:xfrm>
        </p:grpSpPr>
        <p:sp>
          <p:nvSpPr>
            <p:cNvPr id="11" name="Google Shape;11;p2"/>
            <p:cNvSpPr/>
            <p:nvPr/>
          </p:nvSpPr>
          <p:spPr>
            <a:xfrm>
              <a:off x="8128803" y="15"/>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4"/>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6"/>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6"/>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1400"/>
              <a:buFont typeface="Roboto"/>
              <a:buNone/>
              <a:defRPr b="0" i="0" sz="4200" u="none" cap="none" strike="noStrike">
                <a:solidFill>
                  <a:schemeClr val="lt1"/>
                </a:solidFill>
                <a:latin typeface="Roboto"/>
                <a:ea typeface="Roboto"/>
                <a:cs typeface="Roboto"/>
                <a:sym typeface="Roboto"/>
              </a:defRPr>
            </a:lvl1pPr>
            <a:lvl2pPr lvl="1">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2pPr>
            <a:lvl3pPr lvl="2">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3pPr>
            <a:lvl4pPr lvl="3">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4pPr>
            <a:lvl5pPr lvl="4">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5pPr>
            <a:lvl6pPr lvl="5">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6pPr>
            <a:lvl7pPr lvl="6">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7pPr>
            <a:lvl8pPr lvl="7">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8pPr>
            <a:lvl9pPr lvl="8">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9pPr>
          </a:lstStyle>
          <a:p/>
        </p:txBody>
      </p:sp>
      <p:sp>
        <p:nvSpPr>
          <p:cNvPr id="17" name="Google Shape;17;p2"/>
          <p:cNvSpPr txBox="1"/>
          <p:nvPr>
            <p:ph idx="1" type="subTitle"/>
          </p:nvPr>
        </p:nvSpPr>
        <p:spPr>
          <a:xfrm>
            <a:off x="598088" y="2715912"/>
            <a:ext cx="8222100" cy="4329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800"/>
              <a:buFont typeface="Roboto"/>
              <a:buNone/>
              <a:defRPr b="0" i="0" sz="21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1400"/>
              <a:buFont typeface="Roboto"/>
              <a:buNone/>
              <a:defRPr b="0" i="0" sz="21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1400"/>
              <a:buFont typeface="Roboto"/>
              <a:buNone/>
              <a:defRPr b="0" i="0" sz="21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1400"/>
              <a:buFont typeface="Roboto"/>
              <a:buNone/>
              <a:defRPr b="0" i="0" sz="21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1400"/>
              <a:buFont typeface="Roboto"/>
              <a:buNone/>
              <a:defRPr b="0" i="0" sz="21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1400"/>
              <a:buFont typeface="Roboto"/>
              <a:buNone/>
              <a:defRPr b="0" i="0" sz="21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1400"/>
              <a:buFont typeface="Roboto"/>
              <a:buNone/>
              <a:defRPr b="0" i="0" sz="21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1400"/>
              <a:buFont typeface="Roboto"/>
              <a:buNone/>
              <a:defRPr b="0" i="0" sz="21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1400"/>
              <a:buFont typeface="Roboto"/>
              <a:buNone/>
              <a:defRPr b="0" i="0" sz="2100" u="none" cap="none" strike="noStrike">
                <a:solidFill>
                  <a:schemeClr val="lt1"/>
                </a:solidFill>
                <a:latin typeface="Roboto"/>
                <a:ea typeface="Roboto"/>
                <a:cs typeface="Roboto"/>
                <a:sym typeface="Roboto"/>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
              <a:t>‹#›</a:t>
            </a:fld>
            <a:endParaRPr sz="1000">
              <a:solidFill>
                <a:schemeClr val="lt1"/>
              </a:solidFill>
              <a:latin typeface="Roboto"/>
              <a:ea typeface="Roboto"/>
              <a:cs typeface="Roboto"/>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4"/>
            <a:ext cx="3045625" cy="2030571"/>
            <a:chOff x="6098378" y="4"/>
            <a:chExt cx="3045625" cy="2030571"/>
          </a:xfrm>
        </p:grpSpPr>
        <p:sp>
          <p:nvSpPr>
            <p:cNvPr id="71" name="Google Shape;71;p11"/>
            <p:cNvSpPr/>
            <p:nvPr/>
          </p:nvSpPr>
          <p:spPr>
            <a:xfrm>
              <a:off x="8128803" y="15"/>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flipH="1">
              <a:off x="7113463" y="4"/>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flipH="1" rot="10800000">
              <a:off x="7113588" y="106"/>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rot="10800000">
              <a:off x="6098378" y="96"/>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1"/>
          <p:cNvSpPr txBox="1"/>
          <p:nvPr>
            <p:ph type="title"/>
          </p:nvPr>
        </p:nvSpPr>
        <p:spPr>
          <a:xfrm>
            <a:off x="311700" y="1256050"/>
            <a:ext cx="8520600" cy="20307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lt1"/>
              </a:buClr>
              <a:buSzPts val="3000"/>
              <a:buFont typeface="Roboto"/>
              <a:buNone/>
              <a:defRPr b="0" i="0" sz="12000" u="none" cap="none" strike="noStrike">
                <a:solidFill>
                  <a:schemeClr val="lt1"/>
                </a:solidFill>
                <a:latin typeface="Roboto"/>
                <a:ea typeface="Roboto"/>
                <a:cs typeface="Roboto"/>
                <a:sym typeface="Roboto"/>
              </a:defRPr>
            </a:lvl1pPr>
            <a:lvl2pPr lvl="1" algn="ctr">
              <a:spcBef>
                <a:spcPts val="0"/>
              </a:spcBef>
              <a:spcAft>
                <a:spcPts val="0"/>
              </a:spcAft>
              <a:buClr>
                <a:schemeClr val="lt1"/>
              </a:buClr>
              <a:buSzPts val="3000"/>
              <a:buFont typeface="Roboto"/>
              <a:buNone/>
              <a:defRPr sz="12000">
                <a:solidFill>
                  <a:schemeClr val="lt1"/>
                </a:solidFill>
                <a:latin typeface="Roboto"/>
                <a:ea typeface="Roboto"/>
                <a:cs typeface="Roboto"/>
                <a:sym typeface="Roboto"/>
              </a:defRPr>
            </a:lvl2pPr>
            <a:lvl3pPr lvl="2" algn="ctr">
              <a:spcBef>
                <a:spcPts val="0"/>
              </a:spcBef>
              <a:spcAft>
                <a:spcPts val="0"/>
              </a:spcAft>
              <a:buClr>
                <a:schemeClr val="lt1"/>
              </a:buClr>
              <a:buSzPts val="3000"/>
              <a:buFont typeface="Roboto"/>
              <a:buNone/>
              <a:defRPr sz="12000">
                <a:solidFill>
                  <a:schemeClr val="lt1"/>
                </a:solidFill>
                <a:latin typeface="Roboto"/>
                <a:ea typeface="Roboto"/>
                <a:cs typeface="Roboto"/>
                <a:sym typeface="Roboto"/>
              </a:defRPr>
            </a:lvl3pPr>
            <a:lvl4pPr lvl="3" algn="ctr">
              <a:spcBef>
                <a:spcPts val="0"/>
              </a:spcBef>
              <a:spcAft>
                <a:spcPts val="0"/>
              </a:spcAft>
              <a:buClr>
                <a:schemeClr val="lt1"/>
              </a:buClr>
              <a:buSzPts val="3000"/>
              <a:buFont typeface="Roboto"/>
              <a:buNone/>
              <a:defRPr sz="12000">
                <a:solidFill>
                  <a:schemeClr val="lt1"/>
                </a:solidFill>
                <a:latin typeface="Roboto"/>
                <a:ea typeface="Roboto"/>
                <a:cs typeface="Roboto"/>
                <a:sym typeface="Roboto"/>
              </a:defRPr>
            </a:lvl4pPr>
            <a:lvl5pPr lvl="4" algn="ctr">
              <a:spcBef>
                <a:spcPts val="0"/>
              </a:spcBef>
              <a:spcAft>
                <a:spcPts val="0"/>
              </a:spcAft>
              <a:buClr>
                <a:schemeClr val="lt1"/>
              </a:buClr>
              <a:buSzPts val="3000"/>
              <a:buFont typeface="Roboto"/>
              <a:buNone/>
              <a:defRPr sz="12000">
                <a:solidFill>
                  <a:schemeClr val="lt1"/>
                </a:solidFill>
                <a:latin typeface="Roboto"/>
                <a:ea typeface="Roboto"/>
                <a:cs typeface="Roboto"/>
                <a:sym typeface="Roboto"/>
              </a:defRPr>
            </a:lvl5pPr>
            <a:lvl6pPr lvl="5" algn="ctr">
              <a:spcBef>
                <a:spcPts val="0"/>
              </a:spcBef>
              <a:spcAft>
                <a:spcPts val="0"/>
              </a:spcAft>
              <a:buClr>
                <a:schemeClr val="lt1"/>
              </a:buClr>
              <a:buSzPts val="3000"/>
              <a:buFont typeface="Roboto"/>
              <a:buNone/>
              <a:defRPr sz="12000">
                <a:solidFill>
                  <a:schemeClr val="lt1"/>
                </a:solidFill>
                <a:latin typeface="Roboto"/>
                <a:ea typeface="Roboto"/>
                <a:cs typeface="Roboto"/>
                <a:sym typeface="Roboto"/>
              </a:defRPr>
            </a:lvl6pPr>
            <a:lvl7pPr lvl="6" algn="ctr">
              <a:spcBef>
                <a:spcPts val="0"/>
              </a:spcBef>
              <a:spcAft>
                <a:spcPts val="0"/>
              </a:spcAft>
              <a:buClr>
                <a:schemeClr val="lt1"/>
              </a:buClr>
              <a:buSzPts val="3000"/>
              <a:buFont typeface="Roboto"/>
              <a:buNone/>
              <a:defRPr sz="12000">
                <a:solidFill>
                  <a:schemeClr val="lt1"/>
                </a:solidFill>
                <a:latin typeface="Roboto"/>
                <a:ea typeface="Roboto"/>
                <a:cs typeface="Roboto"/>
                <a:sym typeface="Roboto"/>
              </a:defRPr>
            </a:lvl7pPr>
            <a:lvl8pPr lvl="7" algn="ctr">
              <a:spcBef>
                <a:spcPts val="0"/>
              </a:spcBef>
              <a:spcAft>
                <a:spcPts val="0"/>
              </a:spcAft>
              <a:buClr>
                <a:schemeClr val="lt1"/>
              </a:buClr>
              <a:buSzPts val="3000"/>
              <a:buFont typeface="Roboto"/>
              <a:buNone/>
              <a:defRPr sz="12000">
                <a:solidFill>
                  <a:schemeClr val="lt1"/>
                </a:solidFill>
                <a:latin typeface="Roboto"/>
                <a:ea typeface="Roboto"/>
                <a:cs typeface="Roboto"/>
                <a:sym typeface="Roboto"/>
              </a:defRPr>
            </a:lvl8pPr>
            <a:lvl9pPr lvl="8" algn="ctr">
              <a:spcBef>
                <a:spcPts val="0"/>
              </a:spcBef>
              <a:spcAft>
                <a:spcPts val="0"/>
              </a:spcAft>
              <a:buClr>
                <a:schemeClr val="lt1"/>
              </a:buClr>
              <a:buSzPts val="3000"/>
              <a:buFont typeface="Roboto"/>
              <a:buNone/>
              <a:defRPr sz="12000">
                <a:solidFill>
                  <a:schemeClr val="lt1"/>
                </a:solidFill>
                <a:latin typeface="Roboto"/>
                <a:ea typeface="Roboto"/>
                <a:cs typeface="Roboto"/>
                <a:sym typeface="Roboto"/>
              </a:defRPr>
            </a:lvl9pPr>
          </a:lstStyle>
          <a:p/>
        </p:txBody>
      </p:sp>
      <p:sp>
        <p:nvSpPr>
          <p:cNvPr id="77" name="Google Shape;77;p11"/>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lt1"/>
              </a:buClr>
              <a:buSzPts val="1800"/>
              <a:buFont typeface="Roboto"/>
              <a:buChar char="●"/>
              <a:defRPr b="0" i="0" sz="1800" u="none" cap="none" strike="noStrike">
                <a:solidFill>
                  <a:schemeClr val="lt1"/>
                </a:solidFill>
                <a:latin typeface="Roboto"/>
                <a:ea typeface="Roboto"/>
                <a:cs typeface="Roboto"/>
                <a:sym typeface="Roboto"/>
              </a:defRPr>
            </a:lvl1pPr>
            <a:lvl2pPr indent="-317500" lvl="1" marL="914400" marR="0" rtl="0" algn="ctr">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2pPr>
            <a:lvl3pPr indent="-317500" lvl="2" marL="1371600" marR="0" rtl="0" algn="ctr">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3pPr>
            <a:lvl4pPr indent="-317500" lvl="3" marL="1828800" marR="0" rtl="0" algn="ctr">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4pPr>
            <a:lvl5pPr indent="-317500" lvl="4" marL="2286000" marR="0" rtl="0" algn="ctr">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5pPr>
            <a:lvl6pPr indent="-317500" lvl="5" marL="2743200" marR="0" rtl="0" algn="ctr">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6pPr>
            <a:lvl7pPr indent="-317500" lvl="6" marL="3200400" marR="0" rtl="0" algn="ctr">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7pPr>
            <a:lvl8pPr indent="-317500" lvl="7" marL="3657600" marR="0" rtl="0" algn="ctr">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8pPr>
            <a:lvl9pPr indent="-317500" lvl="8" marL="4114800" marR="0" rtl="0" algn="ctr">
              <a:lnSpc>
                <a:spcPct val="115000"/>
              </a:lnSpc>
              <a:spcBef>
                <a:spcPts val="1600"/>
              </a:spcBef>
              <a:spcAft>
                <a:spcPts val="1600"/>
              </a:spcAft>
              <a:buClr>
                <a:schemeClr val="lt1"/>
              </a:buClr>
              <a:buSzPts val="1400"/>
              <a:buFont typeface="Roboto"/>
              <a:buChar char="■"/>
              <a:defRPr b="0" i="0" sz="1400" u="none" cap="none" strike="noStrike">
                <a:solidFill>
                  <a:schemeClr val="lt1"/>
                </a:solidFill>
                <a:latin typeface="Roboto"/>
                <a:ea typeface="Roboto"/>
                <a:cs typeface="Roboto"/>
                <a:sym typeface="Roboto"/>
              </a:defRPr>
            </a:lvl9pPr>
          </a:lstStyle>
          <a:p/>
        </p:txBody>
      </p:sp>
      <p:sp>
        <p:nvSpPr>
          <p:cNvPr id="78" name="Google Shape;7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
              <a:t>‹#›</a:t>
            </a:fld>
            <a:endParaRPr sz="1000">
              <a:solidFill>
                <a:schemeClr val="lt1"/>
              </a:solidFill>
              <a:latin typeface="Roboto"/>
              <a:ea typeface="Roboto"/>
              <a:cs typeface="Roboto"/>
              <a:sym typeface="Robo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
              <a:t>‹#›</a:t>
            </a:fld>
            <a:endParaRPr sz="1000">
              <a:solidFill>
                <a:schemeClr val="lt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2"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400"/>
              <a:buFont typeface="Roboto"/>
              <a:buNone/>
              <a:defRPr b="0" i="0" sz="3000" u="none" cap="none" strike="noStrike">
                <a:solidFill>
                  <a:schemeClr val="dk1"/>
                </a:solidFill>
                <a:latin typeface="Roboto"/>
                <a:ea typeface="Roboto"/>
                <a:cs typeface="Roboto"/>
                <a:sym typeface="Roboto"/>
              </a:defRPr>
            </a:lvl1pPr>
            <a:lvl2pPr lvl="1">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
              <a:t>‹#›</a:t>
            </a:fld>
            <a:endParaRPr sz="1000">
              <a:solidFill>
                <a:schemeClr val="lt1"/>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4"/>
          <p:cNvGrpSpPr/>
          <p:nvPr/>
        </p:nvGrpSpPr>
        <p:grpSpPr>
          <a:xfrm>
            <a:off x="6098378" y="4"/>
            <a:ext cx="3045625" cy="2030571"/>
            <a:chOff x="6098378" y="4"/>
            <a:chExt cx="3045625" cy="2030571"/>
          </a:xfrm>
        </p:grpSpPr>
        <p:sp>
          <p:nvSpPr>
            <p:cNvPr id="31" name="Google Shape;31;p4"/>
            <p:cNvSpPr/>
            <p:nvPr/>
          </p:nvSpPr>
          <p:spPr>
            <a:xfrm>
              <a:off x="8128803" y="15"/>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flipH="1">
              <a:off x="7113463" y="4"/>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rot="10800000">
              <a:off x="7113588" y="106"/>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10800000">
              <a:off x="6098378" y="96"/>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1400"/>
              <a:buFont typeface="Roboto"/>
              <a:buNone/>
              <a:defRPr b="0" i="0" sz="4200" u="none" cap="none" strike="noStrike">
                <a:solidFill>
                  <a:schemeClr val="lt1"/>
                </a:solidFill>
                <a:latin typeface="Roboto"/>
                <a:ea typeface="Roboto"/>
                <a:cs typeface="Roboto"/>
                <a:sym typeface="Roboto"/>
              </a:defRPr>
            </a:lvl1pPr>
            <a:lvl2pPr lvl="1">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2pPr>
            <a:lvl3pPr lvl="2">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3pPr>
            <a:lvl4pPr lvl="3">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4pPr>
            <a:lvl5pPr lvl="4">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5pPr>
            <a:lvl6pPr lvl="5">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6pPr>
            <a:lvl7pPr lvl="6">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7pPr>
            <a:lvl8pPr lvl="7">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8pPr>
            <a:lvl9pPr lvl="8">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9pPr>
          </a:lstStyle>
          <a:p/>
        </p:txBody>
      </p:sp>
      <p:sp>
        <p:nvSpPr>
          <p:cNvPr id="37" name="Google Shape;37;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
              <a:t>‹#›</a:t>
            </a:fld>
            <a:endParaRPr sz="1000">
              <a:solidFill>
                <a:schemeClr val="lt1"/>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400"/>
              <a:buFont typeface="Roboto"/>
              <a:buNone/>
              <a:defRPr b="0" i="0" sz="3000" u="none" cap="none" strike="noStrike">
                <a:solidFill>
                  <a:schemeClr val="dk1"/>
                </a:solidFill>
                <a:latin typeface="Roboto"/>
                <a:ea typeface="Roboto"/>
                <a:cs typeface="Roboto"/>
                <a:sym typeface="Roboto"/>
              </a:defRPr>
            </a:lvl1pPr>
            <a:lvl2pPr lvl="1">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9pPr>
          </a:lstStyle>
          <a:p/>
        </p:txBody>
      </p:sp>
      <p:sp>
        <p:nvSpPr>
          <p:cNvPr id="40" name="Google Shape;40;p5"/>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1pPr>
            <a:lvl2pPr indent="-304800" lvl="1" marL="9144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2pPr>
            <a:lvl3pPr indent="-304800" lvl="2" marL="13716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3pPr>
            <a:lvl4pPr indent="-304800" lvl="3" marL="18288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4pPr>
            <a:lvl5pPr indent="-304800" lvl="4" marL="22860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5pPr>
            <a:lvl6pPr indent="-304800" lvl="5" marL="27432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6pPr>
            <a:lvl7pPr indent="-304800" lvl="6" marL="32004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7pPr>
            <a:lvl8pPr indent="-304800" lvl="7" marL="36576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dk2"/>
              </a:buClr>
              <a:buSzPts val="1200"/>
              <a:buFont typeface="Roboto"/>
              <a:buChar char="■"/>
              <a:defRPr b="0" i="0" sz="1200" u="none" cap="none" strike="noStrike">
                <a:solidFill>
                  <a:schemeClr val="dk2"/>
                </a:solidFill>
                <a:latin typeface="Roboto"/>
                <a:ea typeface="Roboto"/>
                <a:cs typeface="Roboto"/>
                <a:sym typeface="Roboto"/>
              </a:defRPr>
            </a:lvl9pPr>
          </a:lstStyle>
          <a:p/>
        </p:txBody>
      </p:sp>
      <p:sp>
        <p:nvSpPr>
          <p:cNvPr id="41" name="Google Shape;41;p5"/>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1pPr>
            <a:lvl2pPr indent="-304800" lvl="1" marL="9144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2pPr>
            <a:lvl3pPr indent="-304800" lvl="2" marL="13716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3pPr>
            <a:lvl4pPr indent="-304800" lvl="3" marL="18288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4pPr>
            <a:lvl5pPr indent="-304800" lvl="4" marL="22860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5pPr>
            <a:lvl6pPr indent="-304800" lvl="5" marL="27432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6pPr>
            <a:lvl7pPr indent="-304800" lvl="6" marL="32004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7pPr>
            <a:lvl8pPr indent="-304800" lvl="7" marL="36576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dk2"/>
              </a:buClr>
              <a:buSzPts val="1200"/>
              <a:buFont typeface="Roboto"/>
              <a:buChar char="■"/>
              <a:defRPr b="0" i="0" sz="1200" u="none" cap="none" strike="noStrike">
                <a:solidFill>
                  <a:schemeClr val="dk2"/>
                </a:solidFill>
                <a:latin typeface="Roboto"/>
                <a:ea typeface="Roboto"/>
                <a:cs typeface="Roboto"/>
                <a:sym typeface="Roboto"/>
              </a:defRPr>
            </a:lvl9pPr>
          </a:lstStyle>
          <a:p/>
        </p:txBody>
      </p:sp>
      <p:sp>
        <p:nvSpPr>
          <p:cNvPr id="42" name="Google Shape;42;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
              <a:t>‹#›</a:t>
            </a:fld>
            <a:endParaRPr sz="1000">
              <a:solidFill>
                <a:schemeClr val="lt1"/>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400"/>
              <a:buFont typeface="Roboto"/>
              <a:buNone/>
              <a:defRPr b="0" i="0" sz="3000" u="none" cap="none" strike="noStrike">
                <a:solidFill>
                  <a:schemeClr val="dk1"/>
                </a:solidFill>
                <a:latin typeface="Roboto"/>
                <a:ea typeface="Roboto"/>
                <a:cs typeface="Roboto"/>
                <a:sym typeface="Roboto"/>
              </a:defRPr>
            </a:lvl1pPr>
            <a:lvl2pPr lvl="1">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9pPr>
          </a:lstStyle>
          <a:p/>
        </p:txBody>
      </p:sp>
      <p:sp>
        <p:nvSpPr>
          <p:cNvPr id="45" name="Google Shape;45;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
              <a:t>‹#›</a:t>
            </a:fld>
            <a:endParaRPr sz="1000">
              <a:solidFill>
                <a:schemeClr val="lt1"/>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Roboto"/>
              <a:buNone/>
              <a:defRPr b="0" i="0" sz="2400" u="none" cap="none" strike="noStrike">
                <a:solidFill>
                  <a:schemeClr val="dk1"/>
                </a:solidFill>
                <a:latin typeface="Roboto"/>
                <a:ea typeface="Roboto"/>
                <a:cs typeface="Roboto"/>
                <a:sym typeface="Roboto"/>
              </a:defRPr>
            </a:lvl1pPr>
            <a:lvl2pPr lvl="1">
              <a:spcBef>
                <a:spcPts val="0"/>
              </a:spcBef>
              <a:spcAft>
                <a:spcPts val="0"/>
              </a:spcAft>
              <a:buClr>
                <a:schemeClr val="dk1"/>
              </a:buClr>
              <a:buSzPts val="1400"/>
              <a:buFont typeface="Roboto"/>
              <a:buNone/>
              <a:defRPr sz="2400">
                <a:solidFill>
                  <a:schemeClr val="dk1"/>
                </a:solidFill>
                <a:latin typeface="Roboto"/>
                <a:ea typeface="Roboto"/>
                <a:cs typeface="Roboto"/>
                <a:sym typeface="Roboto"/>
              </a:defRPr>
            </a:lvl2pPr>
            <a:lvl3pPr lvl="2">
              <a:spcBef>
                <a:spcPts val="0"/>
              </a:spcBef>
              <a:spcAft>
                <a:spcPts val="0"/>
              </a:spcAft>
              <a:buClr>
                <a:schemeClr val="dk1"/>
              </a:buClr>
              <a:buSzPts val="1400"/>
              <a:buFont typeface="Roboto"/>
              <a:buNone/>
              <a:defRPr sz="2400">
                <a:solidFill>
                  <a:schemeClr val="dk1"/>
                </a:solidFill>
                <a:latin typeface="Roboto"/>
                <a:ea typeface="Roboto"/>
                <a:cs typeface="Roboto"/>
                <a:sym typeface="Roboto"/>
              </a:defRPr>
            </a:lvl3pPr>
            <a:lvl4pPr lvl="3">
              <a:spcBef>
                <a:spcPts val="0"/>
              </a:spcBef>
              <a:spcAft>
                <a:spcPts val="0"/>
              </a:spcAft>
              <a:buClr>
                <a:schemeClr val="dk1"/>
              </a:buClr>
              <a:buSzPts val="1400"/>
              <a:buFont typeface="Roboto"/>
              <a:buNone/>
              <a:defRPr sz="2400">
                <a:solidFill>
                  <a:schemeClr val="dk1"/>
                </a:solidFill>
                <a:latin typeface="Roboto"/>
                <a:ea typeface="Roboto"/>
                <a:cs typeface="Roboto"/>
                <a:sym typeface="Roboto"/>
              </a:defRPr>
            </a:lvl4pPr>
            <a:lvl5pPr lvl="4">
              <a:spcBef>
                <a:spcPts val="0"/>
              </a:spcBef>
              <a:spcAft>
                <a:spcPts val="0"/>
              </a:spcAft>
              <a:buClr>
                <a:schemeClr val="dk1"/>
              </a:buClr>
              <a:buSzPts val="1400"/>
              <a:buFont typeface="Roboto"/>
              <a:buNone/>
              <a:defRPr sz="2400">
                <a:solidFill>
                  <a:schemeClr val="dk1"/>
                </a:solidFill>
                <a:latin typeface="Roboto"/>
                <a:ea typeface="Roboto"/>
                <a:cs typeface="Roboto"/>
                <a:sym typeface="Roboto"/>
              </a:defRPr>
            </a:lvl5pPr>
            <a:lvl6pPr lvl="5">
              <a:spcBef>
                <a:spcPts val="0"/>
              </a:spcBef>
              <a:spcAft>
                <a:spcPts val="0"/>
              </a:spcAft>
              <a:buClr>
                <a:schemeClr val="dk1"/>
              </a:buClr>
              <a:buSzPts val="1400"/>
              <a:buFont typeface="Roboto"/>
              <a:buNone/>
              <a:defRPr sz="2400">
                <a:solidFill>
                  <a:schemeClr val="dk1"/>
                </a:solidFill>
                <a:latin typeface="Roboto"/>
                <a:ea typeface="Roboto"/>
                <a:cs typeface="Roboto"/>
                <a:sym typeface="Roboto"/>
              </a:defRPr>
            </a:lvl6pPr>
            <a:lvl7pPr lvl="6">
              <a:spcBef>
                <a:spcPts val="0"/>
              </a:spcBef>
              <a:spcAft>
                <a:spcPts val="0"/>
              </a:spcAft>
              <a:buClr>
                <a:schemeClr val="dk1"/>
              </a:buClr>
              <a:buSzPts val="1400"/>
              <a:buFont typeface="Roboto"/>
              <a:buNone/>
              <a:defRPr sz="2400">
                <a:solidFill>
                  <a:schemeClr val="dk1"/>
                </a:solidFill>
                <a:latin typeface="Roboto"/>
                <a:ea typeface="Roboto"/>
                <a:cs typeface="Roboto"/>
                <a:sym typeface="Roboto"/>
              </a:defRPr>
            </a:lvl7pPr>
            <a:lvl8pPr lvl="7">
              <a:spcBef>
                <a:spcPts val="0"/>
              </a:spcBef>
              <a:spcAft>
                <a:spcPts val="0"/>
              </a:spcAft>
              <a:buClr>
                <a:schemeClr val="dk1"/>
              </a:buClr>
              <a:buSzPts val="1400"/>
              <a:buFont typeface="Roboto"/>
              <a:buNone/>
              <a:defRPr sz="2400">
                <a:solidFill>
                  <a:schemeClr val="dk1"/>
                </a:solidFill>
                <a:latin typeface="Roboto"/>
                <a:ea typeface="Roboto"/>
                <a:cs typeface="Roboto"/>
                <a:sym typeface="Roboto"/>
              </a:defRPr>
            </a:lvl8pPr>
            <a:lvl9pPr lvl="8">
              <a:spcBef>
                <a:spcPts val="0"/>
              </a:spcBef>
              <a:spcAft>
                <a:spcPts val="0"/>
              </a:spcAft>
              <a:buClr>
                <a:schemeClr val="dk1"/>
              </a:buClr>
              <a:buSzPts val="1400"/>
              <a:buFont typeface="Roboto"/>
              <a:buNone/>
              <a:defRPr sz="2400">
                <a:solidFill>
                  <a:schemeClr val="dk1"/>
                </a:solidFill>
                <a:latin typeface="Roboto"/>
                <a:ea typeface="Roboto"/>
                <a:cs typeface="Roboto"/>
                <a:sym typeface="Roboto"/>
              </a:defRPr>
            </a:lvl9pPr>
          </a:lstStyle>
          <a:p/>
        </p:txBody>
      </p:sp>
      <p:sp>
        <p:nvSpPr>
          <p:cNvPr id="48" name="Google Shape;48;p7"/>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1pPr>
            <a:lvl2pPr indent="-304800" lvl="1" marL="9144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2pPr>
            <a:lvl3pPr indent="-304800" lvl="2" marL="13716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3pPr>
            <a:lvl4pPr indent="-304800" lvl="3" marL="18288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4pPr>
            <a:lvl5pPr indent="-304800" lvl="4" marL="22860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5pPr>
            <a:lvl6pPr indent="-304800" lvl="5" marL="27432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6pPr>
            <a:lvl7pPr indent="-304800" lvl="6" marL="32004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7pPr>
            <a:lvl8pPr indent="-304800" lvl="7" marL="36576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dk2"/>
              </a:buClr>
              <a:buSzPts val="1200"/>
              <a:buFont typeface="Roboto"/>
              <a:buChar char="■"/>
              <a:defRPr b="0" i="0" sz="1200" u="none" cap="none" strike="noStrike">
                <a:solidFill>
                  <a:schemeClr val="dk2"/>
                </a:solidFill>
                <a:latin typeface="Roboto"/>
                <a:ea typeface="Roboto"/>
                <a:cs typeface="Roboto"/>
                <a:sym typeface="Roboto"/>
              </a:defRPr>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
              <a:t>‹#›</a:t>
            </a:fld>
            <a:endParaRPr sz="1000">
              <a:solidFill>
                <a:schemeClr val="lt1"/>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4"/>
            <a:ext cx="3045625" cy="2030571"/>
            <a:chOff x="6098378" y="4"/>
            <a:chExt cx="3045625" cy="2030571"/>
          </a:xfrm>
        </p:grpSpPr>
        <p:sp>
          <p:nvSpPr>
            <p:cNvPr id="52" name="Google Shape;52;p8"/>
            <p:cNvSpPr/>
            <p:nvPr/>
          </p:nvSpPr>
          <p:spPr>
            <a:xfrm>
              <a:off x="8128803" y="15"/>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p:nvPr/>
          </p:nvSpPr>
          <p:spPr>
            <a:xfrm flipH="1">
              <a:off x="7113463" y="4"/>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flipH="1" rot="10800000">
              <a:off x="7113588" y="106"/>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p:nvPr/>
          </p:nvSpPr>
          <p:spPr>
            <a:xfrm rot="10800000">
              <a:off x="6098378" y="96"/>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1400"/>
              <a:buFont typeface="Roboto"/>
              <a:buNone/>
              <a:defRPr b="0" i="0" sz="4800" u="none" cap="none" strike="noStrike">
                <a:solidFill>
                  <a:schemeClr val="lt1"/>
                </a:solidFill>
                <a:latin typeface="Roboto"/>
                <a:ea typeface="Roboto"/>
                <a:cs typeface="Roboto"/>
                <a:sym typeface="Roboto"/>
              </a:defRPr>
            </a:lvl1pPr>
            <a:lvl2pPr lvl="1">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2pPr>
            <a:lvl3pPr lvl="2">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3pPr>
            <a:lvl4pPr lvl="3">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4pPr>
            <a:lvl5pPr lvl="4">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5pPr>
            <a:lvl6pPr lvl="5">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6pPr>
            <a:lvl7pPr lvl="6">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7pPr>
            <a:lvl8pPr lvl="7">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8pPr>
            <a:lvl9pPr lvl="8">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9pPr>
          </a:lstStyle>
          <a:p/>
        </p:txBody>
      </p:sp>
      <p:sp>
        <p:nvSpPr>
          <p:cNvPr id="58" name="Google Shape;58;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
              <a:t>‹#›</a:t>
            </a:fld>
            <a:endParaRPr sz="1000">
              <a:solidFill>
                <a:schemeClr val="lt1"/>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400"/>
              <a:buFont typeface="Roboto"/>
              <a:buNone/>
              <a:defRPr b="0" i="0" sz="4200" u="none" cap="none" strike="noStrike">
                <a:solidFill>
                  <a:schemeClr val="dk1"/>
                </a:solidFill>
                <a:latin typeface="Roboto"/>
                <a:ea typeface="Roboto"/>
                <a:cs typeface="Roboto"/>
                <a:sym typeface="Roboto"/>
              </a:defRPr>
            </a:lvl1pPr>
            <a:lvl2pPr lvl="1" algn="ctr">
              <a:spcBef>
                <a:spcPts val="0"/>
              </a:spcBef>
              <a:spcAft>
                <a:spcPts val="0"/>
              </a:spcAft>
              <a:buClr>
                <a:schemeClr val="dk1"/>
              </a:buClr>
              <a:buSzPts val="1400"/>
              <a:buFont typeface="Roboto"/>
              <a:buNone/>
              <a:defRPr sz="4200">
                <a:solidFill>
                  <a:schemeClr val="dk1"/>
                </a:solidFill>
                <a:latin typeface="Roboto"/>
                <a:ea typeface="Roboto"/>
                <a:cs typeface="Roboto"/>
                <a:sym typeface="Roboto"/>
              </a:defRPr>
            </a:lvl2pPr>
            <a:lvl3pPr lvl="2" algn="ctr">
              <a:spcBef>
                <a:spcPts val="0"/>
              </a:spcBef>
              <a:spcAft>
                <a:spcPts val="0"/>
              </a:spcAft>
              <a:buClr>
                <a:schemeClr val="dk1"/>
              </a:buClr>
              <a:buSzPts val="1400"/>
              <a:buFont typeface="Roboto"/>
              <a:buNone/>
              <a:defRPr sz="4200">
                <a:solidFill>
                  <a:schemeClr val="dk1"/>
                </a:solidFill>
                <a:latin typeface="Roboto"/>
                <a:ea typeface="Roboto"/>
                <a:cs typeface="Roboto"/>
                <a:sym typeface="Roboto"/>
              </a:defRPr>
            </a:lvl3pPr>
            <a:lvl4pPr lvl="3" algn="ctr">
              <a:spcBef>
                <a:spcPts val="0"/>
              </a:spcBef>
              <a:spcAft>
                <a:spcPts val="0"/>
              </a:spcAft>
              <a:buClr>
                <a:schemeClr val="dk1"/>
              </a:buClr>
              <a:buSzPts val="1400"/>
              <a:buFont typeface="Roboto"/>
              <a:buNone/>
              <a:defRPr sz="4200">
                <a:solidFill>
                  <a:schemeClr val="dk1"/>
                </a:solidFill>
                <a:latin typeface="Roboto"/>
                <a:ea typeface="Roboto"/>
                <a:cs typeface="Roboto"/>
                <a:sym typeface="Roboto"/>
              </a:defRPr>
            </a:lvl4pPr>
            <a:lvl5pPr lvl="4" algn="ctr">
              <a:spcBef>
                <a:spcPts val="0"/>
              </a:spcBef>
              <a:spcAft>
                <a:spcPts val="0"/>
              </a:spcAft>
              <a:buClr>
                <a:schemeClr val="dk1"/>
              </a:buClr>
              <a:buSzPts val="1400"/>
              <a:buFont typeface="Roboto"/>
              <a:buNone/>
              <a:defRPr sz="4200">
                <a:solidFill>
                  <a:schemeClr val="dk1"/>
                </a:solidFill>
                <a:latin typeface="Roboto"/>
                <a:ea typeface="Roboto"/>
                <a:cs typeface="Roboto"/>
                <a:sym typeface="Roboto"/>
              </a:defRPr>
            </a:lvl5pPr>
            <a:lvl6pPr lvl="5" algn="ctr">
              <a:spcBef>
                <a:spcPts val="0"/>
              </a:spcBef>
              <a:spcAft>
                <a:spcPts val="0"/>
              </a:spcAft>
              <a:buClr>
                <a:schemeClr val="dk1"/>
              </a:buClr>
              <a:buSzPts val="1400"/>
              <a:buFont typeface="Roboto"/>
              <a:buNone/>
              <a:defRPr sz="4200">
                <a:solidFill>
                  <a:schemeClr val="dk1"/>
                </a:solidFill>
                <a:latin typeface="Roboto"/>
                <a:ea typeface="Roboto"/>
                <a:cs typeface="Roboto"/>
                <a:sym typeface="Roboto"/>
              </a:defRPr>
            </a:lvl6pPr>
            <a:lvl7pPr lvl="6" algn="ctr">
              <a:spcBef>
                <a:spcPts val="0"/>
              </a:spcBef>
              <a:spcAft>
                <a:spcPts val="0"/>
              </a:spcAft>
              <a:buClr>
                <a:schemeClr val="dk1"/>
              </a:buClr>
              <a:buSzPts val="1400"/>
              <a:buFont typeface="Roboto"/>
              <a:buNone/>
              <a:defRPr sz="4200">
                <a:solidFill>
                  <a:schemeClr val="dk1"/>
                </a:solidFill>
                <a:latin typeface="Roboto"/>
                <a:ea typeface="Roboto"/>
                <a:cs typeface="Roboto"/>
                <a:sym typeface="Roboto"/>
              </a:defRPr>
            </a:lvl7pPr>
            <a:lvl8pPr lvl="7" algn="ctr">
              <a:spcBef>
                <a:spcPts val="0"/>
              </a:spcBef>
              <a:spcAft>
                <a:spcPts val="0"/>
              </a:spcAft>
              <a:buClr>
                <a:schemeClr val="dk1"/>
              </a:buClr>
              <a:buSzPts val="1400"/>
              <a:buFont typeface="Roboto"/>
              <a:buNone/>
              <a:defRPr sz="4200">
                <a:solidFill>
                  <a:schemeClr val="dk1"/>
                </a:solidFill>
                <a:latin typeface="Roboto"/>
                <a:ea typeface="Roboto"/>
                <a:cs typeface="Roboto"/>
                <a:sym typeface="Roboto"/>
              </a:defRPr>
            </a:lvl8pPr>
            <a:lvl9pPr lvl="8" algn="ctr">
              <a:spcBef>
                <a:spcPts val="0"/>
              </a:spcBef>
              <a:spcAft>
                <a:spcPts val="0"/>
              </a:spcAft>
              <a:buClr>
                <a:schemeClr val="dk1"/>
              </a:buClr>
              <a:buSzPts val="1400"/>
              <a:buFont typeface="Roboto"/>
              <a:buNone/>
              <a:defRPr sz="4200">
                <a:solidFill>
                  <a:schemeClr val="dk1"/>
                </a:solidFill>
                <a:latin typeface="Roboto"/>
                <a:ea typeface="Roboto"/>
                <a:cs typeface="Roboto"/>
                <a:sym typeface="Roboto"/>
              </a:defRPr>
            </a:lvl9pPr>
          </a:lstStyle>
          <a:p/>
        </p:txBody>
      </p:sp>
      <p:sp>
        <p:nvSpPr>
          <p:cNvPr id="63" name="Google Shape;63;p9"/>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1800"/>
              <a:buFont typeface="Roboto"/>
              <a:buNone/>
              <a:defRPr b="0" i="0" sz="2100" u="none" cap="none" strike="noStrike">
                <a:solidFill>
                  <a:schemeClr val="dk2"/>
                </a:solidFill>
                <a:latin typeface="Roboto"/>
                <a:ea typeface="Roboto"/>
                <a:cs typeface="Roboto"/>
                <a:sym typeface="Roboto"/>
              </a:defRPr>
            </a:lvl1pPr>
            <a:lvl2pPr lvl="1" marR="0" rtl="0" algn="ctr">
              <a:lnSpc>
                <a:spcPct val="100000"/>
              </a:lnSpc>
              <a:spcBef>
                <a:spcPts val="0"/>
              </a:spcBef>
              <a:spcAft>
                <a:spcPts val="0"/>
              </a:spcAft>
              <a:buClr>
                <a:schemeClr val="dk2"/>
              </a:buClr>
              <a:buSzPts val="1400"/>
              <a:buFont typeface="Roboto"/>
              <a:buNone/>
              <a:defRPr b="0" i="0" sz="2100" u="none" cap="none" strike="noStrike">
                <a:solidFill>
                  <a:schemeClr val="dk2"/>
                </a:solidFill>
                <a:latin typeface="Roboto"/>
                <a:ea typeface="Roboto"/>
                <a:cs typeface="Roboto"/>
                <a:sym typeface="Roboto"/>
              </a:defRPr>
            </a:lvl2pPr>
            <a:lvl3pPr lvl="2" marR="0" rtl="0" algn="ctr">
              <a:lnSpc>
                <a:spcPct val="100000"/>
              </a:lnSpc>
              <a:spcBef>
                <a:spcPts val="0"/>
              </a:spcBef>
              <a:spcAft>
                <a:spcPts val="0"/>
              </a:spcAft>
              <a:buClr>
                <a:schemeClr val="dk2"/>
              </a:buClr>
              <a:buSzPts val="1400"/>
              <a:buFont typeface="Roboto"/>
              <a:buNone/>
              <a:defRPr b="0" i="0" sz="2100" u="none" cap="none" strike="noStrike">
                <a:solidFill>
                  <a:schemeClr val="dk2"/>
                </a:solidFill>
                <a:latin typeface="Roboto"/>
                <a:ea typeface="Roboto"/>
                <a:cs typeface="Roboto"/>
                <a:sym typeface="Roboto"/>
              </a:defRPr>
            </a:lvl3pPr>
            <a:lvl4pPr lvl="3" marR="0" rtl="0" algn="ctr">
              <a:lnSpc>
                <a:spcPct val="100000"/>
              </a:lnSpc>
              <a:spcBef>
                <a:spcPts val="0"/>
              </a:spcBef>
              <a:spcAft>
                <a:spcPts val="0"/>
              </a:spcAft>
              <a:buClr>
                <a:schemeClr val="dk2"/>
              </a:buClr>
              <a:buSzPts val="1400"/>
              <a:buFont typeface="Roboto"/>
              <a:buNone/>
              <a:defRPr b="0" i="0" sz="2100" u="none" cap="none" strike="noStrike">
                <a:solidFill>
                  <a:schemeClr val="dk2"/>
                </a:solidFill>
                <a:latin typeface="Roboto"/>
                <a:ea typeface="Roboto"/>
                <a:cs typeface="Roboto"/>
                <a:sym typeface="Roboto"/>
              </a:defRPr>
            </a:lvl4pPr>
            <a:lvl5pPr lvl="4" marR="0" rtl="0" algn="ctr">
              <a:lnSpc>
                <a:spcPct val="100000"/>
              </a:lnSpc>
              <a:spcBef>
                <a:spcPts val="0"/>
              </a:spcBef>
              <a:spcAft>
                <a:spcPts val="0"/>
              </a:spcAft>
              <a:buClr>
                <a:schemeClr val="dk2"/>
              </a:buClr>
              <a:buSzPts val="1400"/>
              <a:buFont typeface="Roboto"/>
              <a:buNone/>
              <a:defRPr b="0" i="0" sz="2100" u="none" cap="none" strike="noStrike">
                <a:solidFill>
                  <a:schemeClr val="dk2"/>
                </a:solidFill>
                <a:latin typeface="Roboto"/>
                <a:ea typeface="Roboto"/>
                <a:cs typeface="Roboto"/>
                <a:sym typeface="Roboto"/>
              </a:defRPr>
            </a:lvl5pPr>
            <a:lvl6pPr lvl="5" marR="0" rtl="0" algn="ctr">
              <a:lnSpc>
                <a:spcPct val="100000"/>
              </a:lnSpc>
              <a:spcBef>
                <a:spcPts val="0"/>
              </a:spcBef>
              <a:spcAft>
                <a:spcPts val="0"/>
              </a:spcAft>
              <a:buClr>
                <a:schemeClr val="dk2"/>
              </a:buClr>
              <a:buSzPts val="1400"/>
              <a:buFont typeface="Roboto"/>
              <a:buNone/>
              <a:defRPr b="0" i="0" sz="2100" u="none" cap="none" strike="noStrike">
                <a:solidFill>
                  <a:schemeClr val="dk2"/>
                </a:solidFill>
                <a:latin typeface="Roboto"/>
                <a:ea typeface="Roboto"/>
                <a:cs typeface="Roboto"/>
                <a:sym typeface="Roboto"/>
              </a:defRPr>
            </a:lvl6pPr>
            <a:lvl7pPr lvl="6" marR="0" rtl="0" algn="ctr">
              <a:lnSpc>
                <a:spcPct val="100000"/>
              </a:lnSpc>
              <a:spcBef>
                <a:spcPts val="0"/>
              </a:spcBef>
              <a:spcAft>
                <a:spcPts val="0"/>
              </a:spcAft>
              <a:buClr>
                <a:schemeClr val="dk2"/>
              </a:buClr>
              <a:buSzPts val="1400"/>
              <a:buFont typeface="Roboto"/>
              <a:buNone/>
              <a:defRPr b="0" i="0" sz="2100" u="none" cap="none" strike="noStrike">
                <a:solidFill>
                  <a:schemeClr val="dk2"/>
                </a:solidFill>
                <a:latin typeface="Roboto"/>
                <a:ea typeface="Roboto"/>
                <a:cs typeface="Roboto"/>
                <a:sym typeface="Roboto"/>
              </a:defRPr>
            </a:lvl7pPr>
            <a:lvl8pPr lvl="7" marR="0" rtl="0" algn="ctr">
              <a:lnSpc>
                <a:spcPct val="100000"/>
              </a:lnSpc>
              <a:spcBef>
                <a:spcPts val="0"/>
              </a:spcBef>
              <a:spcAft>
                <a:spcPts val="0"/>
              </a:spcAft>
              <a:buClr>
                <a:schemeClr val="dk2"/>
              </a:buClr>
              <a:buSzPts val="1400"/>
              <a:buFont typeface="Roboto"/>
              <a:buNone/>
              <a:defRPr b="0" i="0" sz="2100" u="none" cap="none" strike="noStrike">
                <a:solidFill>
                  <a:schemeClr val="dk2"/>
                </a:solidFill>
                <a:latin typeface="Roboto"/>
                <a:ea typeface="Roboto"/>
                <a:cs typeface="Roboto"/>
                <a:sym typeface="Roboto"/>
              </a:defRPr>
            </a:lvl8pPr>
            <a:lvl9pPr lvl="8" marR="0" rtl="0" algn="ctr">
              <a:lnSpc>
                <a:spcPct val="100000"/>
              </a:lnSpc>
              <a:spcBef>
                <a:spcPts val="0"/>
              </a:spcBef>
              <a:spcAft>
                <a:spcPts val="0"/>
              </a:spcAft>
              <a:buClr>
                <a:schemeClr val="dk2"/>
              </a:buClr>
              <a:buSzPts val="1400"/>
              <a:buFont typeface="Roboto"/>
              <a:buNone/>
              <a:defRPr b="0" i="0" sz="2100" u="none" cap="none" strike="noStrike">
                <a:solidFill>
                  <a:schemeClr val="dk2"/>
                </a:solidFill>
                <a:latin typeface="Roboto"/>
                <a:ea typeface="Roboto"/>
                <a:cs typeface="Roboto"/>
                <a:sym typeface="Roboto"/>
              </a:defRPr>
            </a:lvl9pPr>
          </a:lstStyle>
          <a:p/>
        </p:txBody>
      </p:sp>
      <p:sp>
        <p:nvSpPr>
          <p:cNvPr id="64" name="Google Shape;6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lt1"/>
              </a:buClr>
              <a:buSzPts val="1800"/>
              <a:buFont typeface="Roboto"/>
              <a:buChar char="●"/>
              <a:defRPr b="0" i="0" sz="1800" u="none" cap="none" strike="noStrike">
                <a:solidFill>
                  <a:schemeClr val="lt1"/>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1"/>
              </a:buClr>
              <a:buSzPts val="1400"/>
              <a:buFont typeface="Roboto"/>
              <a:buChar char="■"/>
              <a:defRPr b="0" i="0" sz="1400" u="none" cap="none" strike="noStrike">
                <a:solidFill>
                  <a:schemeClr val="lt1"/>
                </a:solidFill>
                <a:latin typeface="Roboto"/>
                <a:ea typeface="Roboto"/>
                <a:cs typeface="Roboto"/>
                <a:sym typeface="Roboto"/>
              </a:defRPr>
            </a:lvl9pPr>
          </a:lstStyle>
          <a:p/>
        </p:txBody>
      </p:sp>
      <p:sp>
        <p:nvSpPr>
          <p:cNvPr id="65" name="Google Shape;65;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
              <a:t>‹#›</a:t>
            </a:fld>
            <a:endParaRPr sz="1000">
              <a:solidFill>
                <a:schemeClr val="lt1"/>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68" name="Google Shape;68;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350"/>
              <a:buFont typeface="Arial"/>
              <a:buNone/>
              <a:defRPr b="0" i="0" sz="14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
              <a:t>‹#›</a:t>
            </a:fld>
            <a:endParaRPr sz="1000">
              <a:solidFill>
                <a:schemeClr val="lt1"/>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400"/>
              <a:buFont typeface="Roboto"/>
              <a:buNone/>
              <a:defRPr b="0" i="0" sz="3000" u="none" cap="none" strike="noStrike">
                <a:solidFill>
                  <a:schemeClr val="dk1"/>
                </a:solidFill>
                <a:latin typeface="Roboto"/>
                <a:ea typeface="Roboto"/>
                <a:cs typeface="Roboto"/>
                <a:sym typeface="Roboto"/>
              </a:defRPr>
            </a:lvl1pPr>
            <a:lvl2pPr lvl="1">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14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1"/>
              </a:buClr>
              <a:buSzPts val="250"/>
              <a:buFont typeface="Roboto"/>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chemeClr val="lt1"/>
              </a:buClr>
              <a:buSzPts val="250"/>
              <a:buFont typeface="Roboto"/>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chemeClr val="lt1"/>
              </a:buClr>
              <a:buSzPts val="250"/>
              <a:buFont typeface="Roboto"/>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chemeClr val="lt1"/>
              </a:buClr>
              <a:buSzPts val="250"/>
              <a:buFont typeface="Roboto"/>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chemeClr val="lt1"/>
              </a:buClr>
              <a:buSzPts val="250"/>
              <a:buFont typeface="Roboto"/>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chemeClr val="lt1"/>
              </a:buClr>
              <a:buSzPts val="250"/>
              <a:buFont typeface="Roboto"/>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chemeClr val="lt1"/>
              </a:buClr>
              <a:buSzPts val="250"/>
              <a:buFont typeface="Roboto"/>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chemeClr val="lt1"/>
              </a:buClr>
              <a:buSzPts val="250"/>
              <a:buFont typeface="Roboto"/>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chemeClr val="lt1"/>
              </a:buClr>
              <a:buSzPts val="250"/>
              <a:buFont typeface="Roboto"/>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hyperlink" Target="http://it-courses.b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hyperlink" Target="http://it-courses.b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hyperlink" Target="http://it-courses.b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hyperlink" Target="http://it-courses.b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hyperlink" Target="http://it-courses.b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it-courses.b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hyperlink" Target="http://it-courses.b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hyperlink" Target="http://it-courses.b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hyperlink" Target="http://it-courses.by"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hyperlink" Target="http://it-courses.by"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hyperlink" Target="http://it-courses.b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hyperlink" Target="http://it-courses.by"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hyperlink" Target="http://it-courses.b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http://it-courses.b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050"/>
              <a:buFont typeface="Roboto"/>
              <a:buNone/>
            </a:pPr>
            <a:r>
              <a:rPr b="0" i="0" lang="ru" sz="4200" u="none" cap="none" strike="noStrike">
                <a:solidFill>
                  <a:schemeClr val="lt1"/>
                </a:solidFill>
                <a:latin typeface="Roboto"/>
                <a:ea typeface="Roboto"/>
                <a:cs typeface="Roboto"/>
                <a:sym typeface="Roboto"/>
              </a:rPr>
              <a:t>Java Script</a:t>
            </a:r>
            <a:endParaRPr/>
          </a:p>
        </p:txBody>
      </p:sp>
      <p:sp>
        <p:nvSpPr>
          <p:cNvPr id="86" name="Google Shape;86;p13"/>
          <p:cNvSpPr txBox="1"/>
          <p:nvPr>
            <p:ph idx="1" type="subTitle"/>
          </p:nvPr>
        </p:nvSpPr>
        <p:spPr>
          <a:xfrm>
            <a:off x="598088" y="2715912"/>
            <a:ext cx="8222100" cy="43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525"/>
              <a:buFont typeface="Roboto"/>
              <a:buNone/>
            </a:pPr>
            <a:r>
              <a:rPr b="0" i="0" lang="ru" sz="2100" u="none" cap="none" strike="noStrike">
                <a:solidFill>
                  <a:schemeClr val="lt1"/>
                </a:solidFill>
                <a:latin typeface="Roboto"/>
                <a:ea typeface="Roboto"/>
                <a:cs typeface="Roboto"/>
                <a:sym typeface="Roboto"/>
              </a:rPr>
              <a:t>3-е  занятие</a:t>
            </a:r>
            <a:endParaRPr/>
          </a:p>
        </p:txBody>
      </p:sp>
      <p:pic>
        <p:nvPicPr>
          <p:cNvPr id="87" name="Google Shape;87;p13"/>
          <p:cNvPicPr preferRelativeResize="0"/>
          <p:nvPr/>
        </p:nvPicPr>
        <p:blipFill rotWithShape="1">
          <a:blip r:embed="rId3">
            <a:alphaModFix/>
          </a:blip>
          <a:srcRect b="0" l="0" r="0" t="0"/>
          <a:stretch/>
        </p:blipFill>
        <p:spPr>
          <a:xfrm>
            <a:off x="598098" y="219548"/>
            <a:ext cx="2860956" cy="73337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Задание:</a:t>
            </a:r>
            <a:endParaRPr/>
          </a:p>
        </p:txBody>
      </p:sp>
      <p:sp>
        <p:nvSpPr>
          <p:cNvPr id="145" name="Google Shape;145;p2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создайте переменную name, значением которой будет ваше имя, и выведите ваше имя через переменную и alert.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Prompt</a:t>
            </a:r>
            <a:endParaRPr/>
          </a:p>
        </p:txBody>
      </p:sp>
      <p:sp>
        <p:nvSpPr>
          <p:cNvPr id="151" name="Google Shape;151;p2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   </a:t>
            </a:r>
            <a:endParaRPr/>
          </a:p>
        </p:txBody>
      </p:sp>
      <p:pic>
        <p:nvPicPr>
          <p:cNvPr id="152" name="Google Shape;152;p23"/>
          <p:cNvPicPr preferRelativeResize="0"/>
          <p:nvPr/>
        </p:nvPicPr>
        <p:blipFill rotWithShape="1">
          <a:blip r:embed="rId3">
            <a:alphaModFix/>
          </a:blip>
          <a:srcRect b="0" l="0" r="0" t="0"/>
          <a:stretch/>
        </p:blipFill>
        <p:spPr>
          <a:xfrm>
            <a:off x="311688" y="1098300"/>
            <a:ext cx="6638925" cy="266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750"/>
              <a:buFont typeface="Roboto"/>
              <a:buNone/>
            </a:pPr>
            <a:r>
              <a:rPr b="0" i="0" lang="ru" sz="3000" u="none" cap="none" strike="noStrike">
                <a:solidFill>
                  <a:schemeClr val="dk1"/>
                </a:solidFill>
                <a:latin typeface="Roboto"/>
                <a:ea typeface="Roboto"/>
                <a:cs typeface="Roboto"/>
                <a:sym typeface="Roboto"/>
              </a:rPr>
              <a:t>Prompt</a:t>
            </a:r>
            <a:endParaRPr/>
          </a:p>
        </p:txBody>
      </p:sp>
      <p:sp>
        <p:nvSpPr>
          <p:cNvPr id="158" name="Google Shape;158;p2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450"/>
              <a:buFont typeface="Roboto"/>
              <a:buNone/>
            </a:pPr>
            <a:r>
              <a:rPr b="0" i="0" lang="ru" sz="1800" u="none" cap="none" strike="noStrike">
                <a:solidFill>
                  <a:schemeClr val="dk2"/>
                </a:solidFill>
                <a:latin typeface="Roboto"/>
                <a:ea typeface="Roboto"/>
                <a:cs typeface="Roboto"/>
                <a:sym typeface="Roboto"/>
              </a:rPr>
              <a:t>Функция prompt принимает два аргумента:</a:t>
            </a:r>
            <a:endParaRPr/>
          </a:p>
          <a:p>
            <a:pPr indent="0" lvl="0" marL="0" marR="0" rtl="0" algn="l">
              <a:lnSpc>
                <a:spcPct val="115000"/>
              </a:lnSpc>
              <a:spcBef>
                <a:spcPts val="1600"/>
              </a:spcBef>
              <a:spcAft>
                <a:spcPts val="0"/>
              </a:spcAft>
              <a:buClr>
                <a:schemeClr val="dk2"/>
              </a:buClr>
              <a:buSzPts val="450"/>
              <a:buFont typeface="Roboto"/>
              <a:buNone/>
            </a:pPr>
            <a:r>
              <a:rPr b="0" i="0" lang="ru" sz="1800" u="none" cap="none" strike="noStrike">
                <a:solidFill>
                  <a:schemeClr val="dk2"/>
                </a:solidFill>
                <a:latin typeface="Roboto"/>
                <a:ea typeface="Roboto"/>
                <a:cs typeface="Roboto"/>
                <a:sym typeface="Roboto"/>
              </a:rPr>
              <a:t>var result = prompt(title, default);</a:t>
            </a:r>
            <a:endParaRPr/>
          </a:p>
          <a:p>
            <a:pPr indent="0" lvl="0" marL="0" marR="0" rtl="0" algn="l">
              <a:lnSpc>
                <a:spcPct val="115000"/>
              </a:lnSpc>
              <a:spcBef>
                <a:spcPts val="1600"/>
              </a:spcBef>
              <a:spcAft>
                <a:spcPts val="0"/>
              </a:spcAft>
              <a:buClr>
                <a:schemeClr val="dk2"/>
              </a:buClr>
              <a:buSzPts val="450"/>
              <a:buFont typeface="Roboto"/>
              <a:buNone/>
            </a:pPr>
            <a:r>
              <a:rPr b="0" i="0" lang="ru" sz="1800" u="none" cap="none" strike="noStrike">
                <a:solidFill>
                  <a:schemeClr val="dk2"/>
                </a:solidFill>
                <a:latin typeface="Roboto"/>
                <a:ea typeface="Roboto"/>
                <a:cs typeface="Roboto"/>
                <a:sym typeface="Roboto"/>
              </a:rPr>
              <a:t>Она выводит модальное окно с заголовком title, полем для ввода текста, заполненным строкой по умолчанию default и кнопками OK/CANCEL.</a:t>
            </a:r>
            <a:br>
              <a:rPr b="0" i="0" lang="ru" sz="1800" u="none" cap="none" strike="noStrike">
                <a:solidFill>
                  <a:schemeClr val="dk2"/>
                </a:solidFill>
                <a:latin typeface="Roboto"/>
                <a:ea typeface="Roboto"/>
                <a:cs typeface="Roboto"/>
                <a:sym typeface="Roboto"/>
              </a:rPr>
            </a:b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Пользователь должен либо что-то ввести и нажать OK, либо отменить ввод кликом на CANCEL или нажатием Esc на клавиатуре.</a:t>
            </a:r>
            <a:endParaRPr/>
          </a:p>
        </p:txBody>
      </p:sp>
      <p:pic>
        <p:nvPicPr>
          <p:cNvPr id="159" name="Google Shape;159;p24"/>
          <p:cNvPicPr preferRelativeResize="0"/>
          <p:nvPr/>
        </p:nvPicPr>
        <p:blipFill rotWithShape="1">
          <a:blip r:embed="rId3">
            <a:alphaModFix/>
          </a:blip>
          <a:srcRect b="0" l="0" r="0" t="0"/>
          <a:stretch/>
        </p:blipFill>
        <p:spPr>
          <a:xfrm>
            <a:off x="8125510" y="3"/>
            <a:ext cx="1018500" cy="429498"/>
          </a:xfrm>
          <a:prstGeom prst="rect">
            <a:avLst/>
          </a:prstGeom>
          <a:noFill/>
          <a:ln>
            <a:noFill/>
          </a:ln>
        </p:spPr>
      </p:pic>
      <p:sp>
        <p:nvSpPr>
          <p:cNvPr id="160" name="Google Shape;160;p24"/>
          <p:cNvSpPr txBox="1"/>
          <p:nvPr/>
        </p:nvSpPr>
        <p:spPr>
          <a:xfrm>
            <a:off x="143075" y="4548654"/>
            <a:ext cx="1264800" cy="303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1AFD1"/>
              </a:buClr>
              <a:buSzPts val="250"/>
              <a:buFont typeface="Arial"/>
              <a:buNone/>
            </a:pPr>
            <a:r>
              <a:rPr b="0" i="0" lang="ru" sz="1000" u="sng" cap="none" strike="noStrike">
                <a:solidFill>
                  <a:schemeClr val="hlink"/>
                </a:solidFill>
                <a:latin typeface="Arial"/>
                <a:ea typeface="Arial"/>
                <a:cs typeface="Arial"/>
                <a:sym typeface="Arial"/>
                <a:hlinkClick r:id="rId4"/>
              </a:rPr>
              <a:t>it-courses.by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750"/>
              <a:buFont typeface="Roboto"/>
              <a:buNone/>
            </a:pPr>
            <a:r>
              <a:rPr b="0" i="0" lang="ru" sz="3000" u="none" cap="none" strike="noStrike">
                <a:solidFill>
                  <a:schemeClr val="dk1"/>
                </a:solidFill>
                <a:latin typeface="Roboto"/>
                <a:ea typeface="Roboto"/>
                <a:cs typeface="Roboto"/>
                <a:sym typeface="Roboto"/>
              </a:rPr>
              <a:t>Использование prompt</a:t>
            </a:r>
            <a:endParaRPr/>
          </a:p>
        </p:txBody>
      </p:sp>
      <p:sp>
        <p:nvSpPr>
          <p:cNvPr id="166" name="Google Shape;166;p25"/>
          <p:cNvSpPr txBox="1"/>
          <p:nvPr>
            <p:ph idx="1" type="body"/>
          </p:nvPr>
        </p:nvSpPr>
        <p:spPr>
          <a:xfrm>
            <a:off x="90325" y="1209650"/>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450"/>
              <a:buFont typeface="Roboto"/>
              <a:buNone/>
            </a:pPr>
            <a:r>
              <a:rPr b="0" i="0" lang="ru" sz="1800" u="none" cap="none" strike="noStrike">
                <a:solidFill>
                  <a:schemeClr val="dk2"/>
                </a:solidFill>
                <a:latin typeface="Roboto"/>
                <a:ea typeface="Roboto"/>
                <a:cs typeface="Roboto"/>
                <a:sym typeface="Roboto"/>
              </a:rPr>
              <a:t>var years = prompt('Сколько вам лет?', 100);</a:t>
            </a:r>
            <a:br>
              <a:rPr b="0" i="0" lang="ru" sz="1800" u="none" cap="none" strike="noStrike">
                <a:solidFill>
                  <a:schemeClr val="dk2"/>
                </a:solidFill>
                <a:latin typeface="Roboto"/>
                <a:ea typeface="Roboto"/>
                <a:cs typeface="Roboto"/>
                <a:sym typeface="Roboto"/>
              </a:rPr>
            </a:b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alert('Вам ' + years + ' лет!')</a:t>
            </a:r>
            <a:endParaRPr/>
          </a:p>
        </p:txBody>
      </p:sp>
      <p:pic>
        <p:nvPicPr>
          <p:cNvPr id="167" name="Google Shape;167;p25"/>
          <p:cNvPicPr preferRelativeResize="0"/>
          <p:nvPr/>
        </p:nvPicPr>
        <p:blipFill rotWithShape="1">
          <a:blip r:embed="rId3">
            <a:alphaModFix/>
          </a:blip>
          <a:srcRect b="0" l="0" r="0" t="0"/>
          <a:stretch/>
        </p:blipFill>
        <p:spPr>
          <a:xfrm>
            <a:off x="8125510" y="3"/>
            <a:ext cx="1018500" cy="429498"/>
          </a:xfrm>
          <a:prstGeom prst="rect">
            <a:avLst/>
          </a:prstGeom>
          <a:noFill/>
          <a:ln>
            <a:noFill/>
          </a:ln>
        </p:spPr>
      </p:pic>
      <p:sp>
        <p:nvSpPr>
          <p:cNvPr id="168" name="Google Shape;168;p25"/>
          <p:cNvSpPr txBox="1"/>
          <p:nvPr/>
        </p:nvSpPr>
        <p:spPr>
          <a:xfrm>
            <a:off x="143075" y="4548654"/>
            <a:ext cx="1264800" cy="303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1AFD1"/>
              </a:buClr>
              <a:buSzPts val="250"/>
              <a:buFont typeface="Arial"/>
              <a:buNone/>
            </a:pPr>
            <a:r>
              <a:rPr b="0" i="0" lang="ru" sz="1000" u="sng" cap="none" strike="noStrike">
                <a:solidFill>
                  <a:schemeClr val="hlink"/>
                </a:solidFill>
                <a:latin typeface="Arial"/>
                <a:ea typeface="Arial"/>
                <a:cs typeface="Arial"/>
                <a:sym typeface="Arial"/>
                <a:hlinkClick r:id="rId4"/>
              </a:rPr>
              <a:t>it-courses.by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Отмена</a:t>
            </a:r>
            <a:endParaRPr/>
          </a:p>
        </p:txBody>
      </p:sp>
      <p:sp>
        <p:nvSpPr>
          <p:cNvPr id="174" name="Google Shape;174;p2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Если пользователь нажал “отмена”, в значение переменной записывается специальное значение null.</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(null - это просто специальное значение, которое имеет смысл «ничего» или «значение неизвестно».)</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Confirm</a:t>
            </a:r>
            <a:endParaRPr/>
          </a:p>
        </p:txBody>
      </p:sp>
      <p:sp>
        <p:nvSpPr>
          <p:cNvPr id="180" name="Google Shape;180;p2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  </a:t>
            </a:r>
            <a:endParaRPr/>
          </a:p>
        </p:txBody>
      </p:sp>
      <p:pic>
        <p:nvPicPr>
          <p:cNvPr id="181" name="Google Shape;181;p27"/>
          <p:cNvPicPr preferRelativeResize="0"/>
          <p:nvPr/>
        </p:nvPicPr>
        <p:blipFill rotWithShape="1">
          <a:blip r:embed="rId3">
            <a:alphaModFix/>
          </a:blip>
          <a:srcRect b="0" l="0" r="0" t="0"/>
          <a:stretch/>
        </p:blipFill>
        <p:spPr>
          <a:xfrm>
            <a:off x="311700" y="1128700"/>
            <a:ext cx="6096000" cy="2886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750"/>
              <a:buFont typeface="Roboto"/>
              <a:buNone/>
            </a:pPr>
            <a:r>
              <a:rPr b="0" i="0" lang="ru" sz="3000" u="none" cap="none" strike="noStrike">
                <a:solidFill>
                  <a:schemeClr val="dk1"/>
                </a:solidFill>
                <a:latin typeface="Roboto"/>
                <a:ea typeface="Roboto"/>
                <a:cs typeface="Roboto"/>
                <a:sym typeface="Roboto"/>
              </a:rPr>
              <a:t>confirm</a:t>
            </a:r>
            <a:endParaRPr/>
          </a:p>
        </p:txBody>
      </p:sp>
      <p:sp>
        <p:nvSpPr>
          <p:cNvPr id="187" name="Google Shape;187;p2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450"/>
              <a:buFont typeface="Roboto"/>
              <a:buNone/>
            </a:pPr>
            <a:r>
              <a:rPr b="0" i="0" lang="ru" sz="1800" u="none" cap="none" strike="noStrike">
                <a:solidFill>
                  <a:schemeClr val="dk2"/>
                </a:solidFill>
                <a:latin typeface="Roboto"/>
                <a:ea typeface="Roboto"/>
                <a:cs typeface="Roboto"/>
                <a:sym typeface="Roboto"/>
              </a:rPr>
              <a:t>Синтаксис:</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result = confirm(question);</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confirm выводит окно с вопросом question с двумя кнопками: OK и CANCEL.</a:t>
            </a:r>
            <a:br>
              <a:rPr b="0" i="0" lang="ru" sz="1800" u="none" cap="none" strike="noStrike">
                <a:solidFill>
                  <a:schemeClr val="dk2"/>
                </a:solidFill>
                <a:latin typeface="Roboto"/>
                <a:ea typeface="Roboto"/>
                <a:cs typeface="Roboto"/>
                <a:sym typeface="Roboto"/>
              </a:rPr>
            </a:b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Результатом будет true при нажатии OK и false – при CANCEL(Esc).</a:t>
            </a:r>
            <a:br>
              <a:rPr b="0" i="0" lang="ru" sz="1800" u="none" cap="none" strike="noStrike">
                <a:solidFill>
                  <a:schemeClr val="dk2"/>
                </a:solidFill>
                <a:latin typeface="Roboto"/>
                <a:ea typeface="Roboto"/>
                <a:cs typeface="Roboto"/>
                <a:sym typeface="Roboto"/>
              </a:rPr>
            </a:b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Например:</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 var isAdmin = confirm("Вы - администратор?");</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alert( isAdmin );</a:t>
            </a:r>
            <a:endParaRPr/>
          </a:p>
        </p:txBody>
      </p:sp>
      <p:pic>
        <p:nvPicPr>
          <p:cNvPr id="188" name="Google Shape;188;p28"/>
          <p:cNvPicPr preferRelativeResize="0"/>
          <p:nvPr/>
        </p:nvPicPr>
        <p:blipFill rotWithShape="1">
          <a:blip r:embed="rId3">
            <a:alphaModFix/>
          </a:blip>
          <a:srcRect b="0" l="0" r="0" t="0"/>
          <a:stretch/>
        </p:blipFill>
        <p:spPr>
          <a:xfrm>
            <a:off x="8125510" y="3"/>
            <a:ext cx="1018500" cy="429498"/>
          </a:xfrm>
          <a:prstGeom prst="rect">
            <a:avLst/>
          </a:prstGeom>
          <a:noFill/>
          <a:ln>
            <a:noFill/>
          </a:ln>
        </p:spPr>
      </p:pic>
      <p:sp>
        <p:nvSpPr>
          <p:cNvPr id="189" name="Google Shape;189;p28"/>
          <p:cNvSpPr txBox="1"/>
          <p:nvPr/>
        </p:nvSpPr>
        <p:spPr>
          <a:xfrm>
            <a:off x="143075" y="4548654"/>
            <a:ext cx="1264800" cy="303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1AFD1"/>
              </a:buClr>
              <a:buSzPts val="250"/>
              <a:buFont typeface="Arial"/>
              <a:buNone/>
            </a:pPr>
            <a:r>
              <a:rPr b="0" i="0" lang="ru" sz="1000" u="sng" cap="none" strike="noStrike">
                <a:solidFill>
                  <a:schemeClr val="hlink"/>
                </a:solidFill>
                <a:latin typeface="Arial"/>
                <a:ea typeface="Arial"/>
                <a:cs typeface="Arial"/>
                <a:sym typeface="Arial"/>
                <a:hlinkClick r:id="rId4"/>
              </a:rPr>
              <a:t>it-courses.by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750"/>
              <a:buFont typeface="Roboto"/>
              <a:buNone/>
            </a:pPr>
            <a:r>
              <a:rPr b="0" i="0" lang="ru" sz="3000" u="none" cap="none" strike="noStrike">
                <a:solidFill>
                  <a:schemeClr val="dk1"/>
                </a:solidFill>
                <a:latin typeface="Roboto"/>
                <a:ea typeface="Roboto"/>
                <a:cs typeface="Roboto"/>
                <a:sym typeface="Roboto"/>
              </a:rPr>
              <a:t>Задание 1</a:t>
            </a:r>
            <a:endParaRPr/>
          </a:p>
        </p:txBody>
      </p:sp>
      <p:sp>
        <p:nvSpPr>
          <p:cNvPr id="195" name="Google Shape;195;p2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450"/>
              <a:buFont typeface="Roboto"/>
              <a:buNone/>
            </a:pPr>
            <a:r>
              <a:rPr b="0" i="0" lang="ru" sz="1800" u="none" cap="none" strike="noStrike">
                <a:solidFill>
                  <a:schemeClr val="dk2"/>
                </a:solidFill>
                <a:latin typeface="Roboto"/>
                <a:ea typeface="Roboto"/>
                <a:cs typeface="Roboto"/>
                <a:sym typeface="Roboto"/>
              </a:rPr>
              <a:t>создайте страницу, в которой у пользователя запрашивается фамилия, а после выводится окно:</a:t>
            </a:r>
            <a:endParaRPr/>
          </a:p>
          <a:p>
            <a:pPr indent="0" lvl="0" marL="0" marR="0" rtl="0" algn="l">
              <a:lnSpc>
                <a:spcPct val="115000"/>
              </a:lnSpc>
              <a:spcBef>
                <a:spcPts val="1600"/>
              </a:spcBef>
              <a:spcAft>
                <a:spcPts val="0"/>
              </a:spcAft>
              <a:buClr>
                <a:schemeClr val="dk2"/>
              </a:buClr>
              <a:buSzPts val="450"/>
              <a:buFont typeface="Roboto"/>
              <a:buNone/>
            </a:pPr>
            <a:r>
              <a:rPr b="0" i="0" lang="ru" sz="1800" u="none" cap="none" strike="noStrike">
                <a:solidFill>
                  <a:schemeClr val="dk2"/>
                </a:solidFill>
                <a:latin typeface="Roboto"/>
                <a:ea typeface="Roboto"/>
                <a:cs typeface="Roboto"/>
                <a:sym typeface="Roboto"/>
              </a:rPr>
              <a:t>Ваша фамилия: фамилия.</a:t>
            </a:r>
            <a:endParaRPr/>
          </a:p>
        </p:txBody>
      </p:sp>
      <p:pic>
        <p:nvPicPr>
          <p:cNvPr id="196" name="Google Shape;196;p29"/>
          <p:cNvPicPr preferRelativeResize="0"/>
          <p:nvPr/>
        </p:nvPicPr>
        <p:blipFill rotWithShape="1">
          <a:blip r:embed="rId3">
            <a:alphaModFix/>
          </a:blip>
          <a:srcRect b="0" l="0" r="0" t="0"/>
          <a:stretch/>
        </p:blipFill>
        <p:spPr>
          <a:xfrm>
            <a:off x="8125510" y="3"/>
            <a:ext cx="1018500" cy="429498"/>
          </a:xfrm>
          <a:prstGeom prst="rect">
            <a:avLst/>
          </a:prstGeom>
          <a:noFill/>
          <a:ln>
            <a:noFill/>
          </a:ln>
        </p:spPr>
      </p:pic>
      <p:sp>
        <p:nvSpPr>
          <p:cNvPr id="197" name="Google Shape;197;p29"/>
          <p:cNvSpPr txBox="1"/>
          <p:nvPr/>
        </p:nvSpPr>
        <p:spPr>
          <a:xfrm>
            <a:off x="143075" y="4548654"/>
            <a:ext cx="1264800" cy="303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1AFD1"/>
              </a:buClr>
              <a:buSzPts val="250"/>
              <a:buFont typeface="Arial"/>
              <a:buNone/>
            </a:pPr>
            <a:r>
              <a:rPr b="0" i="0" lang="ru" sz="1000" u="sng" cap="none" strike="noStrike">
                <a:solidFill>
                  <a:schemeClr val="hlink"/>
                </a:solidFill>
                <a:latin typeface="Arial"/>
                <a:ea typeface="Arial"/>
                <a:cs typeface="Arial"/>
                <a:sym typeface="Arial"/>
                <a:hlinkClick r:id="rId4"/>
              </a:rPr>
              <a:t>it-courses.by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Условные операторы</a:t>
            </a:r>
            <a:endParaRPr/>
          </a:p>
        </p:txBody>
      </p:sp>
      <p:sp>
        <p:nvSpPr>
          <p:cNvPr id="203" name="Google Shape;203;p3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иногда в зависимости от ситуации нам нужно выполнить то или иное действие в зависимости от действия пользователя например.</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В таких случаях мы используем условные операторы.</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Например, мы просим пользователя указать его возраст, и, если возраст больше 18, отображаем страницу, если нет, то нет.</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750"/>
              <a:buFont typeface="Roboto"/>
              <a:buNone/>
            </a:pPr>
            <a:r>
              <a:rPr b="0" i="0" lang="ru" sz="3000" u="none" cap="none" strike="noStrike">
                <a:solidFill>
                  <a:schemeClr val="dk1"/>
                </a:solidFill>
                <a:latin typeface="Roboto"/>
                <a:ea typeface="Roboto"/>
                <a:cs typeface="Roboto"/>
                <a:sym typeface="Roboto"/>
              </a:rPr>
              <a:t>Оператор if</a:t>
            </a:r>
            <a:endParaRPr/>
          </a:p>
        </p:txBody>
      </p:sp>
      <p:sp>
        <p:nvSpPr>
          <p:cNvPr id="209" name="Google Shape;209;p3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450"/>
              <a:buFont typeface="Roboto"/>
              <a:buNone/>
            </a:pPr>
            <a:r>
              <a:rPr b="0" i="0" lang="ru" sz="1800" u="none" cap="none" strike="noStrike">
                <a:solidFill>
                  <a:schemeClr val="dk2"/>
                </a:solidFill>
                <a:latin typeface="Roboto"/>
                <a:ea typeface="Roboto"/>
                <a:cs typeface="Roboto"/>
                <a:sym typeface="Roboto"/>
              </a:rPr>
              <a:t>Оператор if («если») получает условие. Он вычисляет его, и если результат – true, то выполняет команду.</a:t>
            </a:r>
            <a:br>
              <a:rPr b="0" i="0" lang="ru" sz="1800" u="none" cap="none" strike="noStrike">
                <a:solidFill>
                  <a:schemeClr val="dk2"/>
                </a:solidFill>
                <a:latin typeface="Roboto"/>
                <a:ea typeface="Roboto"/>
                <a:cs typeface="Roboto"/>
                <a:sym typeface="Roboto"/>
              </a:rPr>
            </a:br>
            <a:r>
              <a:rPr b="0" i="0" lang="ru" sz="1050" u="none" cap="none" strike="noStrike">
                <a:solidFill>
                  <a:srgbClr val="0077AA"/>
                </a:solidFill>
                <a:highlight>
                  <a:srgbClr val="F5F2F0"/>
                </a:highlight>
                <a:latin typeface="Verdana"/>
                <a:ea typeface="Verdana"/>
                <a:cs typeface="Verdana"/>
                <a:sym typeface="Verdana"/>
              </a:rPr>
              <a:t>if</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age &gt; 18</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chemeClr val="lt2"/>
                </a:solidFill>
                <a:highlight>
                  <a:srgbClr val="F5F2F0"/>
                </a:highlight>
                <a:latin typeface="Verdana"/>
                <a:ea typeface="Verdana"/>
                <a:cs typeface="Verdana"/>
                <a:sym typeface="Verdana"/>
              </a:rPr>
              <a:t>{</a:t>
            </a:r>
            <a:br>
              <a:rPr b="0" i="0" lang="ru" sz="1050" u="none" cap="none" strike="noStrike">
                <a:solidFill>
                  <a:srgbClr val="000000"/>
                </a:solidFill>
                <a:highlight>
                  <a:srgbClr val="F5F2F0"/>
                </a:highlight>
                <a:latin typeface="Verdana"/>
                <a:ea typeface="Verdana"/>
                <a:cs typeface="Verdana"/>
                <a:sym typeface="Verdana"/>
              </a:rPr>
            </a:br>
            <a:r>
              <a:rPr b="0" i="0" lang="ru" sz="1050" u="none" cap="none" strike="noStrike">
                <a:solidFill>
                  <a:srgbClr val="000000"/>
                </a:solidFill>
                <a:highlight>
                  <a:srgbClr val="F5F2F0"/>
                </a:highlight>
                <a:latin typeface="Verdana"/>
                <a:ea typeface="Verdana"/>
                <a:cs typeface="Verdana"/>
                <a:sym typeface="Verdana"/>
              </a:rPr>
              <a:t>  alert</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rgbClr val="669900"/>
                </a:solidFill>
                <a:highlight>
                  <a:srgbClr val="F5F2F0"/>
                </a:highlight>
                <a:latin typeface="Verdana"/>
                <a:ea typeface="Verdana"/>
                <a:cs typeface="Verdana"/>
                <a:sym typeface="Verdana"/>
              </a:rPr>
              <a:t>'Загружаем страницу’'</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chemeClr val="lt2"/>
                </a:solidFill>
                <a:highlight>
                  <a:srgbClr val="F5F2F0"/>
                </a:highlight>
                <a:latin typeface="Verdana"/>
                <a:ea typeface="Verdana"/>
                <a:cs typeface="Verdana"/>
                <a:sym typeface="Verdana"/>
              </a:rPr>
              <a:t>);</a:t>
            </a:r>
            <a:br>
              <a:rPr b="0" i="0" lang="ru" sz="1050" u="none" cap="none" strike="noStrike">
                <a:solidFill>
                  <a:srgbClr val="000000"/>
                </a:solidFill>
                <a:highlight>
                  <a:srgbClr val="F5F2F0"/>
                </a:highlight>
                <a:latin typeface="Verdana"/>
                <a:ea typeface="Verdana"/>
                <a:cs typeface="Verdana"/>
                <a:sym typeface="Verdana"/>
              </a:rPr>
            </a:br>
            <a:br>
              <a:rPr b="0" i="0" lang="ru" sz="1050" u="none" cap="none" strike="noStrike">
                <a:solidFill>
                  <a:srgbClr val="000000"/>
                </a:solidFill>
                <a:highlight>
                  <a:srgbClr val="F5F2F0"/>
                </a:highlight>
                <a:latin typeface="Verdana"/>
                <a:ea typeface="Verdana"/>
                <a:cs typeface="Verdana"/>
                <a:sym typeface="Verdana"/>
              </a:rPr>
            </a:br>
            <a:r>
              <a:rPr b="0" i="0" lang="ru" sz="1050" u="none" cap="none" strike="noStrike">
                <a:solidFill>
                  <a:schemeClr val="lt2"/>
                </a:solidFill>
                <a:highlight>
                  <a:srgbClr val="F5F2F0"/>
                </a:highlight>
                <a:latin typeface="Verdana"/>
                <a:ea typeface="Verdana"/>
                <a:cs typeface="Verdana"/>
                <a:sym typeface="Verdana"/>
              </a:rPr>
              <a:t>}</a:t>
            </a:r>
            <a:endParaRPr/>
          </a:p>
          <a:p>
            <a:pPr indent="0" lvl="0" marL="0" marR="0" rtl="0" algn="l">
              <a:lnSpc>
                <a:spcPct val="115000"/>
              </a:lnSpc>
              <a:spcBef>
                <a:spcPts val="0"/>
              </a:spcBef>
              <a:spcAft>
                <a:spcPts val="0"/>
              </a:spcAft>
              <a:buClr>
                <a:schemeClr val="dk2"/>
              </a:buClr>
              <a:buSzPts val="450"/>
              <a:buFont typeface="Roboto"/>
              <a:buNone/>
            </a:pPr>
            <a:r>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450"/>
              <a:buFont typeface="Roboto"/>
              <a:buNone/>
            </a:pPr>
            <a:r>
              <a:rPr b="0" i="0" lang="ru" sz="1800" u="none" cap="none" strike="noStrike">
                <a:solidFill>
                  <a:schemeClr val="dk2"/>
                </a:solidFill>
                <a:latin typeface="Roboto"/>
                <a:ea typeface="Roboto"/>
                <a:cs typeface="Roboto"/>
                <a:sym typeface="Roboto"/>
              </a:rPr>
              <a:t>К оператору if существует доп. блок else, действия внутри которого будут выполняться если условие в if будет false.</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Так же существует блок else if , который проверяет несколько условий.</a:t>
            </a:r>
            <a:endParaRPr/>
          </a:p>
        </p:txBody>
      </p:sp>
      <p:pic>
        <p:nvPicPr>
          <p:cNvPr id="210" name="Google Shape;210;p31"/>
          <p:cNvPicPr preferRelativeResize="0"/>
          <p:nvPr/>
        </p:nvPicPr>
        <p:blipFill rotWithShape="1">
          <a:blip r:embed="rId3">
            <a:alphaModFix/>
          </a:blip>
          <a:srcRect b="0" l="0" r="0" t="0"/>
          <a:stretch/>
        </p:blipFill>
        <p:spPr>
          <a:xfrm>
            <a:off x="8125510" y="3"/>
            <a:ext cx="1018500" cy="429498"/>
          </a:xfrm>
          <a:prstGeom prst="rect">
            <a:avLst/>
          </a:prstGeom>
          <a:noFill/>
          <a:ln>
            <a:noFill/>
          </a:ln>
        </p:spPr>
      </p:pic>
      <p:sp>
        <p:nvSpPr>
          <p:cNvPr id="211" name="Google Shape;211;p31"/>
          <p:cNvSpPr txBox="1"/>
          <p:nvPr/>
        </p:nvSpPr>
        <p:spPr>
          <a:xfrm>
            <a:off x="143075" y="4548654"/>
            <a:ext cx="1264800" cy="303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1AFD1"/>
              </a:buClr>
              <a:buSzPts val="250"/>
              <a:buFont typeface="Arial"/>
              <a:buNone/>
            </a:pPr>
            <a:r>
              <a:rPr b="0" i="0" lang="ru" sz="1000" u="sng" cap="none" strike="noStrike">
                <a:solidFill>
                  <a:schemeClr val="hlink"/>
                </a:solidFill>
                <a:latin typeface="Arial"/>
                <a:ea typeface="Arial"/>
                <a:cs typeface="Arial"/>
                <a:sym typeface="Arial"/>
                <a:hlinkClick r:id="rId4"/>
              </a:rPr>
              <a:t>it-courses.by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750"/>
              <a:buFont typeface="Roboto"/>
              <a:buNone/>
            </a:pPr>
            <a:r>
              <a:rPr b="0" i="0" lang="ru" sz="3000" u="none" cap="none" strike="noStrike">
                <a:solidFill>
                  <a:schemeClr val="dk1"/>
                </a:solidFill>
                <a:latin typeface="Roboto"/>
                <a:ea typeface="Roboto"/>
                <a:cs typeface="Roboto"/>
                <a:sym typeface="Roboto"/>
              </a:rPr>
              <a:t>Типы данных JS</a:t>
            </a:r>
            <a:endParaRPr/>
          </a:p>
        </p:txBody>
      </p:sp>
      <p:sp>
        <p:nvSpPr>
          <p:cNvPr id="93" name="Google Shape;93;p1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450"/>
              <a:buFont typeface="Roboto"/>
              <a:buNone/>
            </a:pPr>
            <a:r>
              <a:rPr b="0" i="0" lang="ru" sz="1800" u="none" cap="none" strike="noStrike">
                <a:solidFill>
                  <a:schemeClr val="dk2"/>
                </a:solidFill>
                <a:latin typeface="Roboto"/>
                <a:ea typeface="Roboto"/>
                <a:cs typeface="Roboto"/>
                <a:sym typeface="Roboto"/>
              </a:rPr>
              <a:t>ранее мы рассматривали 6 основных типов данных. Из них 5 - примитивные (какие именно?) , а 6-й тип не относится к примитивными и является объектным.  К объектному типу данных относятся  объект, функция и массив. </a:t>
            </a:r>
            <a:endParaRPr/>
          </a:p>
        </p:txBody>
      </p:sp>
      <p:pic>
        <p:nvPicPr>
          <p:cNvPr id="94" name="Google Shape;94;p14"/>
          <p:cNvPicPr preferRelativeResize="0"/>
          <p:nvPr/>
        </p:nvPicPr>
        <p:blipFill rotWithShape="1">
          <a:blip r:embed="rId3">
            <a:alphaModFix/>
          </a:blip>
          <a:srcRect b="0" l="0" r="0" t="0"/>
          <a:stretch/>
        </p:blipFill>
        <p:spPr>
          <a:xfrm>
            <a:off x="8125510" y="3"/>
            <a:ext cx="1018500" cy="429498"/>
          </a:xfrm>
          <a:prstGeom prst="rect">
            <a:avLst/>
          </a:prstGeom>
          <a:noFill/>
          <a:ln>
            <a:noFill/>
          </a:ln>
        </p:spPr>
      </p:pic>
      <p:sp>
        <p:nvSpPr>
          <p:cNvPr id="95" name="Google Shape;95;p14"/>
          <p:cNvSpPr txBox="1"/>
          <p:nvPr/>
        </p:nvSpPr>
        <p:spPr>
          <a:xfrm>
            <a:off x="143075" y="4568875"/>
            <a:ext cx="1264800" cy="4776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1AFD1"/>
              </a:buClr>
              <a:buSzPts val="250"/>
              <a:buFont typeface="Arial"/>
              <a:buNone/>
            </a:pPr>
            <a:r>
              <a:rPr b="0" i="0" lang="ru" sz="1000" u="sng" cap="none" strike="noStrike">
                <a:solidFill>
                  <a:schemeClr val="hlink"/>
                </a:solidFill>
                <a:latin typeface="Arial"/>
                <a:ea typeface="Arial"/>
                <a:cs typeface="Arial"/>
                <a:sym typeface="Arial"/>
                <a:hlinkClick r:id="rId4"/>
              </a:rPr>
              <a:t>it-courses.by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750"/>
              <a:buFont typeface="Roboto"/>
              <a:buNone/>
            </a:pPr>
            <a:r>
              <a:rPr b="0" i="0" lang="ru" sz="3000" u="none" cap="none" strike="noStrike">
                <a:solidFill>
                  <a:schemeClr val="dk1"/>
                </a:solidFill>
                <a:latin typeface="Roboto"/>
                <a:ea typeface="Roboto"/>
                <a:cs typeface="Roboto"/>
                <a:sym typeface="Roboto"/>
              </a:rPr>
              <a:t>Пример:</a:t>
            </a:r>
            <a:endParaRPr/>
          </a:p>
        </p:txBody>
      </p:sp>
      <p:sp>
        <p:nvSpPr>
          <p:cNvPr id="217" name="Google Shape;217;p3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450"/>
              <a:buFont typeface="Roboto"/>
              <a:buNone/>
            </a:pPr>
            <a:r>
              <a:rPr b="0" i="0" lang="ru" sz="1800" u="none" cap="none" strike="noStrike">
                <a:solidFill>
                  <a:schemeClr val="dk2"/>
                </a:solidFill>
                <a:latin typeface="Roboto"/>
                <a:ea typeface="Roboto"/>
                <a:cs typeface="Roboto"/>
                <a:sym typeface="Roboto"/>
              </a:rPr>
              <a:t>  </a:t>
            </a:r>
            <a:endParaRPr/>
          </a:p>
        </p:txBody>
      </p:sp>
      <p:pic>
        <p:nvPicPr>
          <p:cNvPr descr="Снимок.PNG" id="218" name="Google Shape;218;p32"/>
          <p:cNvPicPr preferRelativeResize="0"/>
          <p:nvPr/>
        </p:nvPicPr>
        <p:blipFill rotWithShape="1">
          <a:blip r:embed="rId3">
            <a:alphaModFix/>
          </a:blip>
          <a:srcRect b="0" l="0" r="0" t="0"/>
          <a:stretch/>
        </p:blipFill>
        <p:spPr>
          <a:xfrm>
            <a:off x="220425" y="1117325"/>
            <a:ext cx="4971902" cy="2480862"/>
          </a:xfrm>
          <a:prstGeom prst="rect">
            <a:avLst/>
          </a:prstGeom>
          <a:noFill/>
          <a:ln>
            <a:noFill/>
          </a:ln>
        </p:spPr>
      </p:pic>
      <p:pic>
        <p:nvPicPr>
          <p:cNvPr id="219" name="Google Shape;219;p32"/>
          <p:cNvPicPr preferRelativeResize="0"/>
          <p:nvPr/>
        </p:nvPicPr>
        <p:blipFill rotWithShape="1">
          <a:blip r:embed="rId4">
            <a:alphaModFix/>
          </a:blip>
          <a:srcRect b="0" l="0" r="0" t="0"/>
          <a:stretch/>
        </p:blipFill>
        <p:spPr>
          <a:xfrm>
            <a:off x="8125510" y="3"/>
            <a:ext cx="1018500" cy="429498"/>
          </a:xfrm>
          <a:prstGeom prst="rect">
            <a:avLst/>
          </a:prstGeom>
          <a:noFill/>
          <a:ln>
            <a:noFill/>
          </a:ln>
        </p:spPr>
      </p:pic>
      <p:sp>
        <p:nvSpPr>
          <p:cNvPr id="220" name="Google Shape;220;p32"/>
          <p:cNvSpPr txBox="1"/>
          <p:nvPr/>
        </p:nvSpPr>
        <p:spPr>
          <a:xfrm>
            <a:off x="143075" y="4548654"/>
            <a:ext cx="1264800" cy="303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1AFD1"/>
              </a:buClr>
              <a:buSzPts val="250"/>
              <a:buFont typeface="Arial"/>
              <a:buNone/>
            </a:pPr>
            <a:r>
              <a:rPr b="0" i="0" lang="ru" sz="1000" u="sng" cap="none" strike="noStrike">
                <a:solidFill>
                  <a:schemeClr val="hlink"/>
                </a:solidFill>
                <a:latin typeface="Arial"/>
                <a:ea typeface="Arial"/>
                <a:cs typeface="Arial"/>
                <a:sym typeface="Arial"/>
                <a:hlinkClick r:id="rId5"/>
              </a:rPr>
              <a:t>it-courses.by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750"/>
              <a:buFont typeface="Roboto"/>
              <a:buNone/>
            </a:pPr>
            <a:r>
              <a:rPr b="0" i="0" lang="ru" sz="3000" u="none" cap="none" strike="noStrike">
                <a:solidFill>
                  <a:schemeClr val="dk1"/>
                </a:solidFill>
                <a:latin typeface="Roboto"/>
                <a:ea typeface="Roboto"/>
                <a:cs typeface="Roboto"/>
                <a:sym typeface="Roboto"/>
              </a:rPr>
              <a:t>Оператор switch case</a:t>
            </a:r>
            <a:endParaRPr/>
          </a:p>
        </p:txBody>
      </p:sp>
      <p:sp>
        <p:nvSpPr>
          <p:cNvPr id="226" name="Google Shape;226;p33"/>
          <p:cNvSpPr txBox="1"/>
          <p:nvPr>
            <p:ph idx="1" type="body"/>
          </p:nvPr>
        </p:nvSpPr>
        <p:spPr>
          <a:xfrm>
            <a:off x="311700" y="1073025"/>
            <a:ext cx="8520600" cy="34959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Конструкция switch заменяет собой сразу несколько if.</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Она представляет собой более наглядный способ сравнить выражение сразу с несколькими вариантами.</a:t>
            </a:r>
            <a:endParaRPr/>
          </a:p>
        </p:txBody>
      </p:sp>
      <p:pic>
        <p:nvPicPr>
          <p:cNvPr descr="Снимок.PNG" id="227" name="Google Shape;227;p33"/>
          <p:cNvPicPr preferRelativeResize="0"/>
          <p:nvPr/>
        </p:nvPicPr>
        <p:blipFill rotWithShape="1">
          <a:blip r:embed="rId3">
            <a:alphaModFix/>
          </a:blip>
          <a:srcRect b="0" l="0" r="0" t="0"/>
          <a:stretch/>
        </p:blipFill>
        <p:spPr>
          <a:xfrm>
            <a:off x="556475" y="2272587"/>
            <a:ext cx="5339936" cy="2276057"/>
          </a:xfrm>
          <a:prstGeom prst="rect">
            <a:avLst/>
          </a:prstGeom>
          <a:noFill/>
          <a:ln>
            <a:noFill/>
          </a:ln>
        </p:spPr>
      </p:pic>
      <p:pic>
        <p:nvPicPr>
          <p:cNvPr id="228" name="Google Shape;228;p33"/>
          <p:cNvPicPr preferRelativeResize="0"/>
          <p:nvPr/>
        </p:nvPicPr>
        <p:blipFill rotWithShape="1">
          <a:blip r:embed="rId4">
            <a:alphaModFix/>
          </a:blip>
          <a:srcRect b="0" l="0" r="0" t="0"/>
          <a:stretch/>
        </p:blipFill>
        <p:spPr>
          <a:xfrm>
            <a:off x="8125510" y="3"/>
            <a:ext cx="1018500" cy="429498"/>
          </a:xfrm>
          <a:prstGeom prst="rect">
            <a:avLst/>
          </a:prstGeom>
          <a:noFill/>
          <a:ln>
            <a:noFill/>
          </a:ln>
        </p:spPr>
      </p:pic>
      <p:sp>
        <p:nvSpPr>
          <p:cNvPr id="229" name="Google Shape;229;p33"/>
          <p:cNvSpPr txBox="1"/>
          <p:nvPr/>
        </p:nvSpPr>
        <p:spPr>
          <a:xfrm>
            <a:off x="143075" y="4548654"/>
            <a:ext cx="1264800" cy="303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1AFD1"/>
              </a:buClr>
              <a:buSzPts val="250"/>
              <a:buFont typeface="Arial"/>
              <a:buNone/>
            </a:pPr>
            <a:r>
              <a:rPr b="0" i="0" lang="ru" sz="1000" u="sng" cap="none" strike="noStrike">
                <a:solidFill>
                  <a:schemeClr val="hlink"/>
                </a:solidFill>
                <a:latin typeface="Arial"/>
                <a:ea typeface="Arial"/>
                <a:cs typeface="Arial"/>
                <a:sym typeface="Arial"/>
                <a:hlinkClick r:id="rId5"/>
              </a:rPr>
              <a:t>it-courses.by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  </a:t>
            </a:r>
            <a:endParaRPr/>
          </a:p>
        </p:txBody>
      </p:sp>
      <p:sp>
        <p:nvSpPr>
          <p:cNvPr id="235" name="Google Shape;235;p34"/>
          <p:cNvSpPr txBox="1"/>
          <p:nvPr>
            <p:ph idx="1" type="body"/>
          </p:nvPr>
        </p:nvSpPr>
        <p:spPr>
          <a:xfrm>
            <a:off x="311700" y="291575"/>
            <a:ext cx="8520600" cy="427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Переменная x проверяется на строгое равенство первому значению, затем второму  и так далее.</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Если соответствие установлено – switch начинает выполняться от соответствующей директивы case и далее, до ближайшего break (или до конца switch).</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Если ни один case не совпал – выполняется (если есть) вариант default.</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При этом case называют вариантами switch.</a:t>
            </a:r>
            <a:endParaRPr/>
          </a:p>
          <a:p>
            <a:pPr indent="0" lvl="0" marL="0" marR="0" rtl="0" algn="l">
              <a:lnSpc>
                <a:spcPct val="115000"/>
              </a:lnSpc>
              <a:spcBef>
                <a:spcPts val="160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Если break нет, то выполнение пойдёт ниже по следующим case, при этом остальные проверки игнорируются.</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case</a:t>
            </a:r>
            <a:endParaRPr/>
          </a:p>
        </p:txBody>
      </p:sp>
      <p:sp>
        <p:nvSpPr>
          <p:cNvPr id="241" name="Google Shape;241;p3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В case могут быть любые выражения, в том числе включающие в себя переменные и функции.</a:t>
            </a:r>
            <a:endParaRPr/>
          </a:p>
          <a:p>
            <a:pPr indent="0" lvl="0" marL="444500" marR="139700" rtl="0" algn="l">
              <a:lnSpc>
                <a:spcPct val="121428"/>
              </a:lnSpc>
              <a:spcBef>
                <a:spcPts val="1600"/>
              </a:spcBef>
              <a:spcAft>
                <a:spcPts val="0"/>
              </a:spcAft>
              <a:buClr>
                <a:schemeClr val="dk2"/>
              </a:buClr>
              <a:buSzPts val="1050"/>
              <a:buFont typeface="Roboto"/>
              <a:buNone/>
            </a:pPr>
            <a:r>
              <a:rPr b="0" i="0" lang="ru" sz="1050" u="none" cap="none" strike="noStrike">
                <a:solidFill>
                  <a:srgbClr val="0077AA"/>
                </a:solidFill>
                <a:highlight>
                  <a:srgbClr val="F5F2F0"/>
                </a:highlight>
                <a:latin typeface="Verdana"/>
                <a:ea typeface="Verdana"/>
                <a:cs typeface="Verdana"/>
                <a:sym typeface="Verdana"/>
              </a:rPr>
              <a:t>var</a:t>
            </a:r>
            <a:r>
              <a:rPr b="0" i="0" lang="ru" sz="1050" u="none" cap="none" strike="noStrike">
                <a:solidFill>
                  <a:srgbClr val="000000"/>
                </a:solidFill>
                <a:highlight>
                  <a:srgbClr val="F5F2F0"/>
                </a:highlight>
                <a:latin typeface="Verdana"/>
                <a:ea typeface="Verdana"/>
                <a:cs typeface="Verdana"/>
                <a:sym typeface="Verdana"/>
              </a:rPr>
              <a:t> a </a:t>
            </a:r>
            <a:r>
              <a:rPr b="0" i="0" lang="ru" sz="1050" u="none" cap="none" strike="noStrike">
                <a:solidFill>
                  <a:srgbClr val="A67F59"/>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rgbClr val="990055"/>
                </a:solidFill>
                <a:highlight>
                  <a:srgbClr val="F5F2F0"/>
                </a:highlight>
                <a:latin typeface="Verdana"/>
                <a:ea typeface="Verdana"/>
                <a:cs typeface="Verdana"/>
                <a:sym typeface="Verdana"/>
              </a:rPr>
              <a:t>1</a:t>
            </a:r>
            <a:r>
              <a:rPr b="0" i="0" lang="ru" sz="1050" u="none" cap="none" strike="noStrike">
                <a:solidFill>
                  <a:schemeClr val="lt2"/>
                </a:solidFill>
                <a:highlight>
                  <a:srgbClr val="F5F2F0"/>
                </a:highlight>
                <a:latin typeface="Verdana"/>
                <a:ea typeface="Verdana"/>
                <a:cs typeface="Verdana"/>
                <a:sym typeface="Verdana"/>
              </a:rPr>
              <a:t>;</a:t>
            </a:r>
            <a:br>
              <a:rPr b="0" i="0" lang="ru" sz="1050" u="none" cap="none" strike="noStrike">
                <a:solidFill>
                  <a:srgbClr val="000000"/>
                </a:solidFill>
                <a:highlight>
                  <a:srgbClr val="F5F2F0"/>
                </a:highlight>
                <a:latin typeface="Verdana"/>
                <a:ea typeface="Verdana"/>
                <a:cs typeface="Verdana"/>
                <a:sym typeface="Verdana"/>
              </a:rPr>
            </a:br>
            <a:r>
              <a:rPr b="0" i="0" lang="ru" sz="1050" u="none" cap="none" strike="noStrike">
                <a:solidFill>
                  <a:srgbClr val="0077AA"/>
                </a:solidFill>
                <a:highlight>
                  <a:srgbClr val="F5F2F0"/>
                </a:highlight>
                <a:latin typeface="Verdana"/>
                <a:ea typeface="Verdana"/>
                <a:cs typeface="Verdana"/>
                <a:sym typeface="Verdana"/>
              </a:rPr>
              <a:t>var</a:t>
            </a:r>
            <a:r>
              <a:rPr b="0" i="0" lang="ru" sz="1050" u="none" cap="none" strike="noStrike">
                <a:solidFill>
                  <a:srgbClr val="000000"/>
                </a:solidFill>
                <a:highlight>
                  <a:srgbClr val="F5F2F0"/>
                </a:highlight>
                <a:latin typeface="Verdana"/>
                <a:ea typeface="Verdana"/>
                <a:cs typeface="Verdana"/>
                <a:sym typeface="Verdana"/>
              </a:rPr>
              <a:t> b </a:t>
            </a:r>
            <a:r>
              <a:rPr b="0" i="0" lang="ru" sz="1050" u="none" cap="none" strike="noStrike">
                <a:solidFill>
                  <a:srgbClr val="A67F59"/>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rgbClr val="990055"/>
                </a:solidFill>
                <a:highlight>
                  <a:srgbClr val="F5F2F0"/>
                </a:highlight>
                <a:latin typeface="Verdana"/>
                <a:ea typeface="Verdana"/>
                <a:cs typeface="Verdana"/>
                <a:sym typeface="Verdana"/>
              </a:rPr>
              <a:t>0</a:t>
            </a:r>
            <a:r>
              <a:rPr b="0" i="0" lang="ru" sz="1050" u="none" cap="none" strike="noStrike">
                <a:solidFill>
                  <a:schemeClr val="lt2"/>
                </a:solidFill>
                <a:highlight>
                  <a:srgbClr val="F5F2F0"/>
                </a:highlight>
                <a:latin typeface="Verdana"/>
                <a:ea typeface="Verdana"/>
                <a:cs typeface="Verdana"/>
                <a:sym typeface="Verdana"/>
              </a:rPr>
              <a:t>;</a:t>
            </a:r>
            <a:br>
              <a:rPr b="0" i="0" lang="ru" sz="1050" u="none" cap="none" strike="noStrike">
                <a:solidFill>
                  <a:srgbClr val="000000"/>
                </a:solidFill>
                <a:highlight>
                  <a:srgbClr val="F5F2F0"/>
                </a:highlight>
                <a:latin typeface="Verdana"/>
                <a:ea typeface="Verdana"/>
                <a:cs typeface="Verdana"/>
                <a:sym typeface="Verdana"/>
              </a:rPr>
            </a:br>
            <a:br>
              <a:rPr b="0" i="0" lang="ru" sz="1050" u="none" cap="none" strike="noStrike">
                <a:solidFill>
                  <a:srgbClr val="000000"/>
                </a:solidFill>
                <a:highlight>
                  <a:srgbClr val="F5F2F0"/>
                </a:highlight>
                <a:latin typeface="Verdana"/>
                <a:ea typeface="Verdana"/>
                <a:cs typeface="Verdana"/>
                <a:sym typeface="Verdana"/>
              </a:rPr>
            </a:br>
            <a:r>
              <a:rPr b="0" i="0" lang="ru" sz="1050" u="none" cap="none" strike="noStrike">
                <a:solidFill>
                  <a:srgbClr val="0077AA"/>
                </a:solidFill>
                <a:highlight>
                  <a:srgbClr val="F5F2F0"/>
                </a:highlight>
                <a:latin typeface="Verdana"/>
                <a:ea typeface="Verdana"/>
                <a:cs typeface="Verdana"/>
                <a:sym typeface="Verdana"/>
              </a:rPr>
              <a:t>switch</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a</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chemeClr val="lt2"/>
                </a:solidFill>
                <a:highlight>
                  <a:srgbClr val="F5F2F0"/>
                </a:highlight>
                <a:latin typeface="Verdana"/>
                <a:ea typeface="Verdana"/>
                <a:cs typeface="Verdana"/>
                <a:sym typeface="Verdana"/>
              </a:rPr>
              <a:t>{</a:t>
            </a:r>
            <a:br>
              <a:rPr b="0" i="0" lang="ru" sz="1050" u="none" cap="none" strike="noStrike">
                <a:solidFill>
                  <a:srgbClr val="000000"/>
                </a:solidFill>
                <a:highlight>
                  <a:srgbClr val="F5F2F0"/>
                </a:highlight>
                <a:latin typeface="Verdana"/>
                <a:ea typeface="Verdana"/>
                <a:cs typeface="Verdana"/>
                <a:sym typeface="Verdana"/>
              </a:rPr>
            </a:b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rgbClr val="0077AA"/>
                </a:solidFill>
                <a:highlight>
                  <a:srgbClr val="F5F2F0"/>
                </a:highlight>
                <a:latin typeface="Verdana"/>
                <a:ea typeface="Verdana"/>
                <a:cs typeface="Verdana"/>
                <a:sym typeface="Verdana"/>
              </a:rPr>
              <a:t>case</a:t>
            </a:r>
            <a:r>
              <a:rPr b="0" i="0" lang="ru" sz="1050" u="none" cap="none" strike="noStrike">
                <a:solidFill>
                  <a:srgbClr val="000000"/>
                </a:solidFill>
                <a:highlight>
                  <a:srgbClr val="F5F2F0"/>
                </a:highlight>
                <a:latin typeface="Verdana"/>
                <a:ea typeface="Verdana"/>
                <a:cs typeface="Verdana"/>
                <a:sym typeface="Verdana"/>
              </a:rPr>
              <a:t> b </a:t>
            </a:r>
            <a:r>
              <a:rPr b="0" i="0" lang="ru" sz="1050" u="none" cap="none" strike="noStrike">
                <a:solidFill>
                  <a:srgbClr val="A67F59"/>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rgbClr val="990055"/>
                </a:solidFill>
                <a:highlight>
                  <a:srgbClr val="F5F2F0"/>
                </a:highlight>
                <a:latin typeface="Verdana"/>
                <a:ea typeface="Verdana"/>
                <a:cs typeface="Verdana"/>
                <a:sym typeface="Verdana"/>
              </a:rPr>
              <a:t>1</a:t>
            </a:r>
            <a:r>
              <a:rPr b="0" i="0" lang="ru" sz="1050" u="none" cap="none" strike="noStrike">
                <a:solidFill>
                  <a:schemeClr val="lt2"/>
                </a:solidFill>
                <a:highlight>
                  <a:srgbClr val="F5F2F0"/>
                </a:highlight>
                <a:latin typeface="Verdana"/>
                <a:ea typeface="Verdana"/>
                <a:cs typeface="Verdana"/>
                <a:sym typeface="Verdana"/>
              </a:rPr>
              <a:t>:</a:t>
            </a:r>
            <a:br>
              <a:rPr b="0" i="0" lang="ru" sz="1050" u="none" cap="none" strike="noStrike">
                <a:solidFill>
                  <a:srgbClr val="000000"/>
                </a:solidFill>
                <a:highlight>
                  <a:srgbClr val="F5F2F0"/>
                </a:highlight>
                <a:latin typeface="Verdana"/>
                <a:ea typeface="Verdana"/>
                <a:cs typeface="Verdana"/>
                <a:sym typeface="Verdana"/>
              </a:rPr>
            </a:br>
            <a:r>
              <a:rPr b="0" i="0" lang="ru" sz="1050" u="none" cap="none" strike="noStrike">
                <a:solidFill>
                  <a:srgbClr val="000000"/>
                </a:solidFill>
                <a:highlight>
                  <a:srgbClr val="F5F2F0"/>
                </a:highlight>
                <a:latin typeface="Verdana"/>
                <a:ea typeface="Verdana"/>
                <a:cs typeface="Verdana"/>
                <a:sym typeface="Verdana"/>
              </a:rPr>
              <a:t>    alert</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rgbClr val="990055"/>
                </a:solidFill>
                <a:highlight>
                  <a:srgbClr val="F5F2F0"/>
                </a:highlight>
                <a:latin typeface="Verdana"/>
                <a:ea typeface="Verdana"/>
                <a:cs typeface="Verdana"/>
                <a:sym typeface="Verdana"/>
              </a:rPr>
              <a:t>1</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chemeClr val="lt2"/>
                </a:solidFill>
                <a:highlight>
                  <a:srgbClr val="F5F2F0"/>
                </a:highlight>
                <a:latin typeface="Verdana"/>
                <a:ea typeface="Verdana"/>
                <a:cs typeface="Verdana"/>
                <a:sym typeface="Verdana"/>
              </a:rPr>
              <a:t>);</a:t>
            </a:r>
            <a:br>
              <a:rPr b="0" i="0" lang="ru" sz="1050" u="none" cap="none" strike="noStrike">
                <a:solidFill>
                  <a:srgbClr val="000000"/>
                </a:solidFill>
                <a:highlight>
                  <a:srgbClr val="F5F2F0"/>
                </a:highlight>
                <a:latin typeface="Verdana"/>
                <a:ea typeface="Verdana"/>
                <a:cs typeface="Verdana"/>
                <a:sym typeface="Verdana"/>
              </a:rPr>
            </a:b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rgbClr val="0077AA"/>
                </a:solidFill>
                <a:highlight>
                  <a:srgbClr val="F5F2F0"/>
                </a:highlight>
                <a:latin typeface="Verdana"/>
                <a:ea typeface="Verdana"/>
                <a:cs typeface="Verdana"/>
                <a:sym typeface="Verdana"/>
              </a:rPr>
              <a:t>break</a:t>
            </a:r>
            <a:r>
              <a:rPr b="0" i="0" lang="ru" sz="1050" u="none" cap="none" strike="noStrike">
                <a:solidFill>
                  <a:schemeClr val="lt2"/>
                </a:solidFill>
                <a:highlight>
                  <a:srgbClr val="F5F2F0"/>
                </a:highlight>
                <a:latin typeface="Verdana"/>
                <a:ea typeface="Verdana"/>
                <a:cs typeface="Verdana"/>
                <a:sym typeface="Verdana"/>
              </a:rPr>
              <a:t>;</a:t>
            </a:r>
            <a:br>
              <a:rPr b="0" i="0" lang="ru" sz="1050" u="none" cap="none" strike="noStrike">
                <a:solidFill>
                  <a:srgbClr val="000000"/>
                </a:solidFill>
                <a:highlight>
                  <a:srgbClr val="F5F2F0"/>
                </a:highlight>
                <a:latin typeface="Verdana"/>
                <a:ea typeface="Verdana"/>
                <a:cs typeface="Verdana"/>
                <a:sym typeface="Verdana"/>
              </a:rPr>
            </a:br>
            <a:br>
              <a:rPr b="0" i="0" lang="ru" sz="1050" u="none" cap="none" strike="noStrike">
                <a:solidFill>
                  <a:srgbClr val="000000"/>
                </a:solidFill>
                <a:highlight>
                  <a:srgbClr val="F5F2F0"/>
                </a:highlight>
                <a:latin typeface="Verdana"/>
                <a:ea typeface="Verdana"/>
                <a:cs typeface="Verdana"/>
                <a:sym typeface="Verdana"/>
              </a:rPr>
            </a:b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rgbClr val="0077AA"/>
                </a:solidFill>
                <a:highlight>
                  <a:srgbClr val="F5F2F0"/>
                </a:highlight>
                <a:latin typeface="Verdana"/>
                <a:ea typeface="Verdana"/>
                <a:cs typeface="Verdana"/>
                <a:sym typeface="Verdana"/>
              </a:rPr>
              <a:t>default</a:t>
            </a:r>
            <a:r>
              <a:rPr b="0" i="0" lang="ru" sz="1050" u="none" cap="none" strike="noStrike">
                <a:solidFill>
                  <a:schemeClr val="lt2"/>
                </a:solidFill>
                <a:highlight>
                  <a:srgbClr val="F5F2F0"/>
                </a:highlight>
                <a:latin typeface="Verdana"/>
                <a:ea typeface="Verdana"/>
                <a:cs typeface="Verdana"/>
                <a:sym typeface="Verdana"/>
              </a:rPr>
              <a:t>:</a:t>
            </a:r>
            <a:br>
              <a:rPr b="0" i="0" lang="ru" sz="1050" u="none" cap="none" strike="noStrike">
                <a:solidFill>
                  <a:srgbClr val="000000"/>
                </a:solidFill>
                <a:highlight>
                  <a:srgbClr val="F5F2F0"/>
                </a:highlight>
                <a:latin typeface="Verdana"/>
                <a:ea typeface="Verdana"/>
                <a:cs typeface="Verdana"/>
                <a:sym typeface="Verdana"/>
              </a:rPr>
            </a:br>
            <a:r>
              <a:rPr b="0" i="0" lang="ru" sz="1050" u="none" cap="none" strike="noStrike">
                <a:solidFill>
                  <a:srgbClr val="000000"/>
                </a:solidFill>
                <a:highlight>
                  <a:srgbClr val="F5F2F0"/>
                </a:highlight>
                <a:latin typeface="Verdana"/>
                <a:ea typeface="Verdana"/>
                <a:cs typeface="Verdana"/>
                <a:sym typeface="Verdana"/>
              </a:rPr>
              <a:t>    alert</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669900"/>
                </a:solidFill>
                <a:highlight>
                  <a:srgbClr val="F5F2F0"/>
                </a:highlight>
                <a:latin typeface="Verdana"/>
                <a:ea typeface="Verdana"/>
                <a:cs typeface="Verdana"/>
                <a:sym typeface="Verdana"/>
              </a:rPr>
              <a:t>'нет-нет, выполнится вариант выше'</a:t>
            </a:r>
            <a:r>
              <a:rPr b="0" i="0" lang="ru" sz="1050" u="none" cap="none" strike="noStrike">
                <a:solidFill>
                  <a:schemeClr val="lt2"/>
                </a:solidFill>
                <a:highlight>
                  <a:srgbClr val="F5F2F0"/>
                </a:highlight>
                <a:latin typeface="Verdana"/>
                <a:ea typeface="Verdana"/>
                <a:cs typeface="Verdana"/>
                <a:sym typeface="Verdana"/>
              </a:rPr>
              <a:t>)</a:t>
            </a:r>
            <a:br>
              <a:rPr b="0" i="0" lang="ru" sz="1050" u="none" cap="none" strike="noStrike">
                <a:solidFill>
                  <a:srgbClr val="000000"/>
                </a:solidFill>
                <a:highlight>
                  <a:srgbClr val="F5F2F0"/>
                </a:highlight>
                <a:latin typeface="Verdana"/>
                <a:ea typeface="Verdana"/>
                <a:cs typeface="Verdana"/>
                <a:sym typeface="Verdana"/>
              </a:rPr>
            </a:br>
            <a:r>
              <a:rPr b="0" i="0" lang="ru" sz="1050" u="none" cap="none" strike="noStrike">
                <a:solidFill>
                  <a:schemeClr val="lt2"/>
                </a:solidFill>
                <a:highlight>
                  <a:srgbClr val="F5F2F0"/>
                </a:highlight>
                <a:latin typeface="Verdana"/>
                <a:ea typeface="Verdana"/>
                <a:cs typeface="Verdana"/>
                <a:sym typeface="Verdana"/>
              </a:rPr>
              <a:t>}</a:t>
            </a:r>
            <a:endParaRPr/>
          </a:p>
          <a:p>
            <a:pPr indent="11430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обьединяем значения</a:t>
            </a:r>
            <a:endParaRPr/>
          </a:p>
        </p:txBody>
      </p:sp>
      <p:sp>
        <p:nvSpPr>
          <p:cNvPr id="247" name="Google Shape;247;p3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050"/>
              <a:buFont typeface="Roboto"/>
              <a:buNone/>
            </a:pPr>
            <a:r>
              <a:rPr b="0" i="0" lang="ru" sz="1050" u="none" cap="none" strike="noStrike">
                <a:solidFill>
                  <a:srgbClr val="333333"/>
                </a:solidFill>
                <a:highlight>
                  <a:srgbClr val="FFFFFF"/>
                </a:highlight>
                <a:latin typeface="Roboto"/>
                <a:ea typeface="Roboto"/>
                <a:cs typeface="Roboto"/>
                <a:sym typeface="Roboto"/>
              </a:rPr>
              <a:t>Несколько значений case можно группировать.</a:t>
            </a:r>
            <a:endParaRPr/>
          </a:p>
          <a:p>
            <a:pPr indent="0" lvl="0" marL="0" marR="0" rtl="0" algn="l">
              <a:lnSpc>
                <a:spcPct val="115000"/>
              </a:lnSpc>
              <a:spcBef>
                <a:spcPts val="900"/>
              </a:spcBef>
              <a:spcAft>
                <a:spcPts val="0"/>
              </a:spcAft>
              <a:buClr>
                <a:schemeClr val="dk2"/>
              </a:buClr>
              <a:buSzPts val="1050"/>
              <a:buFont typeface="Roboto"/>
              <a:buNone/>
            </a:pPr>
            <a:r>
              <a:rPr b="0" i="0" lang="ru" sz="1050" u="none" cap="none" strike="noStrike">
                <a:solidFill>
                  <a:srgbClr val="333333"/>
                </a:solidFill>
                <a:highlight>
                  <a:srgbClr val="FFFFFF"/>
                </a:highlight>
                <a:latin typeface="Roboto"/>
                <a:ea typeface="Roboto"/>
                <a:cs typeface="Roboto"/>
                <a:sym typeface="Roboto"/>
              </a:rPr>
              <a:t>В примере ниже </a:t>
            </a:r>
            <a:r>
              <a:rPr b="0" i="0" lang="ru" sz="1050" u="none" cap="none" strike="noStrike">
                <a:solidFill>
                  <a:srgbClr val="333333"/>
                </a:solidFill>
                <a:highlight>
                  <a:srgbClr val="F5F2F0"/>
                </a:highlight>
                <a:latin typeface="Verdana"/>
                <a:ea typeface="Verdana"/>
                <a:cs typeface="Verdana"/>
                <a:sym typeface="Verdana"/>
              </a:rPr>
              <a:t>case 3</a:t>
            </a:r>
            <a:r>
              <a:rPr b="0" i="0" lang="ru" sz="1050" u="none" cap="none" strike="noStrike">
                <a:solidFill>
                  <a:srgbClr val="333333"/>
                </a:solidFill>
                <a:highlight>
                  <a:srgbClr val="FFFFFF"/>
                </a:highlight>
                <a:latin typeface="Roboto"/>
                <a:ea typeface="Roboto"/>
                <a:cs typeface="Roboto"/>
                <a:sym typeface="Roboto"/>
              </a:rPr>
              <a:t> и </a:t>
            </a:r>
            <a:r>
              <a:rPr b="0" i="0" lang="ru" sz="1050" u="none" cap="none" strike="noStrike">
                <a:solidFill>
                  <a:srgbClr val="333333"/>
                </a:solidFill>
                <a:highlight>
                  <a:srgbClr val="F5F2F0"/>
                </a:highlight>
                <a:latin typeface="Verdana"/>
                <a:ea typeface="Verdana"/>
                <a:cs typeface="Verdana"/>
                <a:sym typeface="Verdana"/>
              </a:rPr>
              <a:t>case 5</a:t>
            </a:r>
            <a:r>
              <a:rPr b="0" i="0" lang="ru" sz="1050" u="none" cap="none" strike="noStrike">
                <a:solidFill>
                  <a:srgbClr val="333333"/>
                </a:solidFill>
                <a:highlight>
                  <a:srgbClr val="FFFFFF"/>
                </a:highlight>
                <a:latin typeface="Roboto"/>
                <a:ea typeface="Roboto"/>
                <a:cs typeface="Roboto"/>
                <a:sym typeface="Roboto"/>
              </a:rPr>
              <a:t> выполняют один и тот же код:</a:t>
            </a:r>
            <a:endParaRPr/>
          </a:p>
          <a:p>
            <a:pPr indent="0" lvl="0" marL="444500" marR="139700" rtl="0" algn="l">
              <a:lnSpc>
                <a:spcPct val="121428"/>
              </a:lnSpc>
              <a:spcBef>
                <a:spcPts val="900"/>
              </a:spcBef>
              <a:spcAft>
                <a:spcPts val="0"/>
              </a:spcAft>
              <a:buClr>
                <a:schemeClr val="dk2"/>
              </a:buClr>
              <a:buSzPts val="1050"/>
              <a:buFont typeface="Roboto"/>
              <a:buNone/>
            </a:pPr>
            <a:r>
              <a:rPr b="0" i="0" lang="ru" sz="1050" u="none" cap="none" strike="noStrike">
                <a:solidFill>
                  <a:srgbClr val="0077AA"/>
                </a:solidFill>
                <a:highlight>
                  <a:srgbClr val="F5F2F0"/>
                </a:highlight>
                <a:latin typeface="Verdana"/>
                <a:ea typeface="Verdana"/>
                <a:cs typeface="Verdana"/>
                <a:sym typeface="Verdana"/>
              </a:rPr>
              <a:t>var</a:t>
            </a:r>
            <a:r>
              <a:rPr b="0" i="0" lang="ru" sz="1050" u="none" cap="none" strike="noStrike">
                <a:solidFill>
                  <a:srgbClr val="000000"/>
                </a:solidFill>
                <a:highlight>
                  <a:srgbClr val="F5F2F0"/>
                </a:highlight>
                <a:latin typeface="Verdana"/>
                <a:ea typeface="Verdana"/>
                <a:cs typeface="Verdana"/>
                <a:sym typeface="Verdana"/>
              </a:rPr>
              <a:t> a </a:t>
            </a:r>
            <a:r>
              <a:rPr b="0" i="0" lang="ru" sz="1050" u="none" cap="none" strike="noStrike">
                <a:solidFill>
                  <a:srgbClr val="A67F59"/>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rgbClr val="990055"/>
                </a:solidFill>
                <a:highlight>
                  <a:srgbClr val="F5F2F0"/>
                </a:highlight>
                <a:latin typeface="Verdana"/>
                <a:ea typeface="Verdana"/>
                <a:cs typeface="Verdana"/>
                <a:sym typeface="Verdana"/>
              </a:rPr>
              <a:t>2</a:t>
            </a:r>
            <a:r>
              <a:rPr b="0" i="0" lang="ru" sz="1050" u="none" cap="none" strike="noStrike">
                <a:solidFill>
                  <a:srgbClr val="A67F59"/>
                </a:solidFill>
                <a:highlight>
                  <a:srgbClr val="F5F2F0"/>
                </a:highlight>
                <a:latin typeface="Verdana"/>
                <a:ea typeface="Verdana"/>
                <a:cs typeface="Verdana"/>
                <a:sym typeface="Verdana"/>
              </a:rPr>
              <a:t>+</a:t>
            </a:r>
            <a:r>
              <a:rPr b="0" i="0" lang="ru" sz="1050" u="none" cap="none" strike="noStrike">
                <a:solidFill>
                  <a:srgbClr val="990055"/>
                </a:solidFill>
                <a:highlight>
                  <a:srgbClr val="F5F2F0"/>
                </a:highlight>
                <a:latin typeface="Verdana"/>
                <a:ea typeface="Verdana"/>
                <a:cs typeface="Verdana"/>
                <a:sym typeface="Verdana"/>
              </a:rPr>
              <a:t>2</a:t>
            </a:r>
            <a:r>
              <a:rPr b="0" i="0" lang="ru" sz="1050" u="none" cap="none" strike="noStrike">
                <a:solidFill>
                  <a:schemeClr val="lt2"/>
                </a:solidFill>
                <a:highlight>
                  <a:srgbClr val="F5F2F0"/>
                </a:highlight>
                <a:latin typeface="Verdana"/>
                <a:ea typeface="Verdana"/>
                <a:cs typeface="Verdana"/>
                <a:sym typeface="Verdana"/>
              </a:rPr>
              <a:t>;</a:t>
            </a:r>
            <a:br>
              <a:rPr b="0" i="0" lang="ru" sz="1050" u="none" cap="none" strike="noStrike">
                <a:solidFill>
                  <a:srgbClr val="000000"/>
                </a:solidFill>
                <a:highlight>
                  <a:srgbClr val="F5F2F0"/>
                </a:highlight>
                <a:latin typeface="Verdana"/>
                <a:ea typeface="Verdana"/>
                <a:cs typeface="Verdana"/>
                <a:sym typeface="Verdana"/>
              </a:rPr>
            </a:br>
            <a:br>
              <a:rPr b="0" i="0" lang="ru" sz="1050" u="none" cap="none" strike="noStrike">
                <a:solidFill>
                  <a:srgbClr val="000000"/>
                </a:solidFill>
                <a:highlight>
                  <a:srgbClr val="F5F2F0"/>
                </a:highlight>
                <a:latin typeface="Verdana"/>
                <a:ea typeface="Verdana"/>
                <a:cs typeface="Verdana"/>
                <a:sym typeface="Verdana"/>
              </a:rPr>
            </a:br>
            <a:r>
              <a:rPr b="0" i="0" lang="ru" sz="1050" u="none" cap="none" strike="noStrike">
                <a:solidFill>
                  <a:srgbClr val="0077AA"/>
                </a:solidFill>
                <a:highlight>
                  <a:srgbClr val="F5F2F0"/>
                </a:highlight>
                <a:latin typeface="Verdana"/>
                <a:ea typeface="Verdana"/>
                <a:cs typeface="Verdana"/>
                <a:sym typeface="Verdana"/>
              </a:rPr>
              <a:t>switch</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a</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chemeClr val="lt2"/>
                </a:solidFill>
                <a:highlight>
                  <a:srgbClr val="F5F2F0"/>
                </a:highlight>
                <a:latin typeface="Verdana"/>
                <a:ea typeface="Verdana"/>
                <a:cs typeface="Verdana"/>
                <a:sym typeface="Verdana"/>
              </a:rPr>
              <a:t>{</a:t>
            </a:r>
            <a:br>
              <a:rPr b="0" i="0" lang="ru" sz="1050" u="none" cap="none" strike="noStrike">
                <a:solidFill>
                  <a:srgbClr val="000000"/>
                </a:solidFill>
                <a:highlight>
                  <a:srgbClr val="F5F2F0"/>
                </a:highlight>
                <a:latin typeface="Verdana"/>
                <a:ea typeface="Verdana"/>
                <a:cs typeface="Verdana"/>
                <a:sym typeface="Verdana"/>
              </a:rPr>
            </a:b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rgbClr val="0077AA"/>
                </a:solidFill>
                <a:highlight>
                  <a:srgbClr val="F5F2F0"/>
                </a:highlight>
                <a:latin typeface="Verdana"/>
                <a:ea typeface="Verdana"/>
                <a:cs typeface="Verdana"/>
                <a:sym typeface="Verdana"/>
              </a:rPr>
              <a:t>case</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rgbClr val="990055"/>
                </a:solidFill>
                <a:highlight>
                  <a:srgbClr val="F5F2F0"/>
                </a:highlight>
                <a:latin typeface="Verdana"/>
                <a:ea typeface="Verdana"/>
                <a:cs typeface="Verdana"/>
                <a:sym typeface="Verdana"/>
              </a:rPr>
              <a:t>3</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                  </a:t>
            </a:r>
            <a:endParaRPr/>
          </a:p>
          <a:p>
            <a:pPr indent="0" lvl="0" marL="444500" marR="139700" rtl="0" algn="l">
              <a:lnSpc>
                <a:spcPct val="121428"/>
              </a:lnSpc>
              <a:spcBef>
                <a:spcPts val="0"/>
              </a:spcBef>
              <a:spcAft>
                <a:spcPts val="0"/>
              </a:spcAft>
              <a:buClr>
                <a:schemeClr val="dk2"/>
              </a:buClr>
              <a:buSzPts val="1050"/>
              <a:buFont typeface="Roboto"/>
              <a:buNone/>
            </a:pP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rgbClr val="0077AA"/>
                </a:solidFill>
                <a:highlight>
                  <a:srgbClr val="F5F2F0"/>
                </a:highlight>
                <a:latin typeface="Verdana"/>
                <a:ea typeface="Verdana"/>
                <a:cs typeface="Verdana"/>
                <a:sym typeface="Verdana"/>
              </a:rPr>
              <a:t>case</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rgbClr val="990055"/>
                </a:solidFill>
                <a:highlight>
                  <a:srgbClr val="F5F2F0"/>
                </a:highlight>
                <a:latin typeface="Verdana"/>
                <a:ea typeface="Verdana"/>
                <a:cs typeface="Verdana"/>
                <a:sym typeface="Verdana"/>
              </a:rPr>
              <a:t>5</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                   </a:t>
            </a:r>
            <a:br>
              <a:rPr b="0" i="0" lang="ru" sz="1050" u="none" cap="none" strike="noStrike">
                <a:solidFill>
                  <a:srgbClr val="000000"/>
                </a:solidFill>
                <a:highlight>
                  <a:srgbClr val="F5F2F0"/>
                </a:highlight>
                <a:latin typeface="Verdana"/>
                <a:ea typeface="Verdana"/>
                <a:cs typeface="Verdana"/>
                <a:sym typeface="Verdana"/>
              </a:rPr>
            </a:br>
            <a:r>
              <a:rPr b="0" i="0" lang="ru" sz="1050" u="none" cap="none" strike="noStrike">
                <a:solidFill>
                  <a:srgbClr val="000000"/>
                </a:solidFill>
                <a:highlight>
                  <a:srgbClr val="F5F2F0"/>
                </a:highlight>
                <a:latin typeface="Verdana"/>
                <a:ea typeface="Verdana"/>
                <a:cs typeface="Verdana"/>
                <a:sym typeface="Verdana"/>
              </a:rPr>
              <a:t>    alert</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669900"/>
                </a:solidFill>
                <a:highlight>
                  <a:srgbClr val="F5F2F0"/>
                </a:highlight>
                <a:latin typeface="Verdana"/>
                <a:ea typeface="Verdana"/>
                <a:cs typeface="Verdana"/>
                <a:sym typeface="Verdana"/>
              </a:rPr>
              <a:t>'Неверно!'</a:t>
            </a:r>
            <a:r>
              <a:rPr b="0" i="0" lang="ru" sz="1050" u="none" cap="none" strike="noStrike">
                <a:solidFill>
                  <a:schemeClr val="lt2"/>
                </a:solidFill>
                <a:highlight>
                  <a:srgbClr val="F5F2F0"/>
                </a:highlight>
                <a:latin typeface="Verdana"/>
                <a:ea typeface="Verdana"/>
                <a:cs typeface="Verdana"/>
                <a:sym typeface="Verdana"/>
              </a:rPr>
              <a:t>);</a:t>
            </a:r>
            <a:br>
              <a:rPr b="0" i="0" lang="ru" sz="1050" u="none" cap="none" strike="noStrike">
                <a:solidFill>
                  <a:srgbClr val="000000"/>
                </a:solidFill>
                <a:highlight>
                  <a:srgbClr val="F5F2F0"/>
                </a:highlight>
                <a:latin typeface="Verdana"/>
                <a:ea typeface="Verdana"/>
                <a:cs typeface="Verdana"/>
                <a:sym typeface="Verdana"/>
              </a:rPr>
            </a:br>
            <a:r>
              <a:rPr b="0" i="0" lang="ru" sz="1050" u="none" cap="none" strike="noStrike">
                <a:solidFill>
                  <a:srgbClr val="000000"/>
                </a:solidFill>
                <a:highlight>
                  <a:srgbClr val="F5F2F0"/>
                </a:highlight>
                <a:latin typeface="Verdana"/>
                <a:ea typeface="Verdana"/>
                <a:cs typeface="Verdana"/>
                <a:sym typeface="Verdana"/>
              </a:rPr>
              <a:t>    alert</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669900"/>
                </a:solidFill>
                <a:highlight>
                  <a:srgbClr val="F5F2F0"/>
                </a:highlight>
                <a:latin typeface="Verdana"/>
                <a:ea typeface="Verdana"/>
                <a:cs typeface="Verdana"/>
                <a:sym typeface="Verdana"/>
              </a:rPr>
              <a:t>'Немного ошиблись, бывает.'</a:t>
            </a:r>
            <a:r>
              <a:rPr b="0" i="0" lang="ru" sz="1050" u="none" cap="none" strike="noStrike">
                <a:solidFill>
                  <a:schemeClr val="lt2"/>
                </a:solidFill>
                <a:highlight>
                  <a:srgbClr val="F5F2F0"/>
                </a:highlight>
                <a:latin typeface="Verdana"/>
                <a:ea typeface="Verdana"/>
                <a:cs typeface="Verdana"/>
                <a:sym typeface="Verdana"/>
              </a:rPr>
              <a:t>);</a:t>
            </a:r>
            <a:br>
              <a:rPr b="0" i="0" lang="ru" sz="1050" u="none" cap="none" strike="noStrike">
                <a:solidFill>
                  <a:srgbClr val="000000"/>
                </a:solidFill>
                <a:highlight>
                  <a:srgbClr val="F5F2F0"/>
                </a:highlight>
                <a:latin typeface="Verdana"/>
                <a:ea typeface="Verdana"/>
                <a:cs typeface="Verdana"/>
                <a:sym typeface="Verdana"/>
              </a:rPr>
            </a:b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rgbClr val="0077AA"/>
                </a:solidFill>
                <a:highlight>
                  <a:srgbClr val="F5F2F0"/>
                </a:highlight>
                <a:latin typeface="Verdana"/>
                <a:ea typeface="Verdana"/>
                <a:cs typeface="Verdana"/>
                <a:sym typeface="Verdana"/>
              </a:rPr>
              <a:t>break</a:t>
            </a:r>
            <a:r>
              <a:rPr b="0" i="0" lang="ru" sz="1050" u="none" cap="none" strike="noStrike">
                <a:solidFill>
                  <a:schemeClr val="lt2"/>
                </a:solidFill>
                <a:highlight>
                  <a:srgbClr val="F5F2F0"/>
                </a:highlight>
                <a:latin typeface="Verdana"/>
                <a:ea typeface="Verdana"/>
                <a:cs typeface="Verdana"/>
                <a:sym typeface="Verdana"/>
              </a:rPr>
              <a:t>;</a:t>
            </a:r>
            <a:br>
              <a:rPr b="0" i="0" lang="ru" sz="1050" u="none" cap="none" strike="noStrike">
                <a:solidFill>
                  <a:srgbClr val="000000"/>
                </a:solidFill>
                <a:highlight>
                  <a:srgbClr val="F5F2F0"/>
                </a:highlight>
                <a:latin typeface="Verdana"/>
                <a:ea typeface="Verdana"/>
                <a:cs typeface="Verdana"/>
                <a:sym typeface="Verdana"/>
              </a:rPr>
            </a:br>
            <a:br>
              <a:rPr b="0" i="0" lang="ru" sz="1050" u="none" cap="none" strike="noStrike">
                <a:solidFill>
                  <a:srgbClr val="000000"/>
                </a:solidFill>
                <a:highlight>
                  <a:srgbClr val="F5F2F0"/>
                </a:highlight>
                <a:latin typeface="Verdana"/>
                <a:ea typeface="Verdana"/>
                <a:cs typeface="Verdana"/>
                <a:sym typeface="Verdana"/>
              </a:rPr>
            </a:b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rgbClr val="0077AA"/>
                </a:solidFill>
                <a:highlight>
                  <a:srgbClr val="F5F2F0"/>
                </a:highlight>
                <a:latin typeface="Verdana"/>
                <a:ea typeface="Verdana"/>
                <a:cs typeface="Verdana"/>
                <a:sym typeface="Verdana"/>
              </a:rPr>
              <a:t>default</a:t>
            </a:r>
            <a:r>
              <a:rPr b="0" i="0" lang="ru" sz="1050" u="none" cap="none" strike="noStrike">
                <a:solidFill>
                  <a:schemeClr val="lt2"/>
                </a:solidFill>
                <a:highlight>
                  <a:srgbClr val="F5F2F0"/>
                </a:highlight>
                <a:latin typeface="Verdana"/>
                <a:ea typeface="Verdana"/>
                <a:cs typeface="Verdana"/>
                <a:sym typeface="Verdana"/>
              </a:rPr>
              <a:t>:</a:t>
            </a:r>
            <a:br>
              <a:rPr b="0" i="0" lang="ru" sz="1050" u="none" cap="none" strike="noStrike">
                <a:solidFill>
                  <a:srgbClr val="000000"/>
                </a:solidFill>
                <a:highlight>
                  <a:srgbClr val="F5F2F0"/>
                </a:highlight>
                <a:latin typeface="Verdana"/>
                <a:ea typeface="Verdana"/>
                <a:cs typeface="Verdana"/>
                <a:sym typeface="Verdana"/>
              </a:rPr>
            </a:br>
            <a:r>
              <a:rPr b="0" i="0" lang="ru" sz="1050" u="none" cap="none" strike="noStrike">
                <a:solidFill>
                  <a:srgbClr val="000000"/>
                </a:solidFill>
                <a:highlight>
                  <a:srgbClr val="F5F2F0"/>
                </a:highlight>
                <a:latin typeface="Verdana"/>
                <a:ea typeface="Verdana"/>
                <a:cs typeface="Verdana"/>
                <a:sym typeface="Verdana"/>
              </a:rPr>
              <a:t>    alert</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669900"/>
                </a:solidFill>
                <a:highlight>
                  <a:srgbClr val="F5F2F0"/>
                </a:highlight>
                <a:latin typeface="Verdana"/>
                <a:ea typeface="Verdana"/>
                <a:cs typeface="Verdana"/>
                <a:sym typeface="Verdana"/>
              </a:rPr>
              <a:t>'Странный результат, очень странный'</a:t>
            </a:r>
            <a:r>
              <a:rPr b="0" i="0" lang="ru" sz="1050" u="none" cap="none" strike="noStrike">
                <a:solidFill>
                  <a:schemeClr val="lt2"/>
                </a:solidFill>
                <a:highlight>
                  <a:srgbClr val="F5F2F0"/>
                </a:highlight>
                <a:latin typeface="Verdana"/>
                <a:ea typeface="Verdana"/>
                <a:cs typeface="Verdana"/>
                <a:sym typeface="Verdana"/>
              </a:rPr>
              <a:t>);</a:t>
            </a:r>
            <a:br>
              <a:rPr b="0" i="0" lang="ru" sz="1050" u="none" cap="none" strike="noStrike">
                <a:solidFill>
                  <a:srgbClr val="000000"/>
                </a:solidFill>
                <a:highlight>
                  <a:srgbClr val="F5F2F0"/>
                </a:highlight>
                <a:latin typeface="Verdana"/>
                <a:ea typeface="Verdana"/>
                <a:cs typeface="Verdana"/>
                <a:sym typeface="Verdana"/>
              </a:rPr>
            </a:br>
            <a:r>
              <a:rPr b="0" i="0" lang="ru" sz="1050" u="none" cap="none" strike="noStrike">
                <a:solidFill>
                  <a:schemeClr val="lt2"/>
                </a:solidFill>
                <a:highlight>
                  <a:srgbClr val="F5F2F0"/>
                </a:highlight>
                <a:latin typeface="Verdana"/>
                <a:ea typeface="Verdana"/>
                <a:cs typeface="Verdana"/>
                <a:sym typeface="Verdana"/>
              </a:rPr>
              <a:t>}</a:t>
            </a:r>
            <a:endParaRPr/>
          </a:p>
          <a:p>
            <a:pPr indent="11430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750"/>
              <a:buFont typeface="Roboto"/>
              <a:buNone/>
            </a:pPr>
            <a:r>
              <a:rPr b="0" i="0" lang="ru" sz="3000" u="none" cap="none" strike="noStrike">
                <a:solidFill>
                  <a:schemeClr val="dk1"/>
                </a:solidFill>
                <a:latin typeface="Roboto"/>
                <a:ea typeface="Roboto"/>
                <a:cs typeface="Roboto"/>
                <a:sym typeface="Roboto"/>
              </a:rPr>
              <a:t>Оператор ?</a:t>
            </a:r>
            <a:endParaRPr/>
          </a:p>
        </p:txBody>
      </p:sp>
      <p:sp>
        <p:nvSpPr>
          <p:cNvPr id="253" name="Google Shape;253;p3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450"/>
              <a:buFont typeface="Roboto"/>
              <a:buNone/>
            </a:pPr>
            <a:r>
              <a:rPr b="0" i="0" lang="ru" sz="1800" u="none" cap="none" strike="noStrike">
                <a:solidFill>
                  <a:schemeClr val="dk2"/>
                </a:solidFill>
                <a:latin typeface="Roboto"/>
                <a:ea typeface="Roboto"/>
                <a:cs typeface="Roboto"/>
                <a:sym typeface="Roboto"/>
              </a:rPr>
              <a:t>  </a:t>
            </a:r>
            <a:endParaRPr/>
          </a:p>
        </p:txBody>
      </p:sp>
      <p:pic>
        <p:nvPicPr>
          <p:cNvPr descr="Снимок.PNG" id="254" name="Google Shape;254;p37"/>
          <p:cNvPicPr preferRelativeResize="0"/>
          <p:nvPr/>
        </p:nvPicPr>
        <p:blipFill rotWithShape="1">
          <a:blip r:embed="rId3">
            <a:alphaModFix/>
          </a:blip>
          <a:srcRect b="0" l="0" r="0" t="0"/>
          <a:stretch/>
        </p:blipFill>
        <p:spPr>
          <a:xfrm>
            <a:off x="422101" y="1112301"/>
            <a:ext cx="7030725" cy="3847650"/>
          </a:xfrm>
          <a:prstGeom prst="rect">
            <a:avLst/>
          </a:prstGeom>
          <a:noFill/>
          <a:ln>
            <a:noFill/>
          </a:ln>
        </p:spPr>
      </p:pic>
      <p:pic>
        <p:nvPicPr>
          <p:cNvPr id="255" name="Google Shape;255;p37"/>
          <p:cNvPicPr preferRelativeResize="0"/>
          <p:nvPr/>
        </p:nvPicPr>
        <p:blipFill rotWithShape="1">
          <a:blip r:embed="rId4">
            <a:alphaModFix/>
          </a:blip>
          <a:srcRect b="0" l="0" r="0" t="0"/>
          <a:stretch/>
        </p:blipFill>
        <p:spPr>
          <a:xfrm>
            <a:off x="8125510" y="3"/>
            <a:ext cx="1018500" cy="429498"/>
          </a:xfrm>
          <a:prstGeom prst="rect">
            <a:avLst/>
          </a:prstGeom>
          <a:noFill/>
          <a:ln>
            <a:noFill/>
          </a:ln>
        </p:spPr>
      </p:pic>
      <p:sp>
        <p:nvSpPr>
          <p:cNvPr id="256" name="Google Shape;256;p37"/>
          <p:cNvSpPr txBox="1"/>
          <p:nvPr/>
        </p:nvSpPr>
        <p:spPr>
          <a:xfrm>
            <a:off x="143075" y="4548654"/>
            <a:ext cx="1264800" cy="303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1AFD1"/>
              </a:buClr>
              <a:buSzPts val="250"/>
              <a:buFont typeface="Arial"/>
              <a:buNone/>
            </a:pPr>
            <a:r>
              <a:rPr b="0" i="0" lang="ru" sz="1000" u="sng" cap="none" strike="noStrike">
                <a:solidFill>
                  <a:schemeClr val="hlink"/>
                </a:solidFill>
                <a:latin typeface="Arial"/>
                <a:ea typeface="Arial"/>
                <a:cs typeface="Arial"/>
                <a:sym typeface="Arial"/>
                <a:hlinkClick r:id="rId5"/>
              </a:rPr>
              <a:t>it-courses.by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750"/>
              <a:buFont typeface="Roboto"/>
              <a:buNone/>
            </a:pPr>
            <a:r>
              <a:rPr b="0" i="0" lang="ru" sz="3000" u="none" cap="none" strike="noStrike">
                <a:solidFill>
                  <a:schemeClr val="dk1"/>
                </a:solidFill>
                <a:latin typeface="Roboto"/>
                <a:ea typeface="Roboto"/>
                <a:cs typeface="Roboto"/>
                <a:sym typeface="Roboto"/>
              </a:rPr>
              <a:t>Задание  2</a:t>
            </a:r>
            <a:endParaRPr/>
          </a:p>
        </p:txBody>
      </p:sp>
      <p:sp>
        <p:nvSpPr>
          <p:cNvPr id="262" name="Google Shape;262;p3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450"/>
              <a:buFont typeface="Roboto"/>
              <a:buNone/>
            </a:pPr>
            <a:r>
              <a:rPr b="0" i="0" lang="ru" sz="1800" u="none" cap="none" strike="noStrike">
                <a:solidFill>
                  <a:schemeClr val="dk2"/>
                </a:solidFill>
                <a:latin typeface="Roboto"/>
                <a:ea typeface="Roboto"/>
                <a:cs typeface="Roboto"/>
                <a:sym typeface="Roboto"/>
              </a:rPr>
              <a:t>Спросите у пользователя сколько ему лет. Если он ввёл возраст меньше 18, то выведите “Ваш возраст слишком маленький”, если ввёл от 18 до 50, выведите “отличный возраст”, если больше 50, то выведите “вау”.</a:t>
            </a:r>
            <a:endParaRPr/>
          </a:p>
        </p:txBody>
      </p:sp>
      <p:pic>
        <p:nvPicPr>
          <p:cNvPr id="263" name="Google Shape;263;p38"/>
          <p:cNvPicPr preferRelativeResize="0"/>
          <p:nvPr/>
        </p:nvPicPr>
        <p:blipFill rotWithShape="1">
          <a:blip r:embed="rId3">
            <a:alphaModFix/>
          </a:blip>
          <a:srcRect b="0" l="0" r="0" t="0"/>
          <a:stretch/>
        </p:blipFill>
        <p:spPr>
          <a:xfrm>
            <a:off x="8125510" y="3"/>
            <a:ext cx="1018500" cy="429498"/>
          </a:xfrm>
          <a:prstGeom prst="rect">
            <a:avLst/>
          </a:prstGeom>
          <a:noFill/>
          <a:ln>
            <a:noFill/>
          </a:ln>
        </p:spPr>
      </p:pic>
      <p:sp>
        <p:nvSpPr>
          <p:cNvPr id="264" name="Google Shape;264;p38"/>
          <p:cNvSpPr txBox="1"/>
          <p:nvPr/>
        </p:nvSpPr>
        <p:spPr>
          <a:xfrm>
            <a:off x="143075" y="4548654"/>
            <a:ext cx="1264800" cy="303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1AFD1"/>
              </a:buClr>
              <a:buSzPts val="250"/>
              <a:buFont typeface="Arial"/>
              <a:buNone/>
            </a:pPr>
            <a:r>
              <a:rPr b="0" i="0" lang="ru" sz="1000" u="sng" cap="none" strike="noStrike">
                <a:solidFill>
                  <a:schemeClr val="hlink"/>
                </a:solidFill>
                <a:latin typeface="Arial"/>
                <a:ea typeface="Arial"/>
                <a:cs typeface="Arial"/>
                <a:sym typeface="Arial"/>
                <a:hlinkClick r:id="rId4"/>
              </a:rPr>
              <a:t>it-courses.by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750"/>
              <a:buFont typeface="Roboto"/>
              <a:buNone/>
            </a:pPr>
            <a:r>
              <a:rPr b="0" i="0" lang="ru" sz="3000" u="none" cap="none" strike="noStrike">
                <a:solidFill>
                  <a:schemeClr val="dk1"/>
                </a:solidFill>
                <a:latin typeface="Roboto"/>
                <a:ea typeface="Roboto"/>
                <a:cs typeface="Roboto"/>
                <a:sym typeface="Roboto"/>
              </a:rPr>
              <a:t>Задание 3</a:t>
            </a:r>
            <a:endParaRPr/>
          </a:p>
        </p:txBody>
      </p:sp>
      <p:sp>
        <p:nvSpPr>
          <p:cNvPr id="270" name="Google Shape;270;p3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450"/>
              <a:buFont typeface="Roboto"/>
              <a:buNone/>
            </a:pPr>
            <a:r>
              <a:rPr b="0" i="0" lang="ru" sz="1800" u="none" cap="none" strike="noStrike">
                <a:solidFill>
                  <a:schemeClr val="dk2"/>
                </a:solidFill>
                <a:latin typeface="Roboto"/>
                <a:ea typeface="Roboto"/>
                <a:cs typeface="Roboto"/>
                <a:sym typeface="Roboto"/>
              </a:rPr>
              <a:t>Напишите код, который будет спрашивать логин .</a:t>
            </a:r>
            <a:endParaRPr/>
          </a:p>
          <a:p>
            <a:pPr indent="0" lvl="0" marL="0" marR="0" rtl="0" algn="l">
              <a:lnSpc>
                <a:spcPct val="115000"/>
              </a:lnSpc>
              <a:spcBef>
                <a:spcPts val="1600"/>
              </a:spcBef>
              <a:spcAft>
                <a:spcPts val="0"/>
              </a:spcAft>
              <a:buClr>
                <a:schemeClr val="dk2"/>
              </a:buClr>
              <a:buSzPts val="450"/>
              <a:buFont typeface="Roboto"/>
              <a:buNone/>
            </a:pPr>
            <a:r>
              <a:rPr b="0" i="0" lang="ru" sz="1800" u="none" cap="none" strike="noStrike">
                <a:solidFill>
                  <a:schemeClr val="dk2"/>
                </a:solidFill>
                <a:latin typeface="Roboto"/>
                <a:ea typeface="Roboto"/>
                <a:cs typeface="Roboto"/>
                <a:sym typeface="Roboto"/>
              </a:rPr>
              <a:t>Если посетитель вводит «Админ», то спрашивать пароль, если нажал отмена (escape) – выводить «Вход отменён», если вводит что-то другое – «Я вас не знаю».</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Пароль проверять так. Если введён пароль «Правильный пароль», то выводить «Добро пожаловать!», иначе – «Пароль неверен», при отмене – «Вход отменён».</a:t>
            </a:r>
            <a:endParaRPr/>
          </a:p>
        </p:txBody>
      </p:sp>
      <p:pic>
        <p:nvPicPr>
          <p:cNvPr id="271" name="Google Shape;271;p39"/>
          <p:cNvPicPr preferRelativeResize="0"/>
          <p:nvPr/>
        </p:nvPicPr>
        <p:blipFill rotWithShape="1">
          <a:blip r:embed="rId3">
            <a:alphaModFix/>
          </a:blip>
          <a:srcRect b="0" l="0" r="0" t="0"/>
          <a:stretch/>
        </p:blipFill>
        <p:spPr>
          <a:xfrm>
            <a:off x="8125510" y="3"/>
            <a:ext cx="1018500" cy="429498"/>
          </a:xfrm>
          <a:prstGeom prst="rect">
            <a:avLst/>
          </a:prstGeom>
          <a:noFill/>
          <a:ln>
            <a:noFill/>
          </a:ln>
        </p:spPr>
      </p:pic>
      <p:sp>
        <p:nvSpPr>
          <p:cNvPr id="272" name="Google Shape;272;p39"/>
          <p:cNvSpPr txBox="1"/>
          <p:nvPr/>
        </p:nvSpPr>
        <p:spPr>
          <a:xfrm>
            <a:off x="143075" y="4548654"/>
            <a:ext cx="1264800" cy="303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1AFD1"/>
              </a:buClr>
              <a:buSzPts val="250"/>
              <a:buFont typeface="Arial"/>
              <a:buNone/>
            </a:pPr>
            <a:r>
              <a:rPr b="0" i="0" lang="ru" sz="1000" u="sng" cap="none" strike="noStrike">
                <a:solidFill>
                  <a:schemeClr val="hlink"/>
                </a:solidFill>
                <a:latin typeface="Arial"/>
                <a:ea typeface="Arial"/>
                <a:cs typeface="Arial"/>
                <a:sym typeface="Arial"/>
                <a:hlinkClick r:id="rId4"/>
              </a:rPr>
              <a:t>it-courses.by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750"/>
              <a:buFont typeface="Roboto"/>
              <a:buNone/>
            </a:pPr>
            <a:r>
              <a:rPr b="0" i="0" lang="ru" sz="3000" u="none" cap="none" strike="noStrike">
                <a:solidFill>
                  <a:schemeClr val="dk1"/>
                </a:solidFill>
                <a:latin typeface="Roboto"/>
                <a:ea typeface="Roboto"/>
                <a:cs typeface="Roboto"/>
                <a:sym typeface="Roboto"/>
              </a:rPr>
              <a:t>Задание 4</a:t>
            </a:r>
            <a:endParaRPr/>
          </a:p>
        </p:txBody>
      </p:sp>
      <p:sp>
        <p:nvSpPr>
          <p:cNvPr id="278" name="Google Shape;278;p4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450"/>
              <a:buFont typeface="Roboto"/>
              <a:buNone/>
            </a:pPr>
            <a:r>
              <a:rPr b="0" i="0" lang="ru" sz="1800" u="none" cap="none" strike="noStrike">
                <a:solidFill>
                  <a:schemeClr val="dk2"/>
                </a:solidFill>
                <a:latin typeface="Roboto"/>
                <a:ea typeface="Roboto"/>
                <a:cs typeface="Roboto"/>
                <a:sym typeface="Roboto"/>
              </a:rPr>
              <a:t>Перепишите if с использованием оператора '?':</a:t>
            </a:r>
            <a:br>
              <a:rPr b="0" i="0" lang="ru" sz="1800" u="none" cap="none" strike="noStrike">
                <a:solidFill>
                  <a:schemeClr val="dk2"/>
                </a:solidFill>
                <a:latin typeface="Roboto"/>
                <a:ea typeface="Roboto"/>
                <a:cs typeface="Roboto"/>
                <a:sym typeface="Roboto"/>
              </a:rPr>
            </a:b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if (a + b &lt; 4) {</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  result = 'Мало';</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 else {</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  result = 'Много';</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a:t>
            </a:r>
            <a:endParaRPr/>
          </a:p>
        </p:txBody>
      </p:sp>
      <p:pic>
        <p:nvPicPr>
          <p:cNvPr id="279" name="Google Shape;279;p40"/>
          <p:cNvPicPr preferRelativeResize="0"/>
          <p:nvPr/>
        </p:nvPicPr>
        <p:blipFill rotWithShape="1">
          <a:blip r:embed="rId3">
            <a:alphaModFix/>
          </a:blip>
          <a:srcRect b="0" l="0" r="0" t="0"/>
          <a:stretch/>
        </p:blipFill>
        <p:spPr>
          <a:xfrm>
            <a:off x="8125510" y="3"/>
            <a:ext cx="1018500" cy="429498"/>
          </a:xfrm>
          <a:prstGeom prst="rect">
            <a:avLst/>
          </a:prstGeom>
          <a:noFill/>
          <a:ln>
            <a:noFill/>
          </a:ln>
        </p:spPr>
      </p:pic>
      <p:sp>
        <p:nvSpPr>
          <p:cNvPr id="280" name="Google Shape;280;p40"/>
          <p:cNvSpPr txBox="1"/>
          <p:nvPr/>
        </p:nvSpPr>
        <p:spPr>
          <a:xfrm>
            <a:off x="143075" y="4548654"/>
            <a:ext cx="1264800" cy="303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1AFD1"/>
              </a:buClr>
              <a:buSzPts val="250"/>
              <a:buFont typeface="Arial"/>
              <a:buNone/>
            </a:pPr>
            <a:r>
              <a:rPr b="0" i="0" lang="ru" sz="1000" u="sng" cap="none" strike="noStrike">
                <a:solidFill>
                  <a:schemeClr val="hlink"/>
                </a:solidFill>
                <a:latin typeface="Arial"/>
                <a:ea typeface="Arial"/>
                <a:cs typeface="Arial"/>
                <a:sym typeface="Arial"/>
                <a:hlinkClick r:id="rId4"/>
              </a:rPr>
              <a:t>it-courses.by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750"/>
              <a:buFont typeface="Roboto"/>
              <a:buNone/>
            </a:pPr>
            <a:r>
              <a:rPr b="0" i="0" lang="ru" sz="3000" u="none" cap="none" strike="noStrike">
                <a:solidFill>
                  <a:schemeClr val="dk1"/>
                </a:solidFill>
                <a:latin typeface="Roboto"/>
                <a:ea typeface="Roboto"/>
                <a:cs typeface="Roboto"/>
                <a:sym typeface="Roboto"/>
              </a:rPr>
              <a:t>Задание 5</a:t>
            </a:r>
            <a:endParaRPr/>
          </a:p>
        </p:txBody>
      </p:sp>
      <p:sp>
        <p:nvSpPr>
          <p:cNvPr id="286" name="Google Shape;286;p41"/>
          <p:cNvSpPr txBox="1"/>
          <p:nvPr>
            <p:ph idx="1" type="body"/>
          </p:nvPr>
        </p:nvSpPr>
        <p:spPr>
          <a:xfrm>
            <a:off x="311700" y="1017800"/>
            <a:ext cx="8520600" cy="3551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350"/>
              <a:buFont typeface="Roboto"/>
              <a:buNone/>
            </a:pPr>
            <a:r>
              <a:rPr b="0" i="0" lang="ru" sz="1400" u="none" cap="none" strike="noStrike">
                <a:solidFill>
                  <a:schemeClr val="dk2"/>
                </a:solidFill>
                <a:latin typeface="Roboto"/>
                <a:ea typeface="Roboto"/>
                <a:cs typeface="Roboto"/>
                <a:sym typeface="Roboto"/>
              </a:rPr>
              <a:t>Перепишите if..else с использованием нескольких операторов '?'.</a:t>
            </a:r>
            <a:br>
              <a:rPr b="0" i="0" lang="ru" sz="1400" u="none" cap="none" strike="noStrike">
                <a:solidFill>
                  <a:schemeClr val="dk2"/>
                </a:solidFill>
                <a:latin typeface="Roboto"/>
                <a:ea typeface="Roboto"/>
                <a:cs typeface="Roboto"/>
                <a:sym typeface="Roboto"/>
              </a:rPr>
            </a:br>
            <a:r>
              <a:rPr b="0" i="0" lang="ru" sz="1400" u="none" cap="none" strike="noStrike">
                <a:solidFill>
                  <a:schemeClr val="dk2"/>
                </a:solidFill>
                <a:latin typeface="Roboto"/>
                <a:ea typeface="Roboto"/>
                <a:cs typeface="Roboto"/>
                <a:sym typeface="Roboto"/>
              </a:rPr>
              <a:t>Для читаемости – оформляйте код в несколько строк.</a:t>
            </a:r>
            <a:br>
              <a:rPr b="0" i="0" lang="ru" sz="1400" u="none" cap="none" strike="noStrike">
                <a:solidFill>
                  <a:schemeClr val="dk2"/>
                </a:solidFill>
                <a:latin typeface="Roboto"/>
                <a:ea typeface="Roboto"/>
                <a:cs typeface="Roboto"/>
                <a:sym typeface="Roboto"/>
              </a:rPr>
            </a:br>
            <a:r>
              <a:rPr b="0" i="0" lang="ru" sz="1400" u="none" cap="none" strike="noStrike">
                <a:solidFill>
                  <a:schemeClr val="dk2"/>
                </a:solidFill>
                <a:latin typeface="Roboto"/>
                <a:ea typeface="Roboto"/>
                <a:cs typeface="Roboto"/>
                <a:sym typeface="Roboto"/>
              </a:rPr>
              <a:t>var message;</a:t>
            </a:r>
            <a:br>
              <a:rPr b="0" i="0" lang="ru" sz="1400" u="none" cap="none" strike="noStrike">
                <a:solidFill>
                  <a:schemeClr val="dk2"/>
                </a:solidFill>
                <a:latin typeface="Roboto"/>
                <a:ea typeface="Roboto"/>
                <a:cs typeface="Roboto"/>
                <a:sym typeface="Roboto"/>
              </a:rPr>
            </a:br>
            <a:br>
              <a:rPr b="0" i="0" lang="ru" sz="1400" u="none" cap="none" strike="noStrike">
                <a:solidFill>
                  <a:schemeClr val="dk2"/>
                </a:solidFill>
                <a:latin typeface="Roboto"/>
                <a:ea typeface="Roboto"/>
                <a:cs typeface="Roboto"/>
                <a:sym typeface="Roboto"/>
              </a:rPr>
            </a:br>
            <a:r>
              <a:rPr b="0" i="0" lang="ru" sz="1400" u="none" cap="none" strike="noStrike">
                <a:solidFill>
                  <a:schemeClr val="dk2"/>
                </a:solidFill>
                <a:latin typeface="Roboto"/>
                <a:ea typeface="Roboto"/>
                <a:cs typeface="Roboto"/>
                <a:sym typeface="Roboto"/>
              </a:rPr>
              <a:t>if (login == 'Вася') {</a:t>
            </a:r>
            <a:br>
              <a:rPr b="0" i="0" lang="ru" sz="1400" u="none" cap="none" strike="noStrike">
                <a:solidFill>
                  <a:schemeClr val="dk2"/>
                </a:solidFill>
                <a:latin typeface="Roboto"/>
                <a:ea typeface="Roboto"/>
                <a:cs typeface="Roboto"/>
                <a:sym typeface="Roboto"/>
              </a:rPr>
            </a:br>
            <a:r>
              <a:rPr b="0" i="0" lang="ru" sz="1400" u="none" cap="none" strike="noStrike">
                <a:solidFill>
                  <a:schemeClr val="dk2"/>
                </a:solidFill>
                <a:latin typeface="Roboto"/>
                <a:ea typeface="Roboto"/>
                <a:cs typeface="Roboto"/>
                <a:sym typeface="Roboto"/>
              </a:rPr>
              <a:t>  message = 'Привет';</a:t>
            </a:r>
            <a:br>
              <a:rPr b="0" i="0" lang="ru" sz="1400" u="none" cap="none" strike="noStrike">
                <a:solidFill>
                  <a:schemeClr val="dk2"/>
                </a:solidFill>
                <a:latin typeface="Roboto"/>
                <a:ea typeface="Roboto"/>
                <a:cs typeface="Roboto"/>
                <a:sym typeface="Roboto"/>
              </a:rPr>
            </a:br>
            <a:r>
              <a:rPr b="0" i="0" lang="ru" sz="1400" u="none" cap="none" strike="noStrike">
                <a:solidFill>
                  <a:schemeClr val="dk2"/>
                </a:solidFill>
                <a:latin typeface="Roboto"/>
                <a:ea typeface="Roboto"/>
                <a:cs typeface="Roboto"/>
                <a:sym typeface="Roboto"/>
              </a:rPr>
              <a:t>} else if (login == 'Директор') {</a:t>
            </a:r>
            <a:br>
              <a:rPr b="0" i="0" lang="ru" sz="1400" u="none" cap="none" strike="noStrike">
                <a:solidFill>
                  <a:schemeClr val="dk2"/>
                </a:solidFill>
                <a:latin typeface="Roboto"/>
                <a:ea typeface="Roboto"/>
                <a:cs typeface="Roboto"/>
                <a:sym typeface="Roboto"/>
              </a:rPr>
            </a:br>
            <a:r>
              <a:rPr b="0" i="0" lang="ru" sz="1400" u="none" cap="none" strike="noStrike">
                <a:solidFill>
                  <a:schemeClr val="dk2"/>
                </a:solidFill>
                <a:latin typeface="Roboto"/>
                <a:ea typeface="Roboto"/>
                <a:cs typeface="Roboto"/>
                <a:sym typeface="Roboto"/>
              </a:rPr>
              <a:t>  message = 'Здравствуйте';</a:t>
            </a:r>
            <a:br>
              <a:rPr b="0" i="0" lang="ru" sz="1400" u="none" cap="none" strike="noStrike">
                <a:solidFill>
                  <a:schemeClr val="dk2"/>
                </a:solidFill>
                <a:latin typeface="Roboto"/>
                <a:ea typeface="Roboto"/>
                <a:cs typeface="Roboto"/>
                <a:sym typeface="Roboto"/>
              </a:rPr>
            </a:br>
            <a:r>
              <a:rPr b="0" i="0" lang="ru" sz="1400" u="none" cap="none" strike="noStrike">
                <a:solidFill>
                  <a:schemeClr val="dk2"/>
                </a:solidFill>
                <a:latin typeface="Roboto"/>
                <a:ea typeface="Roboto"/>
                <a:cs typeface="Roboto"/>
                <a:sym typeface="Roboto"/>
              </a:rPr>
              <a:t>} else if (login == '') {</a:t>
            </a:r>
            <a:br>
              <a:rPr b="0" i="0" lang="ru" sz="1400" u="none" cap="none" strike="noStrike">
                <a:solidFill>
                  <a:schemeClr val="dk2"/>
                </a:solidFill>
                <a:latin typeface="Roboto"/>
                <a:ea typeface="Roboto"/>
                <a:cs typeface="Roboto"/>
                <a:sym typeface="Roboto"/>
              </a:rPr>
            </a:br>
            <a:r>
              <a:rPr b="0" i="0" lang="ru" sz="1400" u="none" cap="none" strike="noStrike">
                <a:solidFill>
                  <a:schemeClr val="dk2"/>
                </a:solidFill>
                <a:latin typeface="Roboto"/>
                <a:ea typeface="Roboto"/>
                <a:cs typeface="Roboto"/>
                <a:sym typeface="Roboto"/>
              </a:rPr>
              <a:t>  message = 'Нет логина';</a:t>
            </a:r>
            <a:br>
              <a:rPr b="0" i="0" lang="ru" sz="1400" u="none" cap="none" strike="noStrike">
                <a:solidFill>
                  <a:schemeClr val="dk2"/>
                </a:solidFill>
                <a:latin typeface="Roboto"/>
                <a:ea typeface="Roboto"/>
                <a:cs typeface="Roboto"/>
                <a:sym typeface="Roboto"/>
              </a:rPr>
            </a:br>
            <a:r>
              <a:rPr b="0" i="0" lang="ru" sz="1400" u="none" cap="none" strike="noStrike">
                <a:solidFill>
                  <a:schemeClr val="dk2"/>
                </a:solidFill>
                <a:latin typeface="Roboto"/>
                <a:ea typeface="Roboto"/>
                <a:cs typeface="Roboto"/>
                <a:sym typeface="Roboto"/>
              </a:rPr>
              <a:t>} else {</a:t>
            </a:r>
            <a:br>
              <a:rPr b="0" i="0" lang="ru" sz="1400" u="none" cap="none" strike="noStrike">
                <a:solidFill>
                  <a:schemeClr val="dk2"/>
                </a:solidFill>
                <a:latin typeface="Roboto"/>
                <a:ea typeface="Roboto"/>
                <a:cs typeface="Roboto"/>
                <a:sym typeface="Roboto"/>
              </a:rPr>
            </a:br>
            <a:r>
              <a:rPr b="0" i="0" lang="ru" sz="1400" u="none" cap="none" strike="noStrike">
                <a:solidFill>
                  <a:schemeClr val="dk2"/>
                </a:solidFill>
                <a:latin typeface="Roboto"/>
                <a:ea typeface="Roboto"/>
                <a:cs typeface="Roboto"/>
                <a:sym typeface="Roboto"/>
              </a:rPr>
              <a:t>  message = '';</a:t>
            </a:r>
            <a:br>
              <a:rPr b="0" i="0" lang="ru" sz="1400" u="none" cap="none" strike="noStrike">
                <a:solidFill>
                  <a:schemeClr val="dk2"/>
                </a:solidFill>
                <a:latin typeface="Roboto"/>
                <a:ea typeface="Roboto"/>
                <a:cs typeface="Roboto"/>
                <a:sym typeface="Roboto"/>
              </a:rPr>
            </a:br>
            <a:r>
              <a:rPr b="0" i="0" lang="ru" sz="1400" u="none" cap="none" strike="noStrike">
                <a:solidFill>
                  <a:schemeClr val="dk2"/>
                </a:solidFill>
                <a:latin typeface="Roboto"/>
                <a:ea typeface="Roboto"/>
                <a:cs typeface="Roboto"/>
                <a:sym typeface="Roboto"/>
              </a:rPr>
              <a:t>}</a:t>
            </a:r>
            <a:endParaRPr/>
          </a:p>
        </p:txBody>
      </p:sp>
      <p:pic>
        <p:nvPicPr>
          <p:cNvPr id="287" name="Google Shape;287;p41"/>
          <p:cNvPicPr preferRelativeResize="0"/>
          <p:nvPr/>
        </p:nvPicPr>
        <p:blipFill rotWithShape="1">
          <a:blip r:embed="rId3">
            <a:alphaModFix/>
          </a:blip>
          <a:srcRect b="0" l="0" r="0" t="0"/>
          <a:stretch/>
        </p:blipFill>
        <p:spPr>
          <a:xfrm>
            <a:off x="8125510" y="3"/>
            <a:ext cx="1018500" cy="429498"/>
          </a:xfrm>
          <a:prstGeom prst="rect">
            <a:avLst/>
          </a:prstGeom>
          <a:noFill/>
          <a:ln>
            <a:noFill/>
          </a:ln>
        </p:spPr>
      </p:pic>
      <p:sp>
        <p:nvSpPr>
          <p:cNvPr id="288" name="Google Shape;288;p41"/>
          <p:cNvSpPr txBox="1"/>
          <p:nvPr/>
        </p:nvSpPr>
        <p:spPr>
          <a:xfrm>
            <a:off x="143075" y="4548654"/>
            <a:ext cx="1264800" cy="303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1AFD1"/>
              </a:buClr>
              <a:buSzPts val="250"/>
              <a:buFont typeface="Arial"/>
              <a:buNone/>
            </a:pPr>
            <a:r>
              <a:rPr b="0" i="0" lang="ru" sz="1000" u="sng" cap="none" strike="noStrike">
                <a:solidFill>
                  <a:schemeClr val="hlink"/>
                </a:solidFill>
                <a:latin typeface="Arial"/>
                <a:ea typeface="Arial"/>
                <a:cs typeface="Arial"/>
                <a:sym typeface="Arial"/>
                <a:hlinkClick r:id="rId4"/>
              </a:rPr>
              <a:t>it-courses.by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0"/>
            <a:ext cx="8520600" cy="7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Обьекты</a:t>
            </a:r>
            <a:endParaRPr/>
          </a:p>
        </p:txBody>
      </p:sp>
      <p:sp>
        <p:nvSpPr>
          <p:cNvPr id="101" name="Google Shape;101;p15"/>
          <p:cNvSpPr txBox="1"/>
          <p:nvPr>
            <p:ph idx="1" type="body"/>
          </p:nvPr>
        </p:nvSpPr>
        <p:spPr>
          <a:xfrm>
            <a:off x="311700" y="536500"/>
            <a:ext cx="8520600" cy="40323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Объекты в JavaScript сочетают в себе два важных функционала.</a:t>
            </a:r>
            <a:br>
              <a:rPr b="0" i="0" lang="ru" sz="1800" u="none" cap="none" strike="noStrike">
                <a:solidFill>
                  <a:schemeClr val="dk2"/>
                </a:solidFill>
                <a:latin typeface="Roboto"/>
                <a:ea typeface="Roboto"/>
                <a:cs typeface="Roboto"/>
                <a:sym typeface="Roboto"/>
              </a:rPr>
            </a:b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Первый – это ассоциативный массив: структура, пригодная для хранения любых данных.</a:t>
            </a:r>
            <a:endParaRPr/>
          </a:p>
          <a:p>
            <a:pPr indent="114300" lvl="0" marL="0" marR="0" rtl="0" algn="l">
              <a:lnSpc>
                <a:spcPct val="115000"/>
              </a:lnSpc>
              <a:spcBef>
                <a:spcPts val="160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Ассоциативный массив – структура данных, в которой можно хранить любые данные в формате ключ-значение.</a:t>
            </a:r>
            <a:br>
              <a:rPr b="0" i="0" lang="ru" sz="1800" u="none" cap="none" strike="noStrike">
                <a:solidFill>
                  <a:schemeClr val="dk2"/>
                </a:solidFill>
                <a:latin typeface="Roboto"/>
                <a:ea typeface="Roboto"/>
                <a:cs typeface="Roboto"/>
                <a:sym typeface="Roboto"/>
              </a:rPr>
            </a:b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Её можно легко представить как шкаф с подписанными ящиками. Все данные хранятся в ящичках. По имени можно легко найти ящик и взять то значение, которое в нём лежит.</a:t>
            </a:r>
            <a:br>
              <a:rPr b="0" i="0" lang="ru" sz="1800" u="none" cap="none" strike="noStrike">
                <a:solidFill>
                  <a:schemeClr val="dk2"/>
                </a:solidFill>
                <a:latin typeface="Roboto"/>
                <a:ea typeface="Roboto"/>
                <a:cs typeface="Roboto"/>
                <a:sym typeface="Roboto"/>
              </a:rPr>
            </a:b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Логические операторы</a:t>
            </a:r>
            <a:endParaRPr/>
          </a:p>
        </p:txBody>
      </p:sp>
      <p:sp>
        <p:nvSpPr>
          <p:cNvPr id="294" name="Google Shape;294;p4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Для операций над логическими значениями в JavaScript есть || (ИЛИ), &amp;&amp; (И) и ! (НЕ).</a:t>
            </a:r>
            <a:br>
              <a:rPr b="0" i="0" lang="ru" sz="1800" u="none" cap="none" strike="noStrike">
                <a:solidFill>
                  <a:schemeClr val="dk2"/>
                </a:solidFill>
                <a:latin typeface="Roboto"/>
                <a:ea typeface="Roboto"/>
                <a:cs typeface="Roboto"/>
                <a:sym typeface="Roboto"/>
              </a:rPr>
            </a:br>
            <a:br>
              <a:rPr b="0" i="0" lang="ru" sz="1800" u="none" cap="none" strike="noStrike">
                <a:solidFill>
                  <a:schemeClr val="dk2"/>
                </a:solidFill>
                <a:latin typeface="Roboto"/>
                <a:ea typeface="Roboto"/>
                <a:cs typeface="Roboto"/>
                <a:sym typeface="Roboto"/>
              </a:rPr>
            </a:b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 (ИЛИ)</a:t>
            </a:r>
            <a:endParaRPr/>
          </a:p>
        </p:txBody>
      </p:sp>
      <p:sp>
        <p:nvSpPr>
          <p:cNvPr id="300" name="Google Shape;300;p4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Логическое ИЛИ в классическом программировании работает следующим образом: "если хотя бы один из аргументов true, то возвращает true, иначе – false". В JavaScript, как мы увидим далее, это не совсем так, но для начала рассмотрим только логические значения.</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Если значение не логического типа – то оно к нему приводится в целях вычислений. Например, число 1 будет воспринято как true, а 0 – как false:</a:t>
            </a:r>
            <a:endParaRPr/>
          </a:p>
          <a:p>
            <a:pPr indent="0" lvl="0" marL="444500" marR="139700" rtl="0" algn="l">
              <a:lnSpc>
                <a:spcPct val="121428"/>
              </a:lnSpc>
              <a:spcBef>
                <a:spcPts val="1600"/>
              </a:spcBef>
              <a:spcAft>
                <a:spcPts val="0"/>
              </a:spcAft>
              <a:buClr>
                <a:schemeClr val="dk2"/>
              </a:buClr>
              <a:buSzPts val="1800"/>
              <a:buFont typeface="Roboto"/>
              <a:buNone/>
            </a:pPr>
            <a:r>
              <a:rPr b="0" i="0" lang="ru" sz="1800" u="none" cap="none" strike="noStrike">
                <a:solidFill>
                  <a:srgbClr val="0077AA"/>
                </a:solidFill>
                <a:highlight>
                  <a:srgbClr val="F5F2F0"/>
                </a:highlight>
                <a:latin typeface="Verdana"/>
                <a:ea typeface="Verdana"/>
                <a:cs typeface="Verdana"/>
                <a:sym typeface="Verdana"/>
              </a:rPr>
              <a:t>if</a:t>
            </a:r>
            <a:r>
              <a:rPr b="0" i="0" lang="ru" sz="1800" u="none" cap="none" strike="noStrike">
                <a:solidFill>
                  <a:srgbClr val="000000"/>
                </a:solidFill>
                <a:highlight>
                  <a:srgbClr val="F5F2F0"/>
                </a:highlight>
                <a:latin typeface="Verdana"/>
                <a:ea typeface="Verdana"/>
                <a:cs typeface="Verdana"/>
                <a:sym typeface="Verdana"/>
              </a:rPr>
              <a:t> </a:t>
            </a:r>
            <a:r>
              <a:rPr b="0" i="0" lang="ru" sz="1800" u="none" cap="none" strike="noStrike">
                <a:solidFill>
                  <a:schemeClr val="lt2"/>
                </a:solidFill>
                <a:highlight>
                  <a:srgbClr val="F5F2F0"/>
                </a:highlight>
                <a:latin typeface="Verdana"/>
                <a:ea typeface="Verdana"/>
                <a:cs typeface="Verdana"/>
                <a:sym typeface="Verdana"/>
              </a:rPr>
              <a:t>(</a:t>
            </a:r>
            <a:r>
              <a:rPr b="0" i="0" lang="ru" sz="1800" u="none" cap="none" strike="noStrike">
                <a:solidFill>
                  <a:srgbClr val="990055"/>
                </a:solidFill>
                <a:highlight>
                  <a:srgbClr val="F5F2F0"/>
                </a:highlight>
                <a:latin typeface="Verdana"/>
                <a:ea typeface="Verdana"/>
                <a:cs typeface="Verdana"/>
                <a:sym typeface="Verdana"/>
              </a:rPr>
              <a:t>1</a:t>
            </a:r>
            <a:r>
              <a:rPr b="0" i="0" lang="ru" sz="1800" u="none" cap="none" strike="noStrike">
                <a:solidFill>
                  <a:srgbClr val="000000"/>
                </a:solidFill>
                <a:highlight>
                  <a:srgbClr val="F5F2F0"/>
                </a:highlight>
                <a:latin typeface="Verdana"/>
                <a:ea typeface="Verdana"/>
                <a:cs typeface="Verdana"/>
                <a:sym typeface="Verdana"/>
              </a:rPr>
              <a:t> </a:t>
            </a:r>
            <a:r>
              <a:rPr b="0" i="0" lang="ru" sz="1800" u="none" cap="none" strike="noStrike">
                <a:solidFill>
                  <a:srgbClr val="A67F59"/>
                </a:solidFill>
                <a:highlight>
                  <a:srgbClr val="F5F2F0"/>
                </a:highlight>
                <a:latin typeface="Verdana"/>
                <a:ea typeface="Verdana"/>
                <a:cs typeface="Verdana"/>
                <a:sym typeface="Verdana"/>
              </a:rPr>
              <a:t>||</a:t>
            </a:r>
            <a:r>
              <a:rPr b="0" i="0" lang="ru" sz="1800" u="none" cap="none" strike="noStrike">
                <a:solidFill>
                  <a:srgbClr val="000000"/>
                </a:solidFill>
                <a:highlight>
                  <a:srgbClr val="F5F2F0"/>
                </a:highlight>
                <a:latin typeface="Verdana"/>
                <a:ea typeface="Verdana"/>
                <a:cs typeface="Verdana"/>
                <a:sym typeface="Verdana"/>
              </a:rPr>
              <a:t> </a:t>
            </a:r>
            <a:r>
              <a:rPr b="0" i="0" lang="ru" sz="1800" u="none" cap="none" strike="noStrike">
                <a:solidFill>
                  <a:srgbClr val="990055"/>
                </a:solidFill>
                <a:highlight>
                  <a:srgbClr val="F5F2F0"/>
                </a:highlight>
                <a:latin typeface="Verdana"/>
                <a:ea typeface="Verdana"/>
                <a:cs typeface="Verdana"/>
                <a:sym typeface="Verdana"/>
              </a:rPr>
              <a:t>0</a:t>
            </a:r>
            <a:r>
              <a:rPr b="0" i="0" lang="ru" sz="1800" u="none" cap="none" strike="noStrike">
                <a:solidFill>
                  <a:schemeClr val="lt2"/>
                </a:solidFill>
                <a:highlight>
                  <a:srgbClr val="F5F2F0"/>
                </a:highlight>
                <a:latin typeface="Verdana"/>
                <a:ea typeface="Verdana"/>
                <a:cs typeface="Verdana"/>
                <a:sym typeface="Verdana"/>
              </a:rPr>
              <a:t>)</a:t>
            </a:r>
            <a:r>
              <a:rPr b="0" i="0" lang="ru" sz="1800" u="none" cap="none" strike="noStrike">
                <a:solidFill>
                  <a:srgbClr val="000000"/>
                </a:solidFill>
                <a:highlight>
                  <a:srgbClr val="F5F2F0"/>
                </a:highlight>
                <a:latin typeface="Verdana"/>
                <a:ea typeface="Verdana"/>
                <a:cs typeface="Verdana"/>
                <a:sym typeface="Verdana"/>
              </a:rPr>
              <a:t> </a:t>
            </a:r>
            <a:r>
              <a:rPr b="0" i="0" lang="ru" sz="1800" u="none" cap="none" strike="noStrike">
                <a:solidFill>
                  <a:schemeClr val="lt2"/>
                </a:solidFill>
                <a:highlight>
                  <a:srgbClr val="F5F2F0"/>
                </a:highlight>
                <a:latin typeface="Verdana"/>
                <a:ea typeface="Verdana"/>
                <a:cs typeface="Verdana"/>
                <a:sym typeface="Verdana"/>
              </a:rPr>
              <a:t>{</a:t>
            </a:r>
            <a:r>
              <a:rPr b="0" i="0" lang="ru" sz="1800" u="none" cap="none" strike="noStrike">
                <a:solidFill>
                  <a:srgbClr val="000000"/>
                </a:solidFill>
                <a:highlight>
                  <a:srgbClr val="F5F2F0"/>
                </a:highlight>
                <a:latin typeface="Verdana"/>
                <a:ea typeface="Verdana"/>
                <a:cs typeface="Verdana"/>
                <a:sym typeface="Verdana"/>
              </a:rPr>
              <a:t> </a:t>
            </a:r>
            <a:r>
              <a:rPr b="0" i="0" lang="ru" sz="1800" u="none" cap="none" strike="noStrike">
                <a:solidFill>
                  <a:srgbClr val="708090"/>
                </a:solidFill>
                <a:highlight>
                  <a:srgbClr val="F5F2F0"/>
                </a:highlight>
                <a:latin typeface="Verdana"/>
                <a:ea typeface="Verdana"/>
                <a:cs typeface="Verdana"/>
                <a:sym typeface="Verdana"/>
              </a:rPr>
              <a:t>// сработает как if( true || false )</a:t>
            </a:r>
            <a:br>
              <a:rPr b="0" i="0" lang="ru" sz="1800" u="none" cap="none" strike="noStrike">
                <a:solidFill>
                  <a:srgbClr val="000000"/>
                </a:solidFill>
                <a:highlight>
                  <a:srgbClr val="F5F2F0"/>
                </a:highlight>
                <a:latin typeface="Verdana"/>
                <a:ea typeface="Verdana"/>
                <a:cs typeface="Verdana"/>
                <a:sym typeface="Verdana"/>
              </a:rPr>
            </a:br>
            <a:r>
              <a:rPr b="0" i="0" lang="ru" sz="1800" u="none" cap="none" strike="noStrike">
                <a:solidFill>
                  <a:srgbClr val="000000"/>
                </a:solidFill>
                <a:highlight>
                  <a:srgbClr val="F5F2F0"/>
                </a:highlight>
                <a:latin typeface="Verdana"/>
                <a:ea typeface="Verdana"/>
                <a:cs typeface="Verdana"/>
                <a:sym typeface="Verdana"/>
              </a:rPr>
              <a:t>  alert</a:t>
            </a:r>
            <a:r>
              <a:rPr b="0" i="0" lang="ru" sz="1800" u="none" cap="none" strike="noStrike">
                <a:solidFill>
                  <a:schemeClr val="lt2"/>
                </a:solidFill>
                <a:highlight>
                  <a:srgbClr val="F5F2F0"/>
                </a:highlight>
                <a:latin typeface="Verdana"/>
                <a:ea typeface="Verdana"/>
                <a:cs typeface="Verdana"/>
                <a:sym typeface="Verdana"/>
              </a:rPr>
              <a:t>(</a:t>
            </a:r>
            <a:r>
              <a:rPr b="0" i="0" lang="ru" sz="1800" u="none" cap="none" strike="noStrike">
                <a:solidFill>
                  <a:srgbClr val="000000"/>
                </a:solidFill>
                <a:highlight>
                  <a:srgbClr val="F5F2F0"/>
                </a:highlight>
                <a:latin typeface="Verdana"/>
                <a:ea typeface="Verdana"/>
                <a:cs typeface="Verdana"/>
                <a:sym typeface="Verdana"/>
              </a:rPr>
              <a:t> </a:t>
            </a:r>
            <a:r>
              <a:rPr b="0" i="0" lang="ru" sz="1800" u="none" cap="none" strike="noStrike">
                <a:solidFill>
                  <a:srgbClr val="669900"/>
                </a:solidFill>
                <a:highlight>
                  <a:srgbClr val="F5F2F0"/>
                </a:highlight>
                <a:latin typeface="Verdana"/>
                <a:ea typeface="Verdana"/>
                <a:cs typeface="Verdana"/>
                <a:sym typeface="Verdana"/>
              </a:rPr>
              <a:t>'верно'</a:t>
            </a:r>
            <a:r>
              <a:rPr b="0" i="0" lang="ru" sz="1800" u="none" cap="none" strike="noStrike">
                <a:solidFill>
                  <a:srgbClr val="000000"/>
                </a:solidFill>
                <a:highlight>
                  <a:srgbClr val="F5F2F0"/>
                </a:highlight>
                <a:latin typeface="Verdana"/>
                <a:ea typeface="Verdana"/>
                <a:cs typeface="Verdana"/>
                <a:sym typeface="Verdana"/>
              </a:rPr>
              <a:t> </a:t>
            </a:r>
            <a:r>
              <a:rPr b="0" i="0" lang="ru" sz="1800" u="none" cap="none" strike="noStrike">
                <a:solidFill>
                  <a:schemeClr val="lt2"/>
                </a:solidFill>
                <a:highlight>
                  <a:srgbClr val="F5F2F0"/>
                </a:highlight>
                <a:latin typeface="Verdana"/>
                <a:ea typeface="Verdana"/>
                <a:cs typeface="Verdana"/>
                <a:sym typeface="Verdana"/>
              </a:rPr>
              <a:t>);</a:t>
            </a:r>
            <a:br>
              <a:rPr b="0" i="0" lang="ru" sz="1800" u="none" cap="none" strike="noStrike">
                <a:solidFill>
                  <a:srgbClr val="000000"/>
                </a:solidFill>
                <a:highlight>
                  <a:srgbClr val="F5F2F0"/>
                </a:highlight>
                <a:latin typeface="Verdana"/>
                <a:ea typeface="Verdana"/>
                <a:cs typeface="Verdana"/>
                <a:sym typeface="Verdana"/>
              </a:rPr>
            </a:br>
            <a:r>
              <a:rPr b="0" i="0" lang="ru" sz="1800" u="none" cap="none" strike="noStrike">
                <a:solidFill>
                  <a:schemeClr val="lt2"/>
                </a:solidFill>
                <a:highlight>
                  <a:srgbClr val="F5F2F0"/>
                </a:highlight>
                <a:latin typeface="Verdana"/>
                <a:ea typeface="Verdana"/>
                <a:cs typeface="Verdana"/>
                <a:sym typeface="Verdana"/>
              </a:rPr>
              <a:t>}</a:t>
            </a:r>
            <a:endParaRPr/>
          </a:p>
          <a:p>
            <a:pPr indent="11430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Использование</a:t>
            </a:r>
            <a:endParaRPr/>
          </a:p>
        </p:txBody>
      </p:sp>
      <p:sp>
        <p:nvSpPr>
          <p:cNvPr id="306" name="Google Shape;306;p4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444500" marR="139700" rtl="0" algn="l">
              <a:lnSpc>
                <a:spcPct val="121428"/>
              </a:lnSpc>
              <a:spcBef>
                <a:spcPts val="0"/>
              </a:spcBef>
              <a:spcAft>
                <a:spcPts val="0"/>
              </a:spcAft>
              <a:buClr>
                <a:schemeClr val="dk2"/>
              </a:buClr>
              <a:buSzPts val="2400"/>
              <a:buFont typeface="Roboto"/>
              <a:buNone/>
            </a:pPr>
            <a:r>
              <a:rPr b="0" i="0" lang="ru" sz="2400" u="none" cap="none" strike="noStrike">
                <a:solidFill>
                  <a:srgbClr val="666666"/>
                </a:solidFill>
                <a:highlight>
                  <a:srgbClr val="F5F2F0"/>
                </a:highlight>
                <a:latin typeface="Verdana"/>
                <a:ea typeface="Verdana"/>
                <a:cs typeface="Verdana"/>
                <a:sym typeface="Verdana"/>
              </a:rPr>
              <a:t>Обычно оператор ИЛИ используется в if, чтобы проверить, выполняется ли хотя бы одно из условий, например</a:t>
            </a:r>
            <a:endParaRPr/>
          </a:p>
          <a:p>
            <a:pPr indent="0" lvl="0" marL="444500" marR="139700" rtl="0" algn="l">
              <a:lnSpc>
                <a:spcPct val="121428"/>
              </a:lnSpc>
              <a:spcBef>
                <a:spcPts val="0"/>
              </a:spcBef>
              <a:spcAft>
                <a:spcPts val="0"/>
              </a:spcAft>
              <a:buClr>
                <a:schemeClr val="dk2"/>
              </a:buClr>
              <a:buSzPts val="2400"/>
              <a:buFont typeface="Roboto"/>
              <a:buNone/>
            </a:pPr>
            <a:r>
              <a:rPr b="0" i="0" lang="ru" sz="2400" u="none" cap="none" strike="noStrike">
                <a:solidFill>
                  <a:srgbClr val="0077AA"/>
                </a:solidFill>
                <a:highlight>
                  <a:srgbClr val="F5F2F0"/>
                </a:highlight>
                <a:latin typeface="Verdana"/>
                <a:ea typeface="Verdana"/>
                <a:cs typeface="Verdana"/>
                <a:sym typeface="Verdana"/>
              </a:rPr>
              <a:t>var</a:t>
            </a:r>
            <a:r>
              <a:rPr b="0" i="0" lang="ru" sz="2400" u="none" cap="none" strike="noStrike">
                <a:solidFill>
                  <a:srgbClr val="000000"/>
                </a:solidFill>
                <a:highlight>
                  <a:srgbClr val="F5F2F0"/>
                </a:highlight>
                <a:latin typeface="Verdana"/>
                <a:ea typeface="Verdana"/>
                <a:cs typeface="Verdana"/>
                <a:sym typeface="Verdana"/>
              </a:rPr>
              <a:t> age </a:t>
            </a:r>
            <a:r>
              <a:rPr b="0" i="0" lang="ru" sz="2400" u="none" cap="none" strike="noStrike">
                <a:solidFill>
                  <a:srgbClr val="A67F59"/>
                </a:solidFill>
                <a:highlight>
                  <a:srgbClr val="F5F2F0"/>
                </a:highlight>
                <a:latin typeface="Verdana"/>
                <a:ea typeface="Verdana"/>
                <a:cs typeface="Verdana"/>
                <a:sym typeface="Verdana"/>
              </a:rPr>
              <a:t>=</a:t>
            </a:r>
            <a:r>
              <a:rPr b="0" i="0" lang="ru" sz="2400" u="none" cap="none" strike="noStrike">
                <a:solidFill>
                  <a:srgbClr val="000000"/>
                </a:solidFill>
                <a:highlight>
                  <a:srgbClr val="F5F2F0"/>
                </a:highlight>
                <a:latin typeface="Verdana"/>
                <a:ea typeface="Verdana"/>
                <a:cs typeface="Verdana"/>
                <a:sym typeface="Verdana"/>
              </a:rPr>
              <a:t> </a:t>
            </a:r>
            <a:r>
              <a:rPr b="0" i="0" lang="ru" sz="2400" u="none" cap="none" strike="noStrike">
                <a:solidFill>
                  <a:srgbClr val="990055"/>
                </a:solidFill>
                <a:highlight>
                  <a:srgbClr val="F5F2F0"/>
                </a:highlight>
                <a:latin typeface="Verdana"/>
                <a:ea typeface="Verdana"/>
                <a:cs typeface="Verdana"/>
                <a:sym typeface="Verdana"/>
              </a:rPr>
              <a:t>9</a:t>
            </a:r>
            <a:r>
              <a:rPr b="0" i="0" lang="ru" sz="2400" u="none" cap="none" strike="noStrike">
                <a:solidFill>
                  <a:schemeClr val="lt2"/>
                </a:solidFill>
                <a:highlight>
                  <a:srgbClr val="F5F2F0"/>
                </a:highlight>
                <a:latin typeface="Verdana"/>
                <a:ea typeface="Verdana"/>
                <a:cs typeface="Verdana"/>
                <a:sym typeface="Verdana"/>
              </a:rPr>
              <a:t>;</a:t>
            </a:r>
            <a:br>
              <a:rPr b="0" i="0" lang="ru" sz="2400" u="none" cap="none" strike="noStrike">
                <a:solidFill>
                  <a:srgbClr val="000000"/>
                </a:solidFill>
                <a:highlight>
                  <a:srgbClr val="F5F2F0"/>
                </a:highlight>
                <a:latin typeface="Verdana"/>
                <a:ea typeface="Verdana"/>
                <a:cs typeface="Verdana"/>
                <a:sym typeface="Verdana"/>
              </a:rPr>
            </a:br>
            <a:br>
              <a:rPr b="0" i="0" lang="ru" sz="2400" u="none" cap="none" strike="noStrike">
                <a:solidFill>
                  <a:srgbClr val="000000"/>
                </a:solidFill>
                <a:highlight>
                  <a:srgbClr val="F5F2F0"/>
                </a:highlight>
                <a:latin typeface="Verdana"/>
                <a:ea typeface="Verdana"/>
                <a:cs typeface="Verdana"/>
                <a:sym typeface="Verdana"/>
              </a:rPr>
            </a:br>
            <a:r>
              <a:rPr b="0" i="0" lang="ru" sz="2400" u="none" cap="none" strike="noStrike">
                <a:solidFill>
                  <a:srgbClr val="0077AA"/>
                </a:solidFill>
                <a:highlight>
                  <a:srgbClr val="F5F2F0"/>
                </a:highlight>
                <a:latin typeface="Verdana"/>
                <a:ea typeface="Verdana"/>
                <a:cs typeface="Verdana"/>
                <a:sym typeface="Verdana"/>
              </a:rPr>
              <a:t>if</a:t>
            </a:r>
            <a:r>
              <a:rPr b="0" i="0" lang="ru" sz="2400" u="none" cap="none" strike="noStrike">
                <a:solidFill>
                  <a:srgbClr val="000000"/>
                </a:solidFill>
                <a:highlight>
                  <a:srgbClr val="F5F2F0"/>
                </a:highlight>
                <a:latin typeface="Verdana"/>
                <a:ea typeface="Verdana"/>
                <a:cs typeface="Verdana"/>
                <a:sym typeface="Verdana"/>
              </a:rPr>
              <a:t> </a:t>
            </a:r>
            <a:r>
              <a:rPr b="0" i="0" lang="ru" sz="2400" u="none" cap="none" strike="noStrike">
                <a:solidFill>
                  <a:schemeClr val="lt2"/>
                </a:solidFill>
                <a:highlight>
                  <a:srgbClr val="F5F2F0"/>
                </a:highlight>
                <a:latin typeface="Verdana"/>
                <a:ea typeface="Verdana"/>
                <a:cs typeface="Verdana"/>
                <a:sym typeface="Verdana"/>
              </a:rPr>
              <a:t>(</a:t>
            </a:r>
            <a:r>
              <a:rPr b="0" i="0" lang="ru" sz="2400" u="none" cap="none" strike="noStrike">
                <a:solidFill>
                  <a:srgbClr val="000000"/>
                </a:solidFill>
                <a:highlight>
                  <a:srgbClr val="F5F2F0"/>
                </a:highlight>
                <a:latin typeface="Verdana"/>
                <a:ea typeface="Verdana"/>
                <a:cs typeface="Verdana"/>
                <a:sym typeface="Verdana"/>
              </a:rPr>
              <a:t>age </a:t>
            </a:r>
            <a:r>
              <a:rPr b="0" i="0" lang="ru" sz="2400" u="none" cap="none" strike="noStrike">
                <a:solidFill>
                  <a:srgbClr val="A67F59"/>
                </a:solidFill>
                <a:highlight>
                  <a:srgbClr val="F5F2F0"/>
                </a:highlight>
                <a:latin typeface="Verdana"/>
                <a:ea typeface="Verdana"/>
                <a:cs typeface="Verdana"/>
                <a:sym typeface="Verdana"/>
              </a:rPr>
              <a:t>&lt;</a:t>
            </a:r>
            <a:r>
              <a:rPr b="0" i="0" lang="ru" sz="2400" u="none" cap="none" strike="noStrike">
                <a:solidFill>
                  <a:srgbClr val="000000"/>
                </a:solidFill>
                <a:highlight>
                  <a:srgbClr val="F5F2F0"/>
                </a:highlight>
                <a:latin typeface="Verdana"/>
                <a:ea typeface="Verdana"/>
                <a:cs typeface="Verdana"/>
                <a:sym typeface="Verdana"/>
              </a:rPr>
              <a:t> </a:t>
            </a:r>
            <a:r>
              <a:rPr b="0" i="0" lang="ru" sz="2400" u="none" cap="none" strike="noStrike">
                <a:solidFill>
                  <a:srgbClr val="990055"/>
                </a:solidFill>
                <a:highlight>
                  <a:srgbClr val="F5F2F0"/>
                </a:highlight>
                <a:latin typeface="Verdana"/>
                <a:ea typeface="Verdana"/>
                <a:cs typeface="Verdana"/>
                <a:sym typeface="Verdana"/>
              </a:rPr>
              <a:t>6</a:t>
            </a:r>
            <a:r>
              <a:rPr b="0" i="0" lang="ru" sz="2400" u="none" cap="none" strike="noStrike">
                <a:solidFill>
                  <a:srgbClr val="000000"/>
                </a:solidFill>
                <a:highlight>
                  <a:srgbClr val="F5F2F0"/>
                </a:highlight>
                <a:latin typeface="Verdana"/>
                <a:ea typeface="Verdana"/>
                <a:cs typeface="Verdana"/>
                <a:sym typeface="Verdana"/>
              </a:rPr>
              <a:t> </a:t>
            </a:r>
            <a:r>
              <a:rPr b="0" i="0" lang="ru" sz="2400" u="none" cap="none" strike="noStrike">
                <a:solidFill>
                  <a:srgbClr val="A67F59"/>
                </a:solidFill>
                <a:highlight>
                  <a:srgbClr val="F5F2F0"/>
                </a:highlight>
                <a:latin typeface="Verdana"/>
                <a:ea typeface="Verdana"/>
                <a:cs typeface="Verdana"/>
                <a:sym typeface="Verdana"/>
              </a:rPr>
              <a:t>||</a:t>
            </a:r>
            <a:r>
              <a:rPr b="0" i="0" lang="ru" sz="2400" u="none" cap="none" strike="noStrike">
                <a:solidFill>
                  <a:srgbClr val="000000"/>
                </a:solidFill>
                <a:highlight>
                  <a:srgbClr val="F5F2F0"/>
                </a:highlight>
                <a:latin typeface="Verdana"/>
                <a:ea typeface="Verdana"/>
                <a:cs typeface="Verdana"/>
                <a:sym typeface="Verdana"/>
              </a:rPr>
              <a:t> age </a:t>
            </a:r>
            <a:r>
              <a:rPr b="0" i="0" lang="ru" sz="2400" u="none" cap="none" strike="noStrike">
                <a:solidFill>
                  <a:srgbClr val="A67F59"/>
                </a:solidFill>
                <a:highlight>
                  <a:srgbClr val="F5F2F0"/>
                </a:highlight>
                <a:latin typeface="Verdana"/>
                <a:ea typeface="Verdana"/>
                <a:cs typeface="Verdana"/>
                <a:sym typeface="Verdana"/>
              </a:rPr>
              <a:t>&gt;</a:t>
            </a:r>
            <a:r>
              <a:rPr b="0" i="0" lang="ru" sz="2400" u="none" cap="none" strike="noStrike">
                <a:solidFill>
                  <a:srgbClr val="000000"/>
                </a:solidFill>
                <a:highlight>
                  <a:srgbClr val="F5F2F0"/>
                </a:highlight>
                <a:latin typeface="Verdana"/>
                <a:ea typeface="Verdana"/>
                <a:cs typeface="Verdana"/>
                <a:sym typeface="Verdana"/>
              </a:rPr>
              <a:t> </a:t>
            </a:r>
            <a:r>
              <a:rPr b="0" i="0" lang="ru" sz="2400" u="none" cap="none" strike="noStrike">
                <a:solidFill>
                  <a:srgbClr val="990055"/>
                </a:solidFill>
                <a:highlight>
                  <a:srgbClr val="F5F2F0"/>
                </a:highlight>
                <a:latin typeface="Verdana"/>
                <a:ea typeface="Verdana"/>
                <a:cs typeface="Verdana"/>
                <a:sym typeface="Verdana"/>
              </a:rPr>
              <a:t>3</a:t>
            </a:r>
            <a:r>
              <a:rPr b="0" i="0" lang="ru" sz="2400" u="none" cap="none" strike="noStrike">
                <a:solidFill>
                  <a:schemeClr val="lt2"/>
                </a:solidFill>
                <a:highlight>
                  <a:srgbClr val="F5F2F0"/>
                </a:highlight>
                <a:latin typeface="Verdana"/>
                <a:ea typeface="Verdana"/>
                <a:cs typeface="Verdana"/>
                <a:sym typeface="Verdana"/>
              </a:rPr>
              <a:t>)</a:t>
            </a:r>
            <a:r>
              <a:rPr b="0" i="0" lang="ru" sz="2400" u="none" cap="none" strike="noStrike">
                <a:solidFill>
                  <a:srgbClr val="000000"/>
                </a:solidFill>
                <a:highlight>
                  <a:srgbClr val="F5F2F0"/>
                </a:highlight>
                <a:latin typeface="Verdana"/>
                <a:ea typeface="Verdana"/>
                <a:cs typeface="Verdana"/>
                <a:sym typeface="Verdana"/>
              </a:rPr>
              <a:t> </a:t>
            </a:r>
            <a:r>
              <a:rPr b="0" i="0" lang="ru" sz="2400" u="none" cap="none" strike="noStrike">
                <a:solidFill>
                  <a:schemeClr val="lt2"/>
                </a:solidFill>
                <a:highlight>
                  <a:srgbClr val="F5F2F0"/>
                </a:highlight>
                <a:latin typeface="Verdana"/>
                <a:ea typeface="Verdana"/>
                <a:cs typeface="Verdana"/>
                <a:sym typeface="Verdana"/>
              </a:rPr>
              <a:t>{</a:t>
            </a:r>
            <a:br>
              <a:rPr b="0" i="0" lang="ru" sz="2400" u="none" cap="none" strike="noStrike">
                <a:solidFill>
                  <a:srgbClr val="000000"/>
                </a:solidFill>
                <a:highlight>
                  <a:srgbClr val="F5F2F0"/>
                </a:highlight>
                <a:latin typeface="Verdana"/>
                <a:ea typeface="Verdana"/>
                <a:cs typeface="Verdana"/>
                <a:sym typeface="Verdana"/>
              </a:rPr>
            </a:br>
            <a:r>
              <a:rPr b="0" i="0" lang="ru" sz="2400" u="none" cap="none" strike="noStrike">
                <a:solidFill>
                  <a:srgbClr val="000000"/>
                </a:solidFill>
                <a:highlight>
                  <a:srgbClr val="F5F2F0"/>
                </a:highlight>
                <a:latin typeface="Verdana"/>
                <a:ea typeface="Verdana"/>
                <a:cs typeface="Verdana"/>
                <a:sym typeface="Verdana"/>
              </a:rPr>
              <a:t>  alert</a:t>
            </a:r>
            <a:r>
              <a:rPr b="0" i="0" lang="ru" sz="2400" u="none" cap="none" strike="noStrike">
                <a:solidFill>
                  <a:schemeClr val="lt2"/>
                </a:solidFill>
                <a:highlight>
                  <a:srgbClr val="F5F2F0"/>
                </a:highlight>
                <a:latin typeface="Verdana"/>
                <a:ea typeface="Verdana"/>
                <a:cs typeface="Verdana"/>
                <a:sym typeface="Verdana"/>
              </a:rPr>
              <a:t>(</a:t>
            </a:r>
            <a:r>
              <a:rPr b="0" i="0" lang="ru" sz="2400" u="none" cap="none" strike="noStrike">
                <a:solidFill>
                  <a:srgbClr val="000000"/>
                </a:solidFill>
                <a:highlight>
                  <a:srgbClr val="F5F2F0"/>
                </a:highlight>
                <a:latin typeface="Verdana"/>
                <a:ea typeface="Verdana"/>
                <a:cs typeface="Verdana"/>
                <a:sym typeface="Verdana"/>
              </a:rPr>
              <a:t> </a:t>
            </a:r>
            <a:r>
              <a:rPr b="0" i="0" lang="ru" sz="2400" u="none" cap="none" strike="noStrike">
                <a:solidFill>
                  <a:srgbClr val="669900"/>
                </a:solidFill>
                <a:highlight>
                  <a:srgbClr val="F5F2F0"/>
                </a:highlight>
                <a:latin typeface="Verdana"/>
                <a:ea typeface="Verdana"/>
                <a:cs typeface="Verdana"/>
                <a:sym typeface="Verdana"/>
              </a:rPr>
              <a:t>'Добро пожаловать в детский сад!'</a:t>
            </a:r>
            <a:r>
              <a:rPr b="0" i="0" lang="ru" sz="2400" u="none" cap="none" strike="noStrike">
                <a:solidFill>
                  <a:srgbClr val="000000"/>
                </a:solidFill>
                <a:highlight>
                  <a:srgbClr val="F5F2F0"/>
                </a:highlight>
                <a:latin typeface="Verdana"/>
                <a:ea typeface="Verdana"/>
                <a:cs typeface="Verdana"/>
                <a:sym typeface="Verdana"/>
              </a:rPr>
              <a:t> </a:t>
            </a:r>
            <a:r>
              <a:rPr b="0" i="0" lang="ru" sz="2400" u="none" cap="none" strike="noStrike">
                <a:solidFill>
                  <a:schemeClr val="lt2"/>
                </a:solidFill>
                <a:highlight>
                  <a:srgbClr val="F5F2F0"/>
                </a:highlight>
                <a:latin typeface="Verdana"/>
                <a:ea typeface="Verdana"/>
                <a:cs typeface="Verdana"/>
                <a:sym typeface="Verdana"/>
              </a:rPr>
              <a:t>);</a:t>
            </a:r>
            <a:br>
              <a:rPr b="0" i="0" lang="ru" sz="2400" u="none" cap="none" strike="noStrike">
                <a:solidFill>
                  <a:srgbClr val="000000"/>
                </a:solidFill>
                <a:highlight>
                  <a:srgbClr val="F5F2F0"/>
                </a:highlight>
                <a:latin typeface="Verdana"/>
                <a:ea typeface="Verdana"/>
                <a:cs typeface="Verdana"/>
                <a:sym typeface="Verdana"/>
              </a:rPr>
            </a:br>
            <a:r>
              <a:rPr b="0" i="0" lang="ru" sz="2400" u="none" cap="none" strike="noStrike">
                <a:solidFill>
                  <a:schemeClr val="lt2"/>
                </a:solidFill>
                <a:highlight>
                  <a:srgbClr val="F5F2F0"/>
                </a:highlight>
                <a:latin typeface="Verdana"/>
                <a:ea typeface="Verdana"/>
                <a:cs typeface="Verdana"/>
                <a:sym typeface="Verdana"/>
              </a:rPr>
              <a:t>}</a:t>
            </a:r>
            <a:endParaRPr/>
          </a:p>
          <a:p>
            <a:pPr indent="11430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Важно!</a:t>
            </a:r>
            <a:endParaRPr/>
          </a:p>
        </p:txBody>
      </p:sp>
      <p:sp>
        <p:nvSpPr>
          <p:cNvPr id="312" name="Google Shape;312;p4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оператор || проверяет слева направо все значения до первого true.</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После того, как значение true найдено, остальные условия игнорируются.</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&amp;&amp; (И)</a:t>
            </a:r>
            <a:endParaRPr/>
          </a:p>
        </p:txBody>
      </p:sp>
      <p:sp>
        <p:nvSpPr>
          <p:cNvPr id="318" name="Google Shape;318;p4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Оператор И пишется как два амперсанда &amp;&amp;:</a:t>
            </a:r>
            <a:br>
              <a:rPr b="0" i="0" lang="ru" sz="1800" u="none" cap="none" strike="noStrike">
                <a:solidFill>
                  <a:schemeClr val="dk2"/>
                </a:solidFill>
                <a:latin typeface="Roboto"/>
                <a:ea typeface="Roboto"/>
                <a:cs typeface="Roboto"/>
                <a:sym typeface="Roboto"/>
              </a:rPr>
            </a:br>
            <a:br>
              <a:rPr b="0" i="0" lang="ru" sz="1800" u="none" cap="none" strike="noStrike">
                <a:solidFill>
                  <a:schemeClr val="dk2"/>
                </a:solidFill>
                <a:latin typeface="Roboto"/>
                <a:ea typeface="Roboto"/>
                <a:cs typeface="Roboto"/>
                <a:sym typeface="Roboto"/>
              </a:rPr>
            </a:br>
            <a:r>
              <a:rPr b="0" i="0" lang="ru" sz="1800" u="none" cap="none" strike="noStrike">
                <a:solidFill>
                  <a:srgbClr val="FF9900"/>
                </a:solidFill>
                <a:latin typeface="Roboto"/>
                <a:ea typeface="Roboto"/>
                <a:cs typeface="Roboto"/>
                <a:sym typeface="Roboto"/>
              </a:rPr>
              <a:t>result = a &amp;&amp; b;</a:t>
            </a:r>
            <a:endParaRPr/>
          </a:p>
          <a:p>
            <a:pPr indent="114300" lvl="0" marL="0" marR="0" rtl="0" algn="l">
              <a:lnSpc>
                <a:spcPct val="115000"/>
              </a:lnSpc>
              <a:spcBef>
                <a:spcPts val="1600"/>
              </a:spcBef>
              <a:spcAft>
                <a:spcPts val="0"/>
              </a:spcAft>
              <a:buClr>
                <a:schemeClr val="dk2"/>
              </a:buClr>
              <a:buSzPts val="1800"/>
              <a:buFont typeface="Roboto"/>
              <a:buNone/>
            </a:pPr>
            <a:r>
              <a:rPr b="0" i="0" lang="ru" sz="1800" u="none" cap="none" strike="noStrike">
                <a:solidFill>
                  <a:srgbClr val="666666"/>
                </a:solidFill>
                <a:latin typeface="Roboto"/>
                <a:ea typeface="Roboto"/>
                <a:cs typeface="Roboto"/>
                <a:sym typeface="Roboto"/>
              </a:rPr>
              <a:t>И возвращает true, если оба аргумента истинны, а иначе – false:</a:t>
            </a:r>
            <a:endParaRPr/>
          </a:p>
          <a:p>
            <a:pPr indent="0" lvl="0" marL="444500" marR="139700" rtl="0" algn="l">
              <a:lnSpc>
                <a:spcPct val="121428"/>
              </a:lnSpc>
              <a:spcBef>
                <a:spcPts val="1600"/>
              </a:spcBef>
              <a:spcAft>
                <a:spcPts val="0"/>
              </a:spcAft>
              <a:buClr>
                <a:schemeClr val="dk2"/>
              </a:buClr>
              <a:buSzPts val="1800"/>
              <a:buFont typeface="Roboto"/>
              <a:buNone/>
            </a:pPr>
            <a:r>
              <a:rPr b="0" i="0" lang="ru" sz="1800" u="none" cap="none" strike="noStrike">
                <a:solidFill>
                  <a:srgbClr val="0077AA"/>
                </a:solidFill>
                <a:highlight>
                  <a:srgbClr val="F5F2F0"/>
                </a:highlight>
                <a:latin typeface="Verdana"/>
                <a:ea typeface="Verdana"/>
                <a:cs typeface="Verdana"/>
                <a:sym typeface="Verdana"/>
              </a:rPr>
              <a:t>var</a:t>
            </a:r>
            <a:r>
              <a:rPr b="0" i="0" lang="ru" sz="1800" u="none" cap="none" strike="noStrike">
                <a:solidFill>
                  <a:srgbClr val="000000"/>
                </a:solidFill>
                <a:highlight>
                  <a:srgbClr val="F5F2F0"/>
                </a:highlight>
                <a:latin typeface="Verdana"/>
                <a:ea typeface="Verdana"/>
                <a:cs typeface="Verdana"/>
                <a:sym typeface="Verdana"/>
              </a:rPr>
              <a:t> age </a:t>
            </a:r>
            <a:r>
              <a:rPr b="0" i="0" lang="ru" sz="1800" u="none" cap="none" strike="noStrike">
                <a:solidFill>
                  <a:srgbClr val="A67F59"/>
                </a:solidFill>
                <a:highlight>
                  <a:srgbClr val="F5F2F0"/>
                </a:highlight>
                <a:latin typeface="Verdana"/>
                <a:ea typeface="Verdana"/>
                <a:cs typeface="Verdana"/>
                <a:sym typeface="Verdana"/>
              </a:rPr>
              <a:t>=</a:t>
            </a:r>
            <a:r>
              <a:rPr b="0" i="0" lang="ru" sz="1800" u="none" cap="none" strike="noStrike">
                <a:solidFill>
                  <a:srgbClr val="000000"/>
                </a:solidFill>
                <a:highlight>
                  <a:srgbClr val="F5F2F0"/>
                </a:highlight>
                <a:latin typeface="Verdana"/>
                <a:ea typeface="Verdana"/>
                <a:cs typeface="Verdana"/>
                <a:sym typeface="Verdana"/>
              </a:rPr>
              <a:t> </a:t>
            </a:r>
            <a:r>
              <a:rPr b="0" i="0" lang="ru" sz="1800" u="none" cap="none" strike="noStrike">
                <a:solidFill>
                  <a:srgbClr val="990055"/>
                </a:solidFill>
                <a:highlight>
                  <a:srgbClr val="F5F2F0"/>
                </a:highlight>
                <a:latin typeface="Verdana"/>
                <a:ea typeface="Verdana"/>
                <a:cs typeface="Verdana"/>
                <a:sym typeface="Verdana"/>
              </a:rPr>
              <a:t>9</a:t>
            </a:r>
            <a:r>
              <a:rPr b="0" i="0" lang="ru" sz="1800" u="none" cap="none" strike="noStrike">
                <a:solidFill>
                  <a:schemeClr val="lt2"/>
                </a:solidFill>
                <a:highlight>
                  <a:srgbClr val="F5F2F0"/>
                </a:highlight>
                <a:latin typeface="Verdana"/>
                <a:ea typeface="Verdana"/>
                <a:cs typeface="Verdana"/>
                <a:sym typeface="Verdana"/>
              </a:rPr>
              <a:t>;</a:t>
            </a:r>
            <a:br>
              <a:rPr b="0" i="0" lang="ru" sz="1800" u="none" cap="none" strike="noStrike">
                <a:solidFill>
                  <a:srgbClr val="000000"/>
                </a:solidFill>
                <a:highlight>
                  <a:srgbClr val="F5F2F0"/>
                </a:highlight>
                <a:latin typeface="Verdana"/>
                <a:ea typeface="Verdana"/>
                <a:cs typeface="Verdana"/>
                <a:sym typeface="Verdana"/>
              </a:rPr>
            </a:br>
            <a:br>
              <a:rPr b="0" i="0" lang="ru" sz="1800" u="none" cap="none" strike="noStrike">
                <a:solidFill>
                  <a:srgbClr val="000000"/>
                </a:solidFill>
                <a:highlight>
                  <a:srgbClr val="F5F2F0"/>
                </a:highlight>
                <a:latin typeface="Verdana"/>
                <a:ea typeface="Verdana"/>
                <a:cs typeface="Verdana"/>
                <a:sym typeface="Verdana"/>
              </a:rPr>
            </a:br>
            <a:r>
              <a:rPr b="0" i="0" lang="ru" sz="1800" u="none" cap="none" strike="noStrike">
                <a:solidFill>
                  <a:srgbClr val="0077AA"/>
                </a:solidFill>
                <a:highlight>
                  <a:srgbClr val="F5F2F0"/>
                </a:highlight>
                <a:latin typeface="Verdana"/>
                <a:ea typeface="Verdana"/>
                <a:cs typeface="Verdana"/>
                <a:sym typeface="Verdana"/>
              </a:rPr>
              <a:t>if</a:t>
            </a:r>
            <a:r>
              <a:rPr b="0" i="0" lang="ru" sz="1800" u="none" cap="none" strike="noStrike">
                <a:solidFill>
                  <a:srgbClr val="000000"/>
                </a:solidFill>
                <a:highlight>
                  <a:srgbClr val="F5F2F0"/>
                </a:highlight>
                <a:latin typeface="Verdana"/>
                <a:ea typeface="Verdana"/>
                <a:cs typeface="Verdana"/>
                <a:sym typeface="Verdana"/>
              </a:rPr>
              <a:t> </a:t>
            </a:r>
            <a:r>
              <a:rPr b="0" i="0" lang="ru" sz="1800" u="none" cap="none" strike="noStrike">
                <a:solidFill>
                  <a:schemeClr val="lt2"/>
                </a:solidFill>
                <a:highlight>
                  <a:srgbClr val="F5F2F0"/>
                </a:highlight>
                <a:latin typeface="Verdana"/>
                <a:ea typeface="Verdana"/>
                <a:cs typeface="Verdana"/>
                <a:sym typeface="Verdana"/>
              </a:rPr>
              <a:t>(</a:t>
            </a:r>
            <a:r>
              <a:rPr b="0" i="0" lang="ru" sz="1800" u="none" cap="none" strike="noStrike">
                <a:solidFill>
                  <a:srgbClr val="000000"/>
                </a:solidFill>
                <a:highlight>
                  <a:srgbClr val="F5F2F0"/>
                </a:highlight>
                <a:latin typeface="Verdana"/>
                <a:ea typeface="Verdana"/>
                <a:cs typeface="Verdana"/>
                <a:sym typeface="Verdana"/>
              </a:rPr>
              <a:t>age </a:t>
            </a:r>
            <a:r>
              <a:rPr b="0" i="0" lang="ru" sz="1800" u="none" cap="none" strike="noStrike">
                <a:solidFill>
                  <a:srgbClr val="A67F59"/>
                </a:solidFill>
                <a:highlight>
                  <a:srgbClr val="F5F2F0"/>
                </a:highlight>
                <a:latin typeface="Verdana"/>
                <a:ea typeface="Verdana"/>
                <a:cs typeface="Verdana"/>
                <a:sym typeface="Verdana"/>
              </a:rPr>
              <a:t>&lt;</a:t>
            </a:r>
            <a:r>
              <a:rPr b="0" i="0" lang="ru" sz="1800" u="none" cap="none" strike="noStrike">
                <a:solidFill>
                  <a:srgbClr val="000000"/>
                </a:solidFill>
                <a:highlight>
                  <a:srgbClr val="F5F2F0"/>
                </a:highlight>
                <a:latin typeface="Verdana"/>
                <a:ea typeface="Verdana"/>
                <a:cs typeface="Verdana"/>
                <a:sym typeface="Verdana"/>
              </a:rPr>
              <a:t> </a:t>
            </a:r>
            <a:r>
              <a:rPr b="0" i="0" lang="ru" sz="1800" u="none" cap="none" strike="noStrike">
                <a:solidFill>
                  <a:srgbClr val="990055"/>
                </a:solidFill>
                <a:highlight>
                  <a:srgbClr val="F5F2F0"/>
                </a:highlight>
                <a:latin typeface="Verdana"/>
                <a:ea typeface="Verdana"/>
                <a:cs typeface="Verdana"/>
                <a:sym typeface="Verdana"/>
              </a:rPr>
              <a:t>6</a:t>
            </a:r>
            <a:r>
              <a:rPr b="0" i="0" lang="ru" sz="1800" u="none" cap="none" strike="noStrike">
                <a:solidFill>
                  <a:srgbClr val="000000"/>
                </a:solidFill>
                <a:highlight>
                  <a:srgbClr val="F5F2F0"/>
                </a:highlight>
                <a:latin typeface="Verdana"/>
                <a:ea typeface="Verdana"/>
                <a:cs typeface="Verdana"/>
                <a:sym typeface="Verdana"/>
              </a:rPr>
              <a:t> </a:t>
            </a:r>
            <a:r>
              <a:rPr b="0" i="0" lang="ru" sz="1800" u="none" cap="none" strike="noStrike">
                <a:solidFill>
                  <a:srgbClr val="FF9900"/>
                </a:solidFill>
                <a:latin typeface="Roboto"/>
                <a:ea typeface="Roboto"/>
                <a:cs typeface="Roboto"/>
                <a:sym typeface="Roboto"/>
              </a:rPr>
              <a:t>&amp;&amp;</a:t>
            </a:r>
            <a:r>
              <a:rPr b="0" i="0" lang="ru" sz="1800" u="none" cap="none" strike="noStrike">
                <a:solidFill>
                  <a:srgbClr val="000000"/>
                </a:solidFill>
                <a:highlight>
                  <a:srgbClr val="F5F2F0"/>
                </a:highlight>
                <a:latin typeface="Verdana"/>
                <a:ea typeface="Verdana"/>
                <a:cs typeface="Verdana"/>
                <a:sym typeface="Verdana"/>
              </a:rPr>
              <a:t> age </a:t>
            </a:r>
            <a:r>
              <a:rPr b="0" i="0" lang="ru" sz="1800" u="none" cap="none" strike="noStrike">
                <a:solidFill>
                  <a:srgbClr val="A67F59"/>
                </a:solidFill>
                <a:highlight>
                  <a:srgbClr val="F5F2F0"/>
                </a:highlight>
                <a:latin typeface="Verdana"/>
                <a:ea typeface="Verdana"/>
                <a:cs typeface="Verdana"/>
                <a:sym typeface="Verdana"/>
              </a:rPr>
              <a:t>&gt;</a:t>
            </a:r>
            <a:r>
              <a:rPr b="0" i="0" lang="ru" sz="1800" u="none" cap="none" strike="noStrike">
                <a:solidFill>
                  <a:srgbClr val="000000"/>
                </a:solidFill>
                <a:highlight>
                  <a:srgbClr val="F5F2F0"/>
                </a:highlight>
                <a:latin typeface="Verdana"/>
                <a:ea typeface="Verdana"/>
                <a:cs typeface="Verdana"/>
                <a:sym typeface="Verdana"/>
              </a:rPr>
              <a:t> </a:t>
            </a:r>
            <a:r>
              <a:rPr b="0" i="0" lang="ru" sz="1800" u="none" cap="none" strike="noStrike">
                <a:solidFill>
                  <a:srgbClr val="990055"/>
                </a:solidFill>
                <a:highlight>
                  <a:srgbClr val="F5F2F0"/>
                </a:highlight>
                <a:latin typeface="Verdana"/>
                <a:ea typeface="Verdana"/>
                <a:cs typeface="Verdana"/>
                <a:sym typeface="Verdana"/>
              </a:rPr>
              <a:t>3</a:t>
            </a:r>
            <a:r>
              <a:rPr b="0" i="0" lang="ru" sz="1800" u="none" cap="none" strike="noStrike">
                <a:solidFill>
                  <a:schemeClr val="lt2"/>
                </a:solidFill>
                <a:highlight>
                  <a:srgbClr val="F5F2F0"/>
                </a:highlight>
                <a:latin typeface="Verdana"/>
                <a:ea typeface="Verdana"/>
                <a:cs typeface="Verdana"/>
                <a:sym typeface="Verdana"/>
              </a:rPr>
              <a:t>)</a:t>
            </a:r>
            <a:r>
              <a:rPr b="0" i="0" lang="ru" sz="1800" u="none" cap="none" strike="noStrike">
                <a:solidFill>
                  <a:srgbClr val="000000"/>
                </a:solidFill>
                <a:highlight>
                  <a:srgbClr val="F5F2F0"/>
                </a:highlight>
                <a:latin typeface="Verdana"/>
                <a:ea typeface="Verdana"/>
                <a:cs typeface="Verdana"/>
                <a:sym typeface="Verdana"/>
              </a:rPr>
              <a:t> </a:t>
            </a:r>
            <a:r>
              <a:rPr b="0" i="0" lang="ru" sz="1800" u="none" cap="none" strike="noStrike">
                <a:solidFill>
                  <a:schemeClr val="lt2"/>
                </a:solidFill>
                <a:highlight>
                  <a:srgbClr val="F5F2F0"/>
                </a:highlight>
                <a:latin typeface="Verdana"/>
                <a:ea typeface="Verdana"/>
                <a:cs typeface="Verdana"/>
                <a:sym typeface="Verdana"/>
              </a:rPr>
              <a:t>{</a:t>
            </a:r>
            <a:br>
              <a:rPr b="0" i="0" lang="ru" sz="1800" u="none" cap="none" strike="noStrike">
                <a:solidFill>
                  <a:srgbClr val="000000"/>
                </a:solidFill>
                <a:highlight>
                  <a:srgbClr val="F5F2F0"/>
                </a:highlight>
                <a:latin typeface="Verdana"/>
                <a:ea typeface="Verdana"/>
                <a:cs typeface="Verdana"/>
                <a:sym typeface="Verdana"/>
              </a:rPr>
            </a:br>
            <a:r>
              <a:rPr b="0" i="0" lang="ru" sz="1800" u="none" cap="none" strike="noStrike">
                <a:solidFill>
                  <a:srgbClr val="000000"/>
                </a:solidFill>
                <a:highlight>
                  <a:srgbClr val="F5F2F0"/>
                </a:highlight>
                <a:latin typeface="Verdana"/>
                <a:ea typeface="Verdana"/>
                <a:cs typeface="Verdana"/>
                <a:sym typeface="Verdana"/>
              </a:rPr>
              <a:t>  alert</a:t>
            </a:r>
            <a:r>
              <a:rPr b="0" i="0" lang="ru" sz="1800" u="none" cap="none" strike="noStrike">
                <a:solidFill>
                  <a:schemeClr val="lt2"/>
                </a:solidFill>
                <a:highlight>
                  <a:srgbClr val="F5F2F0"/>
                </a:highlight>
                <a:latin typeface="Verdana"/>
                <a:ea typeface="Verdana"/>
                <a:cs typeface="Verdana"/>
                <a:sym typeface="Verdana"/>
              </a:rPr>
              <a:t>(</a:t>
            </a:r>
            <a:r>
              <a:rPr b="0" i="0" lang="ru" sz="1800" u="none" cap="none" strike="noStrike">
                <a:solidFill>
                  <a:srgbClr val="000000"/>
                </a:solidFill>
                <a:highlight>
                  <a:srgbClr val="F5F2F0"/>
                </a:highlight>
                <a:latin typeface="Verdana"/>
                <a:ea typeface="Verdana"/>
                <a:cs typeface="Verdana"/>
                <a:sym typeface="Verdana"/>
              </a:rPr>
              <a:t> </a:t>
            </a:r>
            <a:r>
              <a:rPr b="0" i="0" lang="ru" sz="1800" u="none" cap="none" strike="noStrike">
                <a:solidFill>
                  <a:srgbClr val="669900"/>
                </a:solidFill>
                <a:highlight>
                  <a:srgbClr val="F5F2F0"/>
                </a:highlight>
                <a:latin typeface="Verdana"/>
                <a:ea typeface="Verdana"/>
                <a:cs typeface="Verdana"/>
                <a:sym typeface="Verdana"/>
              </a:rPr>
              <a:t>'Добро пожаловать в детский сад!'</a:t>
            </a:r>
            <a:r>
              <a:rPr b="0" i="0" lang="ru" sz="1800" u="none" cap="none" strike="noStrike">
                <a:solidFill>
                  <a:srgbClr val="000000"/>
                </a:solidFill>
                <a:highlight>
                  <a:srgbClr val="F5F2F0"/>
                </a:highlight>
                <a:latin typeface="Verdana"/>
                <a:ea typeface="Verdana"/>
                <a:cs typeface="Verdana"/>
                <a:sym typeface="Verdana"/>
              </a:rPr>
              <a:t> </a:t>
            </a:r>
            <a:r>
              <a:rPr b="0" i="0" lang="ru" sz="1800" u="none" cap="none" strike="noStrike">
                <a:solidFill>
                  <a:schemeClr val="lt2"/>
                </a:solidFill>
                <a:highlight>
                  <a:srgbClr val="F5F2F0"/>
                </a:highlight>
                <a:latin typeface="Verdana"/>
                <a:ea typeface="Verdana"/>
                <a:cs typeface="Verdana"/>
                <a:sym typeface="Verdana"/>
              </a:rPr>
              <a:t>);</a:t>
            </a:r>
            <a:br>
              <a:rPr b="0" i="0" lang="ru" sz="1800" u="none" cap="none" strike="noStrike">
                <a:solidFill>
                  <a:srgbClr val="000000"/>
                </a:solidFill>
                <a:highlight>
                  <a:srgbClr val="F5F2F0"/>
                </a:highlight>
                <a:latin typeface="Verdana"/>
                <a:ea typeface="Verdana"/>
                <a:cs typeface="Verdana"/>
                <a:sym typeface="Verdana"/>
              </a:rPr>
            </a:br>
            <a:r>
              <a:rPr b="0" i="0" lang="ru" sz="1800" u="none" cap="none" strike="noStrike">
                <a:solidFill>
                  <a:schemeClr val="lt2"/>
                </a:solidFill>
                <a:highlight>
                  <a:srgbClr val="F5F2F0"/>
                </a:highlight>
                <a:latin typeface="Verdana"/>
                <a:ea typeface="Verdana"/>
                <a:cs typeface="Verdana"/>
                <a:sym typeface="Verdana"/>
              </a:rPr>
              <a:t>}</a:t>
            </a:r>
            <a:endParaRPr/>
          </a:p>
          <a:p>
            <a:pPr indent="11430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rgbClr val="666666"/>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Несколько значений</a:t>
            </a:r>
            <a:endParaRPr/>
          </a:p>
          <a:p>
            <a:pPr indent="0" lvl="0" marL="0" marR="0" rtl="0" algn="l">
              <a:lnSpc>
                <a:spcPct val="100000"/>
              </a:lnSpc>
              <a:spcBef>
                <a:spcPts val="0"/>
              </a:spcBef>
              <a:spcAft>
                <a:spcPts val="0"/>
              </a:spcAft>
              <a:buClr>
                <a:schemeClr val="dk1"/>
              </a:buClr>
              <a:buSzPts val="1400"/>
              <a:buFont typeface="Roboto"/>
              <a:buNone/>
            </a:pPr>
            <a:r>
              <a:t/>
            </a:r>
            <a:endParaRPr b="0" i="0" sz="3000" u="none" cap="none" strike="noStrike">
              <a:solidFill>
                <a:schemeClr val="dk1"/>
              </a:solidFill>
              <a:latin typeface="Roboto"/>
              <a:ea typeface="Roboto"/>
              <a:cs typeface="Roboto"/>
              <a:sym typeface="Roboto"/>
            </a:endParaRPr>
          </a:p>
        </p:txBody>
      </p:sp>
      <p:sp>
        <p:nvSpPr>
          <p:cNvPr id="324" name="Google Shape;324;p4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Можно передать и несколько значений подряд, при этом возвратится первое «ложное» (на котором остановились вычисления), а если его нет – то последнее:</a:t>
            </a:r>
            <a:br>
              <a:rPr b="0" i="0" lang="ru" sz="1800" u="none" cap="none" strike="noStrike">
                <a:solidFill>
                  <a:schemeClr val="dk2"/>
                </a:solidFill>
                <a:latin typeface="Roboto"/>
                <a:ea typeface="Roboto"/>
                <a:cs typeface="Roboto"/>
                <a:sym typeface="Roboto"/>
              </a:rPr>
            </a:b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 alert( 1 &amp;&amp; 2 &amp;&amp; null &amp;&amp; 3 ); // null</a:t>
            </a:r>
            <a:br>
              <a:rPr b="0" i="0" lang="ru" sz="1800" u="none" cap="none" strike="noStrike">
                <a:solidFill>
                  <a:schemeClr val="dk2"/>
                </a:solidFill>
                <a:latin typeface="Roboto"/>
                <a:ea typeface="Roboto"/>
                <a:cs typeface="Roboto"/>
                <a:sym typeface="Roboto"/>
              </a:rPr>
            </a:b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alert( 1 &amp;&amp; 2 &amp;&amp; 3 ); // 3</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 (НЕ)</a:t>
            </a:r>
            <a:endParaRPr/>
          </a:p>
        </p:txBody>
      </p:sp>
      <p:sp>
        <p:nvSpPr>
          <p:cNvPr id="330" name="Google Shape;330;p4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Оператор НЕ – самый простой. Он получает один аргумент. Синтаксис:</a:t>
            </a:r>
            <a:br>
              <a:rPr b="0" i="0" lang="ru" sz="1800" u="none" cap="none" strike="noStrike">
                <a:solidFill>
                  <a:schemeClr val="dk2"/>
                </a:solidFill>
                <a:latin typeface="Roboto"/>
                <a:ea typeface="Roboto"/>
                <a:cs typeface="Roboto"/>
                <a:sym typeface="Roboto"/>
              </a:rPr>
            </a:b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var result = !value;</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Действия !:</a:t>
            </a:r>
            <a:br>
              <a:rPr b="0" i="0" lang="ru" sz="1800" u="none" cap="none" strike="noStrike">
                <a:solidFill>
                  <a:schemeClr val="dk2"/>
                </a:solidFill>
                <a:latin typeface="Roboto"/>
                <a:ea typeface="Roboto"/>
                <a:cs typeface="Roboto"/>
                <a:sym typeface="Roboto"/>
              </a:rPr>
            </a:b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Сначала приводит аргумент к логическому типу true/false.</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Затем возвращает противоположное значение.</a:t>
            </a:r>
            <a:endParaRPr/>
          </a:p>
          <a:p>
            <a:pPr indent="114300" lvl="0" marL="0" marR="0" rtl="0" algn="l">
              <a:lnSpc>
                <a:spcPct val="115000"/>
              </a:lnSpc>
              <a:spcBef>
                <a:spcPts val="160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alert( !true ); // false</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alert( !0 ); // true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Задание 6 </a:t>
            </a:r>
            <a:endParaRPr/>
          </a:p>
        </p:txBody>
      </p:sp>
      <p:sp>
        <p:nvSpPr>
          <p:cNvPr id="336" name="Google Shape;336;p49"/>
          <p:cNvSpPr txBox="1"/>
          <p:nvPr>
            <p:ph idx="1" type="body"/>
          </p:nvPr>
        </p:nvSpPr>
        <p:spPr>
          <a:xfrm>
            <a:off x="-776075" y="1229875"/>
            <a:ext cx="8520600" cy="33390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Что выведет код ниже?</a:t>
            </a:r>
            <a:br>
              <a:rPr b="0" i="0" lang="ru" sz="1800" u="none" cap="none" strike="noStrike">
                <a:solidFill>
                  <a:schemeClr val="dk2"/>
                </a:solidFill>
                <a:latin typeface="Roboto"/>
                <a:ea typeface="Roboto"/>
                <a:cs typeface="Roboto"/>
                <a:sym typeface="Roboto"/>
              </a:rPr>
            </a:b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alert( undefined || 15 || null || 25);</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Задание 7</a:t>
            </a:r>
            <a:endParaRPr/>
          </a:p>
        </p:txBody>
      </p:sp>
      <p:sp>
        <p:nvSpPr>
          <p:cNvPr id="342" name="Google Shape;342;p5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Напишите условие if для проверки соответствия возраста пользователя промежутку от 16 до 100.</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Свой возраст пользователь должен вводить сам, после чего видеть результат в модальном окне.</a:t>
            </a:r>
            <a:br>
              <a:rPr b="0" i="0" lang="ru" sz="1800" u="none" cap="none" strike="noStrike">
                <a:solidFill>
                  <a:schemeClr val="dk2"/>
                </a:solidFill>
                <a:latin typeface="Roboto"/>
                <a:ea typeface="Roboto"/>
                <a:cs typeface="Roboto"/>
                <a:sym typeface="Roboto"/>
              </a:rPr>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Пример:</a:t>
            </a:r>
            <a:endParaRPr/>
          </a:p>
        </p:txBody>
      </p:sp>
      <p:sp>
        <p:nvSpPr>
          <p:cNvPr id="107" name="Google Shape;107;p1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var person = {</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  name: "Катя"</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a:t>
            </a:r>
            <a:endParaRPr/>
          </a:p>
          <a:p>
            <a:pPr indent="114300" lvl="0" marL="0" marR="0" rtl="0" algn="l">
              <a:lnSpc>
                <a:spcPct val="115000"/>
              </a:lnSpc>
              <a:spcBef>
                <a:spcPts val="160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перед нами объект со свойством name, значение которого - Катя. Мы легко можем добавлять новые свойства и удалять существующие.</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Объекты в JS</a:t>
            </a:r>
            <a:endParaRPr/>
          </a:p>
        </p:txBody>
      </p:sp>
      <p:sp>
        <p:nvSpPr>
          <p:cNvPr id="113" name="Google Shape;113;p1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Второй функционал объектов в JS – языковые возможности для объектно-ориентированного программирования.</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О них чуть позже.</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Массивы</a:t>
            </a:r>
            <a:endParaRPr/>
          </a:p>
        </p:txBody>
      </p:sp>
      <p:sp>
        <p:nvSpPr>
          <p:cNvPr id="119" name="Google Shape;119;p1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Массив – разновидность объекта, которая предназначена для хранения пронумерованных значений и предлагает дополнительные методы для удобного манипулирования такой коллекцией.</a:t>
            </a:r>
            <a:br>
              <a:rPr b="0" i="0" lang="ru" sz="1800" u="none" cap="none" strike="noStrike">
                <a:solidFill>
                  <a:schemeClr val="dk2"/>
                </a:solidFill>
                <a:latin typeface="Roboto"/>
                <a:ea typeface="Roboto"/>
                <a:cs typeface="Roboto"/>
                <a:sym typeface="Roboto"/>
              </a:rPr>
            </a:b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Они обычно используются для хранения упорядоченных коллекций данных, например – списка товаров на странице, студентов в группе и т.п.</a:t>
            </a:r>
            <a:endParaRPr/>
          </a:p>
          <a:p>
            <a:pPr indent="0" lvl="0" marL="444500" marR="139700" rtl="0" algn="l">
              <a:lnSpc>
                <a:spcPct val="121428"/>
              </a:lnSpc>
              <a:spcBef>
                <a:spcPts val="1600"/>
              </a:spcBef>
              <a:spcAft>
                <a:spcPts val="0"/>
              </a:spcAft>
              <a:buClr>
                <a:schemeClr val="dk2"/>
              </a:buClr>
              <a:buSzPts val="1050"/>
              <a:buFont typeface="Roboto"/>
              <a:buNone/>
            </a:pPr>
            <a:r>
              <a:rPr b="0" i="0" lang="ru" sz="1050" u="none" cap="none" strike="noStrike">
                <a:solidFill>
                  <a:srgbClr val="0077AA"/>
                </a:solidFill>
                <a:highlight>
                  <a:srgbClr val="F5F2F0"/>
                </a:highlight>
                <a:latin typeface="Verdana"/>
                <a:ea typeface="Verdana"/>
                <a:cs typeface="Verdana"/>
                <a:sym typeface="Verdana"/>
              </a:rPr>
              <a:t>var</a:t>
            </a:r>
            <a:r>
              <a:rPr b="0" i="0" lang="ru" sz="1050" u="none" cap="none" strike="noStrike">
                <a:solidFill>
                  <a:srgbClr val="000000"/>
                </a:solidFill>
                <a:highlight>
                  <a:srgbClr val="F5F2F0"/>
                </a:highlight>
                <a:latin typeface="Verdana"/>
                <a:ea typeface="Verdana"/>
                <a:cs typeface="Verdana"/>
                <a:sym typeface="Verdana"/>
              </a:rPr>
              <a:t> fruits </a:t>
            </a:r>
            <a:r>
              <a:rPr b="0" i="0" lang="ru" sz="1050" u="none" cap="none" strike="noStrike">
                <a:solidFill>
                  <a:srgbClr val="A67F59"/>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669900"/>
                </a:solidFill>
                <a:highlight>
                  <a:srgbClr val="F5F2F0"/>
                </a:highlight>
                <a:latin typeface="Verdana"/>
                <a:ea typeface="Verdana"/>
                <a:cs typeface="Verdana"/>
                <a:sym typeface="Verdana"/>
              </a:rPr>
              <a:t>"Яблоко"</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rgbClr val="669900"/>
                </a:solidFill>
                <a:highlight>
                  <a:srgbClr val="F5F2F0"/>
                </a:highlight>
                <a:latin typeface="Verdana"/>
                <a:ea typeface="Verdana"/>
                <a:cs typeface="Verdana"/>
                <a:sym typeface="Verdana"/>
              </a:rPr>
              <a:t>"Апельсин"</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rgbClr val="669900"/>
                </a:solidFill>
                <a:highlight>
                  <a:srgbClr val="F5F2F0"/>
                </a:highlight>
                <a:latin typeface="Verdana"/>
                <a:ea typeface="Verdana"/>
                <a:cs typeface="Verdana"/>
                <a:sym typeface="Verdana"/>
              </a:rPr>
              <a:t>"Слива"</a:t>
            </a:r>
            <a:r>
              <a:rPr b="0" i="0" lang="ru" sz="1050" u="none" cap="none" strike="noStrike">
                <a:solidFill>
                  <a:schemeClr val="lt2"/>
                </a:solidFill>
                <a:highlight>
                  <a:srgbClr val="F5F2F0"/>
                </a:highlight>
                <a:latin typeface="Verdana"/>
                <a:ea typeface="Verdana"/>
                <a:cs typeface="Verdana"/>
                <a:sym typeface="Verdana"/>
              </a:rPr>
              <a:t>];</a:t>
            </a:r>
            <a:endParaRPr/>
          </a:p>
          <a:p>
            <a:pPr indent="11430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Функции</a:t>
            </a:r>
            <a:endParaRPr/>
          </a:p>
        </p:txBody>
      </p:sp>
      <p:sp>
        <p:nvSpPr>
          <p:cNvPr id="125" name="Google Shape;125;p1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Зачастую нам надо повторять одно и то же действие во многих частях программы. Например, красиво вывести сообщение необходимо при приветствии посетителя, при выходе посетителя с сайта, ещё где-нибудь.</a:t>
            </a:r>
            <a:br>
              <a:rPr b="0" i="0" lang="ru" sz="1800" u="none" cap="none" strike="noStrike">
                <a:solidFill>
                  <a:schemeClr val="dk2"/>
                </a:solidFill>
                <a:latin typeface="Roboto"/>
                <a:ea typeface="Roboto"/>
                <a:cs typeface="Roboto"/>
                <a:sym typeface="Roboto"/>
              </a:rPr>
            </a:b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Чтобы не повторять один и тот же код во многих местах, придуманы функции. Функции являются основными «строительными блоками» программы.</a:t>
            </a:r>
            <a:endParaRPr/>
          </a:p>
          <a:p>
            <a:pPr indent="0" lvl="0" marL="444500" marR="139700" rtl="0" algn="l">
              <a:lnSpc>
                <a:spcPct val="121428"/>
              </a:lnSpc>
              <a:spcBef>
                <a:spcPts val="1600"/>
              </a:spcBef>
              <a:spcAft>
                <a:spcPts val="0"/>
              </a:spcAft>
              <a:buClr>
                <a:schemeClr val="dk2"/>
              </a:buClr>
              <a:buSzPts val="1050"/>
              <a:buFont typeface="Roboto"/>
              <a:buNone/>
            </a:pPr>
            <a:r>
              <a:rPr b="0" i="0" lang="ru" sz="1050" u="none" cap="none" strike="noStrike">
                <a:solidFill>
                  <a:srgbClr val="0077AA"/>
                </a:solidFill>
                <a:highlight>
                  <a:srgbClr val="F5F2F0"/>
                </a:highlight>
                <a:latin typeface="Verdana"/>
                <a:ea typeface="Verdana"/>
                <a:cs typeface="Verdana"/>
                <a:sym typeface="Verdana"/>
              </a:rPr>
              <a:t>function</a:t>
            </a:r>
            <a:r>
              <a:rPr b="0" i="0" lang="ru" sz="1050" u="none" cap="none" strike="noStrike">
                <a:solidFill>
                  <a:srgbClr val="000000"/>
                </a:solidFill>
                <a:highlight>
                  <a:srgbClr val="F5F2F0"/>
                </a:highlight>
                <a:latin typeface="Verdana"/>
                <a:ea typeface="Verdana"/>
                <a:cs typeface="Verdana"/>
                <a:sym typeface="Verdana"/>
              </a:rPr>
              <a:t> showMessage</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chemeClr val="lt2"/>
                </a:solidFill>
                <a:highlight>
                  <a:srgbClr val="F5F2F0"/>
                </a:highlight>
                <a:latin typeface="Verdana"/>
                <a:ea typeface="Verdana"/>
                <a:cs typeface="Verdana"/>
                <a:sym typeface="Verdana"/>
              </a:rPr>
              <a:t>{</a:t>
            </a:r>
            <a:br>
              <a:rPr b="0" i="0" lang="ru" sz="1050" u="none" cap="none" strike="noStrike">
                <a:solidFill>
                  <a:srgbClr val="000000"/>
                </a:solidFill>
                <a:highlight>
                  <a:srgbClr val="F5F2F0"/>
                </a:highlight>
                <a:latin typeface="Verdana"/>
                <a:ea typeface="Verdana"/>
                <a:cs typeface="Verdana"/>
                <a:sym typeface="Verdana"/>
              </a:rPr>
            </a:br>
            <a:r>
              <a:rPr b="0" i="0" lang="ru" sz="1050" u="none" cap="none" strike="noStrike">
                <a:solidFill>
                  <a:srgbClr val="000000"/>
                </a:solidFill>
                <a:highlight>
                  <a:srgbClr val="F5F2F0"/>
                </a:highlight>
                <a:latin typeface="Verdana"/>
                <a:ea typeface="Verdana"/>
                <a:cs typeface="Verdana"/>
                <a:sym typeface="Verdana"/>
              </a:rPr>
              <a:t>  alert</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rgbClr val="669900"/>
                </a:solidFill>
                <a:highlight>
                  <a:srgbClr val="F5F2F0"/>
                </a:highlight>
                <a:latin typeface="Verdana"/>
                <a:ea typeface="Verdana"/>
                <a:cs typeface="Verdana"/>
                <a:sym typeface="Verdana"/>
              </a:rPr>
              <a:t>'Привет!'</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chemeClr val="lt2"/>
                </a:solidFill>
                <a:highlight>
                  <a:srgbClr val="F5F2F0"/>
                </a:highlight>
                <a:latin typeface="Verdana"/>
                <a:ea typeface="Verdana"/>
                <a:cs typeface="Verdana"/>
                <a:sym typeface="Verdana"/>
              </a:rPr>
              <a:t>);</a:t>
            </a:r>
            <a:br>
              <a:rPr b="0" i="0" lang="ru" sz="1050" u="none" cap="none" strike="noStrike">
                <a:solidFill>
                  <a:srgbClr val="000000"/>
                </a:solidFill>
                <a:highlight>
                  <a:srgbClr val="F5F2F0"/>
                </a:highlight>
                <a:latin typeface="Verdana"/>
                <a:ea typeface="Verdana"/>
                <a:cs typeface="Verdana"/>
                <a:sym typeface="Verdana"/>
              </a:rPr>
            </a:br>
            <a:r>
              <a:rPr b="0" i="0" lang="ru" sz="1050" u="none" cap="none" strike="noStrike">
                <a:solidFill>
                  <a:schemeClr val="lt2"/>
                </a:solidFill>
                <a:highlight>
                  <a:srgbClr val="F5F2F0"/>
                </a:highlight>
                <a:latin typeface="Verdana"/>
                <a:ea typeface="Verdana"/>
                <a:cs typeface="Verdana"/>
                <a:sym typeface="Verdana"/>
              </a:rPr>
              <a:t>}</a:t>
            </a:r>
            <a:endParaRPr/>
          </a:p>
          <a:p>
            <a:pPr indent="11430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oboto"/>
              <a:buNone/>
            </a:pPr>
            <a:r>
              <a:rPr b="0" i="0" lang="ru" sz="3000" u="none" cap="none" strike="noStrike">
                <a:solidFill>
                  <a:schemeClr val="dk1"/>
                </a:solidFill>
                <a:latin typeface="Roboto"/>
                <a:ea typeface="Roboto"/>
                <a:cs typeface="Roboto"/>
                <a:sym typeface="Roboto"/>
              </a:rPr>
              <a:t>Методы</a:t>
            </a:r>
            <a:endParaRPr/>
          </a:p>
        </p:txBody>
      </p:sp>
      <p:sp>
        <p:nvSpPr>
          <p:cNvPr id="131" name="Google Shape;131;p2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Roboto"/>
              <a:buNone/>
            </a:pPr>
            <a:r>
              <a:rPr b="0" i="0" lang="ru" sz="1800" u="none" cap="none" strike="noStrike">
                <a:solidFill>
                  <a:schemeClr val="dk2"/>
                </a:solidFill>
                <a:latin typeface="Roboto"/>
                <a:ea typeface="Roboto"/>
                <a:cs typeface="Roboto"/>
                <a:sym typeface="Roboto"/>
              </a:rPr>
              <a:t>Все значения в JavaScript, за исключением null и undefined, содержат набор вспомогательных функций и значений, доступных «через точку».</a:t>
            </a:r>
            <a:br>
              <a:rPr b="0" i="0" lang="ru" sz="1800" u="none" cap="none" strike="noStrike">
                <a:solidFill>
                  <a:schemeClr val="dk2"/>
                </a:solidFill>
                <a:latin typeface="Roboto"/>
                <a:ea typeface="Roboto"/>
                <a:cs typeface="Roboto"/>
                <a:sym typeface="Roboto"/>
              </a:rPr>
            </a:br>
            <a:r>
              <a:rPr b="0" i="0" lang="ru" sz="1800" u="none" cap="none" strike="noStrike">
                <a:solidFill>
                  <a:schemeClr val="dk2"/>
                </a:solidFill>
                <a:latin typeface="Roboto"/>
                <a:ea typeface="Roboto"/>
                <a:cs typeface="Roboto"/>
                <a:sym typeface="Roboto"/>
              </a:rPr>
              <a:t>Такие функции называют «методами», а значения – «свойствами».</a:t>
            </a:r>
            <a:endParaRPr/>
          </a:p>
          <a:p>
            <a:pPr indent="114300" lvl="0" marL="0" marR="0" rtl="0" algn="l">
              <a:lnSpc>
                <a:spcPct val="115000"/>
              </a:lnSpc>
              <a:spcBef>
                <a:spcPts val="160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a:p>
            <a:pPr indent="0" lvl="0" marL="444500" marR="139700" rtl="0" algn="l">
              <a:lnSpc>
                <a:spcPct val="121428"/>
              </a:lnSpc>
              <a:spcBef>
                <a:spcPts val="1600"/>
              </a:spcBef>
              <a:spcAft>
                <a:spcPts val="0"/>
              </a:spcAft>
              <a:buClr>
                <a:schemeClr val="dk2"/>
              </a:buClr>
              <a:buSzPts val="1050"/>
              <a:buFont typeface="Roboto"/>
              <a:buNone/>
            </a:pPr>
            <a:r>
              <a:rPr b="0" i="0" lang="ru" sz="1050" u="none" cap="none" strike="noStrike">
                <a:solidFill>
                  <a:srgbClr val="0077AA"/>
                </a:solidFill>
                <a:highlight>
                  <a:srgbClr val="F5F2F0"/>
                </a:highlight>
                <a:latin typeface="Verdana"/>
                <a:ea typeface="Verdana"/>
                <a:cs typeface="Verdana"/>
                <a:sym typeface="Verdana"/>
              </a:rPr>
              <a:t>var</a:t>
            </a:r>
            <a:r>
              <a:rPr b="0" i="0" lang="ru" sz="1050" u="none" cap="none" strike="noStrike">
                <a:solidFill>
                  <a:srgbClr val="000000"/>
                </a:solidFill>
                <a:highlight>
                  <a:srgbClr val="F5F2F0"/>
                </a:highlight>
                <a:latin typeface="Verdana"/>
                <a:ea typeface="Verdana"/>
                <a:cs typeface="Verdana"/>
                <a:sym typeface="Verdana"/>
              </a:rPr>
              <a:t> hello </a:t>
            </a:r>
            <a:r>
              <a:rPr b="0" i="0" lang="ru" sz="1050" u="none" cap="none" strike="noStrike">
                <a:solidFill>
                  <a:srgbClr val="A67F59"/>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rgbClr val="669900"/>
                </a:solidFill>
                <a:highlight>
                  <a:srgbClr val="F5F2F0"/>
                </a:highlight>
                <a:latin typeface="Verdana"/>
                <a:ea typeface="Verdana"/>
                <a:cs typeface="Verdana"/>
                <a:sym typeface="Verdana"/>
              </a:rPr>
              <a:t>"Привет!"</a:t>
            </a:r>
            <a:r>
              <a:rPr b="0" i="0" lang="ru" sz="1050" u="none" cap="none" strike="noStrike">
                <a:solidFill>
                  <a:schemeClr val="lt2"/>
                </a:solidFill>
                <a:highlight>
                  <a:srgbClr val="F5F2F0"/>
                </a:highlight>
                <a:latin typeface="Verdana"/>
                <a:ea typeface="Verdana"/>
                <a:cs typeface="Verdana"/>
                <a:sym typeface="Verdana"/>
              </a:rPr>
              <a:t>;</a:t>
            </a:r>
            <a:br>
              <a:rPr b="0" i="0" lang="ru" sz="1050" u="none" cap="none" strike="noStrike">
                <a:solidFill>
                  <a:srgbClr val="000000"/>
                </a:solidFill>
                <a:highlight>
                  <a:srgbClr val="F5F2F0"/>
                </a:highlight>
                <a:latin typeface="Verdana"/>
                <a:ea typeface="Verdana"/>
                <a:cs typeface="Verdana"/>
                <a:sym typeface="Verdana"/>
              </a:rPr>
            </a:br>
            <a:br>
              <a:rPr b="0" i="0" lang="ru" sz="1050" u="none" cap="none" strike="noStrike">
                <a:solidFill>
                  <a:srgbClr val="000000"/>
                </a:solidFill>
                <a:highlight>
                  <a:srgbClr val="F5F2F0"/>
                </a:highlight>
                <a:latin typeface="Verdana"/>
                <a:ea typeface="Verdana"/>
                <a:cs typeface="Verdana"/>
                <a:sym typeface="Verdana"/>
              </a:rPr>
            </a:br>
            <a:r>
              <a:rPr b="0" i="0" lang="ru" sz="1050" u="none" cap="none" strike="noStrike">
                <a:solidFill>
                  <a:srgbClr val="000000"/>
                </a:solidFill>
                <a:highlight>
                  <a:srgbClr val="F5F2F0"/>
                </a:highlight>
                <a:latin typeface="Verdana"/>
                <a:ea typeface="Verdana"/>
                <a:cs typeface="Verdana"/>
                <a:sym typeface="Verdana"/>
              </a:rPr>
              <a:t>alert</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 hello</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toUpperCase</a:t>
            </a:r>
            <a:r>
              <a:rPr b="0" i="0" lang="ru" sz="1050" u="none" cap="none" strike="noStrike">
                <a:solidFill>
                  <a:schemeClr val="lt2"/>
                </a:solidFill>
                <a:highlight>
                  <a:srgbClr val="F5F2F0"/>
                </a:highlight>
                <a:latin typeface="Verdana"/>
                <a:ea typeface="Verdana"/>
                <a:cs typeface="Verdana"/>
                <a:sym typeface="Verdana"/>
              </a:rPr>
              <a:t>()</a:t>
            </a:r>
            <a:r>
              <a:rPr b="0" i="0" lang="ru" sz="1050" u="none" cap="none" strike="noStrike">
                <a:solidFill>
                  <a:srgbClr val="000000"/>
                </a:solidFill>
                <a:highlight>
                  <a:srgbClr val="F5F2F0"/>
                </a:highlight>
                <a:latin typeface="Verdana"/>
                <a:ea typeface="Verdana"/>
                <a:cs typeface="Verdana"/>
                <a:sym typeface="Verdana"/>
              </a:rPr>
              <a:t> </a:t>
            </a:r>
            <a:r>
              <a:rPr b="0" i="0" lang="ru" sz="1050" u="none" cap="none" strike="noStrike">
                <a:solidFill>
                  <a:schemeClr val="lt2"/>
                </a:solidFill>
                <a:highlight>
                  <a:srgbClr val="F5F2F0"/>
                </a:highlight>
                <a:latin typeface="Verdana"/>
                <a:ea typeface="Verdana"/>
                <a:cs typeface="Verdana"/>
                <a:sym typeface="Verdana"/>
              </a:rPr>
              <a:t>);</a:t>
            </a:r>
            <a:endParaRPr/>
          </a:p>
          <a:p>
            <a:pPr indent="11430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81650"/>
            <a:ext cx="8890500" cy="93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750"/>
              <a:buFont typeface="Roboto"/>
              <a:buNone/>
            </a:pPr>
            <a:r>
              <a:rPr b="0" i="0" lang="ru" sz="3000" u="none" cap="none" strike="noStrike">
                <a:solidFill>
                  <a:schemeClr val="dk1"/>
                </a:solidFill>
                <a:latin typeface="Roboto"/>
                <a:ea typeface="Roboto"/>
                <a:cs typeface="Roboto"/>
                <a:sym typeface="Roboto"/>
              </a:rPr>
              <a:t>Взаимодействие с пользователем: alert, prompt, confirm</a:t>
            </a:r>
            <a:endParaRPr/>
          </a:p>
        </p:txBody>
      </p:sp>
      <p:sp>
        <p:nvSpPr>
          <p:cNvPr id="137" name="Google Shape;137;p2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450"/>
              <a:buFont typeface="Roboto"/>
              <a:buNone/>
            </a:pPr>
            <a:r>
              <a:rPr b="0" i="0" lang="ru" sz="1800" u="none" cap="none" strike="noStrike">
                <a:solidFill>
                  <a:schemeClr val="dk2"/>
                </a:solidFill>
                <a:latin typeface="Roboto"/>
                <a:ea typeface="Roboto"/>
                <a:cs typeface="Roboto"/>
                <a:sym typeface="Roboto"/>
              </a:rPr>
              <a:t>alert, prompt и confirm - базовые операции, которые позволяют работать с данными, полученными от пользователя.</a:t>
            </a:r>
            <a:endParaRPr/>
          </a:p>
          <a:p>
            <a:pPr indent="0" lvl="0" marL="0" marR="0" rtl="0" algn="l">
              <a:lnSpc>
                <a:spcPct val="115000"/>
              </a:lnSpc>
              <a:spcBef>
                <a:spcPts val="1600"/>
              </a:spcBef>
              <a:spcAft>
                <a:spcPts val="0"/>
              </a:spcAft>
              <a:buClr>
                <a:schemeClr val="dk2"/>
              </a:buClr>
              <a:buSzPts val="450"/>
              <a:buFont typeface="Roboto"/>
              <a:buNone/>
            </a:pPr>
            <a:r>
              <a:rPr b="0" i="0" lang="ru" sz="1800" u="none" cap="none" strike="noStrike">
                <a:solidFill>
                  <a:schemeClr val="dk2"/>
                </a:solidFill>
                <a:latin typeface="Roboto"/>
                <a:ea typeface="Roboto"/>
                <a:cs typeface="Roboto"/>
                <a:sym typeface="Roboto"/>
              </a:rPr>
              <a:t>С alert мы уже познакомились. При помощи этой операции мы можем выводить для пользователя своеобразное окошко-уведомление.</a:t>
            </a:r>
            <a:endParaRPr/>
          </a:p>
          <a:p>
            <a:pPr indent="0" lvl="0" marL="0" marR="0" rtl="0" algn="l">
              <a:lnSpc>
                <a:spcPct val="115000"/>
              </a:lnSpc>
              <a:spcBef>
                <a:spcPts val="1600"/>
              </a:spcBef>
              <a:spcAft>
                <a:spcPts val="0"/>
              </a:spcAft>
              <a:buClr>
                <a:schemeClr val="dk2"/>
              </a:buClr>
              <a:buSzPts val="450"/>
              <a:buFont typeface="Roboto"/>
              <a:buNone/>
            </a:pPr>
            <a:r>
              <a:rPr b="0" i="0" lang="ru" sz="1800" u="none" cap="none" strike="noStrike">
                <a:solidFill>
                  <a:schemeClr val="dk2"/>
                </a:solidFill>
                <a:latin typeface="Roboto"/>
                <a:ea typeface="Roboto"/>
                <a:cs typeface="Roboto"/>
                <a:sym typeface="Roboto"/>
              </a:rPr>
              <a:t>Синтаксис:</a:t>
            </a:r>
            <a:endParaRPr/>
          </a:p>
          <a:p>
            <a:pPr indent="0" lvl="0" marL="0" marR="0" rtl="0" algn="l">
              <a:lnSpc>
                <a:spcPct val="115000"/>
              </a:lnSpc>
              <a:spcBef>
                <a:spcPts val="1600"/>
              </a:spcBef>
              <a:spcAft>
                <a:spcPts val="0"/>
              </a:spcAft>
              <a:buClr>
                <a:schemeClr val="dk2"/>
              </a:buClr>
              <a:buSzPts val="450"/>
              <a:buFont typeface="Roboto"/>
              <a:buNone/>
            </a:pPr>
            <a:r>
              <a:rPr b="0" i="0" lang="ru" sz="1800" u="none" cap="none" strike="noStrike">
                <a:solidFill>
                  <a:schemeClr val="dk2"/>
                </a:solidFill>
                <a:latin typeface="Roboto"/>
                <a:ea typeface="Roboto"/>
                <a:cs typeface="Roboto"/>
                <a:sym typeface="Roboto"/>
              </a:rPr>
              <a:t>alert();</a:t>
            </a:r>
            <a:endParaRPr/>
          </a:p>
        </p:txBody>
      </p:sp>
      <p:pic>
        <p:nvPicPr>
          <p:cNvPr id="138" name="Google Shape;138;p21"/>
          <p:cNvPicPr preferRelativeResize="0"/>
          <p:nvPr/>
        </p:nvPicPr>
        <p:blipFill rotWithShape="1">
          <a:blip r:embed="rId3">
            <a:alphaModFix/>
          </a:blip>
          <a:srcRect b="0" l="0" r="0" t="0"/>
          <a:stretch/>
        </p:blipFill>
        <p:spPr>
          <a:xfrm>
            <a:off x="8125510" y="3"/>
            <a:ext cx="1018500" cy="429498"/>
          </a:xfrm>
          <a:prstGeom prst="rect">
            <a:avLst/>
          </a:prstGeom>
          <a:noFill/>
          <a:ln>
            <a:noFill/>
          </a:ln>
        </p:spPr>
      </p:pic>
      <p:sp>
        <p:nvSpPr>
          <p:cNvPr id="139" name="Google Shape;139;p21"/>
          <p:cNvSpPr txBox="1"/>
          <p:nvPr/>
        </p:nvSpPr>
        <p:spPr>
          <a:xfrm>
            <a:off x="143075" y="4548654"/>
            <a:ext cx="1264800" cy="303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1AFD1"/>
              </a:buClr>
              <a:buSzPts val="250"/>
              <a:buFont typeface="Arial"/>
              <a:buNone/>
            </a:pPr>
            <a:r>
              <a:rPr b="0" i="0" lang="ru" sz="1000" u="sng" cap="none" strike="noStrike">
                <a:solidFill>
                  <a:schemeClr val="hlink"/>
                </a:solidFill>
                <a:latin typeface="Arial"/>
                <a:ea typeface="Arial"/>
                <a:cs typeface="Arial"/>
                <a:sym typeface="Arial"/>
                <a:hlinkClick r:id="rId4"/>
              </a:rPr>
              <a:t>it-courses.by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