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60" r:id="rId5"/>
    <p:sldId id="258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B0CB51-0CFE-4428-B031-92338CF73887}" v="9" dt="2017-08-02T23:24:13.8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9D8B-1DEB-41FC-9C58-FFE3E0FF9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A28F9-14E0-4D18-A655-384656BE0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C4CB9-9E13-4BB0-900D-51071446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0E96-7D04-401D-A5D6-6A9A11DA1B9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D931C-2246-436F-A904-1523167F8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5E616-F4F8-4543-BE12-45DA718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E41F-E11A-4854-AABF-779172E3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1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F8F9B-BC1D-4368-865E-26AF66B8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1EEB70-1F2B-4B89-A160-33DA7EE95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D4FE9-0B1F-4738-99EC-97AFDFE61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0E96-7D04-401D-A5D6-6A9A11DA1B9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1D28C-F138-490E-B651-332E0DB7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A5829-F96B-48AC-9257-814BF3C7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E41F-E11A-4854-AABF-779172E3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9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E20356-E1DC-4FC4-BB9F-2475434E8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F451B-7E05-4E53-A7A8-09386F81E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66929-2737-4780-BE8E-A46626674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0E96-7D04-401D-A5D6-6A9A11DA1B9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69A67-0A42-45B8-96A7-FA8BB025F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992AF-33AC-4D43-AED3-47581D8F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E41F-E11A-4854-AABF-779172E3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9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9CFF3-5C4F-4616-8818-24020CCB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675A8-EF95-4B05-8CA1-04D073BF5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6CD24-33D9-4DBE-8659-8CBC214CE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0E96-7D04-401D-A5D6-6A9A11DA1B9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39AB0-5DBE-4B6E-AF25-92894994F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ED581-4414-4668-9157-80D9401E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E41F-E11A-4854-AABF-779172E3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3600-E5A1-4958-B0B7-B2F45D349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E31E0-B814-4DE4-9F93-A3CE9FAC0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154C4-1F78-49AC-8DA4-45F9C590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0E96-7D04-401D-A5D6-6A9A11DA1B9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0B247-FADE-42D4-8CB6-678F6A23E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5C8DD-6C34-4E29-9FEF-3A120547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E41F-E11A-4854-AABF-779172E3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5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54A6B-8C74-4C4F-8E87-0D5B8783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0ABA8-EB26-4C92-B9B9-0A244742C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1E723-1F14-457D-9B4E-E93326236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F373E-36F1-43E0-82E6-9C3CFEE5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0E96-7D04-401D-A5D6-6A9A11DA1B9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D0F3D-213E-495F-AB3D-655CA9C32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D040D-F698-4EA6-B372-7D09E651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E41F-E11A-4854-AABF-779172E3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5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B826A-9B00-43ED-9515-BF3F64C79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A9851-9152-43A1-A70A-1D5FF03CF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8E7D1-3D67-4064-A7A1-791AAB8A8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A5B0F-8545-4EAD-8A71-E8B59071F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991853-C742-4720-A51F-88947A03C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1BB39-B6D6-40AA-AF07-07557981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0E96-7D04-401D-A5D6-6A9A11DA1B9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1A9EA3-B1D4-49AD-B3CE-1459BD14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7134AA-3043-445C-B789-5C81A9C6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E41F-E11A-4854-AABF-779172E3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2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BC54-AB81-4F9B-B57B-A3E0866B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387A89-3091-4BCF-B83C-2C64C2A0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0E96-7D04-401D-A5D6-6A9A11DA1B9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10677-4DB3-4CBD-842C-6CB4C23E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D92FD-2E1F-4B9D-B703-48294266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E41F-E11A-4854-AABF-779172E3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5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0A448-D46F-45A1-85EB-62123A22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0E96-7D04-401D-A5D6-6A9A11DA1B9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34EA95-89EA-48D8-9E2C-73684FBC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6D3AB-A804-4EB6-AE10-E8355E52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E41F-E11A-4854-AABF-779172E3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2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EA7FA-A3BF-4EC3-B572-47369353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86545-9947-4BDE-8F50-C7BA13817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745F8-2486-46E0-A818-909234E88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06324-0DB3-447C-BD4C-CAD01B2A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0E96-7D04-401D-A5D6-6A9A11DA1B9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DA17F-EE02-4EE2-AE75-624B55EC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80D41-2E07-4D98-86BE-410BA481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E41F-E11A-4854-AABF-779172E3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6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704A-AC8C-4606-92C2-10231728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557FF-B682-4964-A392-53288D76C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675DD-BA95-412B-ACAC-ECA2B648A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3B724-877C-4933-A408-CA15C5C84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0E96-7D04-401D-A5D6-6A9A11DA1B9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13DD4-44BB-4F08-8720-78E75A25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6C646-80F8-4612-BA14-94F5F4BD7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E41F-E11A-4854-AABF-779172E3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3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685A41-C851-4B53-AD81-70D23DC45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09C8E-1EA1-4E08-8D77-C9DB20EC4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7CD1-D0A3-43D3-BD40-9A6A1679D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10E96-7D04-401D-A5D6-6A9A11DA1B9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EA498-C45B-44E5-AB7D-90F13EB6C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54AA-75B0-427A-896C-4A832F369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FE41F-E11A-4854-AABF-779172E3D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1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eos@uw.edu" TargetMode="External"/><Relationship Id="rId2" Type="http://schemas.openxmlformats.org/officeDocument/2006/relationships/hyperlink" Target="mailto:Leo.Salemann@me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F8FF32-FB59-42E7-BFCF-97E090BC96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BIGDATA 230B HOMEWORK 3</a:t>
            </a:r>
            <a:br>
              <a:rPr lang="en-US" sz="5400" dirty="0"/>
            </a:br>
            <a:r>
              <a:rPr lang="en-US" sz="5400" dirty="0"/>
              <a:t>NIFI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0D43CFF-5663-4330-B92E-7A16BD27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Leo Salemann</a:t>
            </a:r>
          </a:p>
          <a:p>
            <a:r>
              <a:rPr lang="en-US" dirty="0">
                <a:hlinkClick r:id="rId2"/>
              </a:rPr>
              <a:t>Leo.Salemann@me.com</a:t>
            </a:r>
            <a:r>
              <a:rPr lang="en-US" dirty="0"/>
              <a:t>    </a:t>
            </a:r>
            <a:r>
              <a:rPr lang="en-US" dirty="0">
                <a:hlinkClick r:id="rId3"/>
              </a:rPr>
              <a:t>leos@uw.edu</a:t>
            </a:r>
            <a:r>
              <a:rPr lang="en-US" dirty="0"/>
              <a:t>  </a:t>
            </a:r>
          </a:p>
          <a:p>
            <a:r>
              <a:rPr lang="en-US" dirty="0"/>
              <a:t>8/2/17</a:t>
            </a:r>
          </a:p>
        </p:txBody>
      </p:sp>
    </p:spTree>
    <p:extLst>
      <p:ext uri="{BB962C8B-B14F-4D97-AF65-F5344CB8AC3E}">
        <p14:creationId xmlns:p14="http://schemas.microsoft.com/office/powerpoint/2010/main" val="346596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4EE075-CAD9-4B44-B4D0-82B0C3954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1479727"/>
            <a:ext cx="6259592" cy="443565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908D6E-C512-428A-B2E5-CC944B44FA7C}"/>
              </a:ext>
            </a:extLst>
          </p:cNvPr>
          <p:cNvSpPr/>
          <p:nvPr/>
        </p:nvSpPr>
        <p:spPr>
          <a:xfrm>
            <a:off x="2528711" y="3533422"/>
            <a:ext cx="383822" cy="22577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D27B07-2417-49CB-95B1-9AA75A1A0423}"/>
              </a:ext>
            </a:extLst>
          </p:cNvPr>
          <p:cNvSpPr/>
          <p:nvPr/>
        </p:nvSpPr>
        <p:spPr>
          <a:xfrm>
            <a:off x="4946249" y="4171245"/>
            <a:ext cx="3226906" cy="15296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E0CE41-A9B9-416D-A5B3-9F811469337D}"/>
              </a:ext>
            </a:extLst>
          </p:cNvPr>
          <p:cNvCxnSpPr>
            <a:cxnSpLocks/>
          </p:cNvCxnSpPr>
          <p:nvPr/>
        </p:nvCxnSpPr>
        <p:spPr>
          <a:xfrm flipH="1">
            <a:off x="8173155" y="4707467"/>
            <a:ext cx="211102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3B4DA1-0EFE-4AC4-9D7F-04CE92582B37}"/>
              </a:ext>
            </a:extLst>
          </p:cNvPr>
          <p:cNvCxnSpPr>
            <a:cxnSpLocks/>
          </p:cNvCxnSpPr>
          <p:nvPr/>
        </p:nvCxnSpPr>
        <p:spPr>
          <a:xfrm>
            <a:off x="1749778" y="3194755"/>
            <a:ext cx="778933" cy="3386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61C126E-D9E2-47B3-9E4F-73903C2C4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7580"/>
          </a:xfrm>
        </p:spPr>
        <p:txBody>
          <a:bodyPr>
            <a:normAutofit fontScale="90000"/>
          </a:bodyPr>
          <a:lstStyle/>
          <a:p>
            <a:r>
              <a:rPr lang="en-US" dirty="0"/>
              <a:t>Setting up my Process Group</a:t>
            </a:r>
          </a:p>
        </p:txBody>
      </p:sp>
    </p:spTree>
    <p:extLst>
      <p:ext uri="{BB962C8B-B14F-4D97-AF65-F5344CB8AC3E}">
        <p14:creationId xmlns:p14="http://schemas.microsoft.com/office/powerpoint/2010/main" val="4017724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75FA-0400-458D-B42E-FDB0C184E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6342"/>
          </a:xfrm>
        </p:spPr>
        <p:txBody>
          <a:bodyPr/>
          <a:lstStyle/>
          <a:p>
            <a:r>
              <a:rPr lang="en-US" dirty="0"/>
              <a:t>Editing the Input Processor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F5A930-9460-435D-B7E0-DE991587BE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91"/>
          <a:stretch/>
        </p:blipFill>
        <p:spPr>
          <a:xfrm>
            <a:off x="293510" y="1286935"/>
            <a:ext cx="6651841" cy="50402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408FDF-39B8-49E6-A37C-7E4D3AC975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807" b="55517"/>
          <a:stretch/>
        </p:blipFill>
        <p:spPr>
          <a:xfrm>
            <a:off x="2104972" y="2275471"/>
            <a:ext cx="5629942" cy="103370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BC1D57-7891-4AD3-A1A1-D4DA9110B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667" y="3443688"/>
            <a:ext cx="5796733" cy="190905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B7D1BE-A262-4C51-A60A-84F1EDE4ED49}"/>
              </a:ext>
            </a:extLst>
          </p:cNvPr>
          <p:cNvSpPr/>
          <p:nvPr/>
        </p:nvSpPr>
        <p:spPr>
          <a:xfrm>
            <a:off x="3747180" y="4711934"/>
            <a:ext cx="1253298" cy="4511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02F58BC-815D-4E03-82D1-9F6F6F913055}"/>
              </a:ext>
            </a:extLst>
          </p:cNvPr>
          <p:cNvSpPr/>
          <p:nvPr/>
        </p:nvSpPr>
        <p:spPr>
          <a:xfrm>
            <a:off x="2147380" y="1578563"/>
            <a:ext cx="1920123" cy="3911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15C6BE-06E1-4501-A16E-1C26BBB5BE77}"/>
              </a:ext>
            </a:extLst>
          </p:cNvPr>
          <p:cNvSpPr/>
          <p:nvPr/>
        </p:nvSpPr>
        <p:spPr>
          <a:xfrm>
            <a:off x="4572000" y="2866192"/>
            <a:ext cx="2156178" cy="2748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829DAB-AC87-49A9-A2E1-B2DA227DBE08}"/>
              </a:ext>
            </a:extLst>
          </p:cNvPr>
          <p:cNvSpPr/>
          <p:nvPr/>
        </p:nvSpPr>
        <p:spPr>
          <a:xfrm>
            <a:off x="8923112" y="2065628"/>
            <a:ext cx="2365490" cy="497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Rename the Processor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21F343-4CD5-4940-B22D-9026572E2372}"/>
              </a:ext>
            </a:extLst>
          </p:cNvPr>
          <p:cNvSpPr/>
          <p:nvPr/>
        </p:nvSpPr>
        <p:spPr>
          <a:xfrm>
            <a:off x="8923112" y="2754657"/>
            <a:ext cx="2975377" cy="497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Change the URL Stock Query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19F5F9-C259-4D4D-851D-400D2173EA54}"/>
              </a:ext>
            </a:extLst>
          </p:cNvPr>
          <p:cNvSpPr/>
          <p:nvPr/>
        </p:nvSpPr>
        <p:spPr>
          <a:xfrm>
            <a:off x="8923112" y="3330587"/>
            <a:ext cx="2817332" cy="497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Change the Run Schedule 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4F71B5F-5423-42FC-BE7A-B8B1B542CB84}"/>
              </a:ext>
            </a:extLst>
          </p:cNvPr>
          <p:cNvCxnSpPr>
            <a:stCxn id="7" idx="1"/>
            <a:endCxn id="14" idx="3"/>
          </p:cNvCxnSpPr>
          <p:nvPr/>
        </p:nvCxnSpPr>
        <p:spPr>
          <a:xfrm rot="10800000">
            <a:off x="4067504" y="1774125"/>
            <a:ext cx="4855609" cy="540459"/>
          </a:xfrm>
          <a:prstGeom prst="bentConnector3">
            <a:avLst>
              <a:gd name="adj1" fmla="val 1419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36951F0-AA3E-41C0-A804-96BA6072E443}"/>
              </a:ext>
            </a:extLst>
          </p:cNvPr>
          <p:cNvCxnSpPr>
            <a:cxnSpLocks/>
            <a:stCxn id="18" idx="1"/>
            <a:endCxn id="17" idx="3"/>
          </p:cNvCxnSpPr>
          <p:nvPr/>
        </p:nvCxnSpPr>
        <p:spPr>
          <a:xfrm rot="10800000">
            <a:off x="6728178" y="3003612"/>
            <a:ext cx="219493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A629A2B-8539-4775-9069-6CA4D1DACC89}"/>
              </a:ext>
            </a:extLst>
          </p:cNvPr>
          <p:cNvCxnSpPr>
            <a:cxnSpLocks/>
            <a:stCxn id="19" idx="1"/>
            <a:endCxn id="10" idx="3"/>
          </p:cNvCxnSpPr>
          <p:nvPr/>
        </p:nvCxnSpPr>
        <p:spPr>
          <a:xfrm rot="10800000" flipV="1">
            <a:off x="5000478" y="3579542"/>
            <a:ext cx="3922634" cy="135794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12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F5A930-9460-435D-B7E0-DE991587BE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91"/>
          <a:stretch/>
        </p:blipFill>
        <p:spPr>
          <a:xfrm>
            <a:off x="293510" y="1286935"/>
            <a:ext cx="6651841" cy="50402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33B40B-71BE-400E-816C-D4B7BE038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600" y="2492761"/>
            <a:ext cx="6238875" cy="23145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1275FA-0400-458D-B42E-FDB0C184E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6342"/>
          </a:xfrm>
        </p:spPr>
        <p:txBody>
          <a:bodyPr/>
          <a:lstStyle/>
          <a:p>
            <a:r>
              <a:rPr lang="en-US" dirty="0"/>
              <a:t>Editing the </a:t>
            </a:r>
            <a:r>
              <a:rPr lang="en-US" dirty="0" err="1"/>
              <a:t>UpdateAttribute</a:t>
            </a:r>
            <a:r>
              <a:rPr lang="en-US" dirty="0"/>
              <a:t> Processor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B7D1BE-A262-4C51-A60A-84F1EDE4ED49}"/>
              </a:ext>
            </a:extLst>
          </p:cNvPr>
          <p:cNvSpPr/>
          <p:nvPr/>
        </p:nvSpPr>
        <p:spPr>
          <a:xfrm>
            <a:off x="5927778" y="4210756"/>
            <a:ext cx="292400" cy="1921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02F58BC-815D-4E03-82D1-9F6F6F913055}"/>
              </a:ext>
            </a:extLst>
          </p:cNvPr>
          <p:cNvSpPr/>
          <p:nvPr/>
        </p:nvSpPr>
        <p:spPr>
          <a:xfrm>
            <a:off x="4441037" y="3517277"/>
            <a:ext cx="864741" cy="22555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15C6BE-06E1-4501-A16E-1C26BBB5BE77}"/>
              </a:ext>
            </a:extLst>
          </p:cNvPr>
          <p:cNvSpPr/>
          <p:nvPr/>
        </p:nvSpPr>
        <p:spPr>
          <a:xfrm>
            <a:off x="6645598" y="3741588"/>
            <a:ext cx="771202" cy="2267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829DAB-AC87-49A9-A2E1-B2DA227DBE08}"/>
              </a:ext>
            </a:extLst>
          </p:cNvPr>
          <p:cNvSpPr/>
          <p:nvPr/>
        </p:nvSpPr>
        <p:spPr>
          <a:xfrm>
            <a:off x="7894419" y="2093260"/>
            <a:ext cx="3846025" cy="497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Make the Feed name reference Apple instead of Google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21F343-4CD5-4940-B22D-9026572E2372}"/>
              </a:ext>
            </a:extLst>
          </p:cNvPr>
          <p:cNvSpPr/>
          <p:nvPr/>
        </p:nvSpPr>
        <p:spPr>
          <a:xfrm>
            <a:off x="7906748" y="3606029"/>
            <a:ext cx="2975377" cy="497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Change the filename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19F5F9-C259-4D4D-851D-400D2173EA54}"/>
              </a:ext>
            </a:extLst>
          </p:cNvPr>
          <p:cNvSpPr/>
          <p:nvPr/>
        </p:nvSpPr>
        <p:spPr>
          <a:xfrm>
            <a:off x="7894419" y="4436377"/>
            <a:ext cx="3846025" cy="497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Create subfolder in the Azure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DLstore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(hope this doesn’t hurt anything)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4F71B5F-5423-42FC-BE7A-B8B1B542CB84}"/>
              </a:ext>
            </a:extLst>
          </p:cNvPr>
          <p:cNvCxnSpPr>
            <a:cxnSpLocks/>
            <a:stCxn id="7" idx="1"/>
            <a:endCxn id="14" idx="3"/>
          </p:cNvCxnSpPr>
          <p:nvPr/>
        </p:nvCxnSpPr>
        <p:spPr>
          <a:xfrm rot="10800000" flipV="1">
            <a:off x="5305779" y="2342215"/>
            <a:ext cx="2588641" cy="128783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36951F0-AA3E-41C0-A804-96BA6072E443}"/>
              </a:ext>
            </a:extLst>
          </p:cNvPr>
          <p:cNvCxnSpPr>
            <a:cxnSpLocks/>
            <a:stCxn id="18" idx="1"/>
            <a:endCxn id="17" idx="3"/>
          </p:cNvCxnSpPr>
          <p:nvPr/>
        </p:nvCxnSpPr>
        <p:spPr>
          <a:xfrm rot="10800000" flipV="1">
            <a:off x="7416800" y="3854983"/>
            <a:ext cx="489948" cy="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A629A2B-8539-4775-9069-6CA4D1DACC89}"/>
              </a:ext>
            </a:extLst>
          </p:cNvPr>
          <p:cNvCxnSpPr>
            <a:cxnSpLocks/>
            <a:stCxn id="19" idx="1"/>
            <a:endCxn id="10" idx="2"/>
          </p:cNvCxnSpPr>
          <p:nvPr/>
        </p:nvCxnSpPr>
        <p:spPr>
          <a:xfrm rot="10800000">
            <a:off x="6073979" y="4402888"/>
            <a:ext cx="1820441" cy="282444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914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75FA-0400-458D-B42E-FDB0C184E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6342"/>
          </a:xfrm>
        </p:spPr>
        <p:txBody>
          <a:bodyPr/>
          <a:lstStyle/>
          <a:p>
            <a:r>
              <a:rPr lang="en-US" dirty="0"/>
              <a:t>Editing the Output Processor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C89D2F-8E5A-4FF4-80D6-3944F2487B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91"/>
          <a:stretch/>
        </p:blipFill>
        <p:spPr>
          <a:xfrm>
            <a:off x="293510" y="1286935"/>
            <a:ext cx="6651841" cy="504029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08DA322-27B6-4850-B912-5C0455D72839}"/>
              </a:ext>
            </a:extLst>
          </p:cNvPr>
          <p:cNvSpPr/>
          <p:nvPr/>
        </p:nvSpPr>
        <p:spPr>
          <a:xfrm>
            <a:off x="7792909" y="5571070"/>
            <a:ext cx="3846025" cy="903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Couldn’t figure out where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nifi’s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“.” directory, so I made my own folder off my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homedir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E420774-8733-4FEA-8027-7D5DD49E5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068" y="5339644"/>
            <a:ext cx="6125171" cy="90546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B7D1BE-A262-4C51-A60A-84F1EDE4ED49}"/>
              </a:ext>
            </a:extLst>
          </p:cNvPr>
          <p:cNvSpPr/>
          <p:nvPr/>
        </p:nvSpPr>
        <p:spPr>
          <a:xfrm>
            <a:off x="5469351" y="5904250"/>
            <a:ext cx="1653938" cy="23690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F0A5E9D-E7D3-4D2F-B634-65F0F1FC8D4E}"/>
              </a:ext>
            </a:extLst>
          </p:cNvPr>
          <p:cNvCxnSpPr>
            <a:cxnSpLocks/>
          </p:cNvCxnSpPr>
          <p:nvPr/>
        </p:nvCxnSpPr>
        <p:spPr>
          <a:xfrm rot="10800000">
            <a:off x="7123289" y="6022702"/>
            <a:ext cx="669620" cy="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356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C2B0-0EB1-4B90-A4B8-4AAF6A1D7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23988"/>
          </a:xfrm>
        </p:spPr>
        <p:txBody>
          <a:bodyPr>
            <a:normAutofit fontScale="90000"/>
          </a:bodyPr>
          <a:lstStyle/>
          <a:p>
            <a:r>
              <a:rPr lang="en-US" dirty="0"/>
              <a:t>Data! I got Data!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DBBBB6-2FBA-49A3-92ED-8D8A71F1F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81753"/>
            <a:ext cx="7038075" cy="19277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6D48B1-1105-47B3-A804-ADE200F71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57544"/>
            <a:ext cx="3163957" cy="40761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52EE3A-2243-4126-87AD-0FE6F5A8C973}"/>
              </a:ext>
            </a:extLst>
          </p:cNvPr>
          <p:cNvSpPr/>
          <p:nvPr/>
        </p:nvSpPr>
        <p:spPr>
          <a:xfrm>
            <a:off x="4718405" y="3609749"/>
            <a:ext cx="3846025" cy="903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Almost json, but not quite.  Gonna hand-edit these with nano, then save with json suffix.</a:t>
            </a:r>
          </a:p>
        </p:txBody>
      </p:sp>
    </p:spTree>
    <p:extLst>
      <p:ext uri="{BB962C8B-B14F-4D97-AF65-F5344CB8AC3E}">
        <p14:creationId xmlns:p14="http://schemas.microsoft.com/office/powerpoint/2010/main" val="1373520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>
          <a:xfrm>
            <a:off x="838200" y="365125"/>
            <a:ext cx="10515600" cy="233127"/>
          </a:xfrm>
        </p:spPr>
        <p:txBody>
          <a:bodyPr>
            <a:noAutofit/>
          </a:bodyPr>
          <a:lstStyle/>
          <a:p>
            <a:r>
              <a:rPr lang="en-US" sz="3200" dirty="0" err="1"/>
              <a:t>Json</a:t>
            </a:r>
            <a:r>
              <a:rPr lang="en-US" sz="3200" dirty="0"/>
              <a:t> to </a:t>
            </a:r>
            <a:r>
              <a:rPr lang="en-US" sz="3200" dirty="0" err="1"/>
              <a:t>Jupyter</a:t>
            </a:r>
            <a:r>
              <a:rPr lang="en-US" sz="3200" dirty="0"/>
              <a:t> to Python to Pandas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790576"/>
            <a:ext cx="6873764" cy="56553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Rectangle 3">
            <a:extLst/>
          </p:cNvPr>
          <p:cNvSpPr/>
          <p:nvPr>
            <p:extLst/>
          </p:nvPr>
        </p:nvSpPr>
        <p:spPr>
          <a:xfrm>
            <a:off x="8008966" y="1550459"/>
            <a:ext cx="3807679" cy="2605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Was hoping to do some kind of fancy ftp, scp, wget or curl stuff to get the json from the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kafka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/nifi server up to Azure Notebooks, but It wasn't to be.  So I fired up a full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linux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VM, ssh'ed to the nifi server, cat/copy/paste and got to work.  A few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Jupyter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snippets are on the left; full notebook submitted with this slide deck.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913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628280618"/>
              </p:ext>
            </p:extLst>
          </p:nvPr>
        </p:nvSpPr>
        <p:spPr>
          <a:xfrm>
            <a:off x="838200" y="365125"/>
            <a:ext cx="10515600" cy="233127"/>
          </a:xfrm>
        </p:spPr>
        <p:txBody>
          <a:bodyPr>
            <a:noAutofit/>
          </a:bodyPr>
          <a:lstStyle/>
          <a:p>
            <a:r>
              <a:rPr lang="en-US" sz="3200" dirty="0"/>
              <a:t>Plot the Results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245" y="259645"/>
            <a:ext cx="7563556" cy="64419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87635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162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BIGDATA 230B HOMEWORK 3 NIFI</vt:lpstr>
      <vt:lpstr>Setting up my Process Group</vt:lpstr>
      <vt:lpstr>Editing the Input Processor</vt:lpstr>
      <vt:lpstr>Editing the UpdateAttribute Processor</vt:lpstr>
      <vt:lpstr>Editing the Output Processor</vt:lpstr>
      <vt:lpstr>Data! I got Data!</vt:lpstr>
      <vt:lpstr>Json to Jupyter to Python to Pandas</vt:lpstr>
      <vt:lpstr>Plot the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my Process Group</dc:title>
  <dc:creator>Leo Salemann</dc:creator>
  <cp:lastModifiedBy>Leo Salemann</cp:lastModifiedBy>
  <cp:revision>4</cp:revision>
  <dcterms:created xsi:type="dcterms:W3CDTF">2017-08-02T17:11:26Z</dcterms:created>
  <dcterms:modified xsi:type="dcterms:W3CDTF">2017-08-02T23:26:02Z</dcterms:modified>
</cp:coreProperties>
</file>