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4" autoAdjust="0"/>
    <p:restoredTop sz="94660"/>
  </p:normalViewPr>
  <p:slideViewPr>
    <p:cSldViewPr snapToGrid="0">
      <p:cViewPr varScale="1">
        <p:scale>
          <a:sx n="72" d="100"/>
          <a:sy n="72" d="100"/>
        </p:scale>
        <p:origin x="42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5:58.502"/>
    </inkml:context>
    <inkml:brush xml:id="br0">
      <inkml:brushProperty name="width" value="0.2" units="cm"/>
      <inkml:brushProperty name="height" value="0.2" units="cm"/>
    </inkml:brush>
  </inkml:definitions>
  <inkml:trace contextRef="#ctx0" brushRef="#br0">2897 529 7426,'20'-42'2535,"-14"29"-2388,0 1 0,0 0 0,10-14 0,-15 26-185,-1 0 1,0-1 0,0 1-1,0 0 1,0-1-1,0 1 1,0 0-1,0-1 1,0 1-1,0 0 1,0-1-1,0 1 1,0 0-1,0-1 1,0 1-1,0 0 1,0-1-1,-1 1 1,1 0-1,0-1 1,0 1 0,0 0-1,0 0 1,-1-1-1,1 1 1,0 0-1,0 0 1,-1-1-1,1 1 1,0 0-1,0 0 1,-1 0-1,1-1 1,0 1-1,-1 0 1,1 0-1,0 0 1,-1 0-1,-18-9 22,12 6-41,-10-6 61,-1 0 0,2-1 1,-26-21-1,26 18 10,-1 1 1,0 1-1,0 1 1,-27-12-1,-70-25 133,-2 6-1,-145-33 1,-254-17 125,425 79-254,-1 5 0,-99 5 0,125 5-11,1 4 0,-1 2 0,2 2-1,-100 33 1,113-26-2,1 2 0,1 2 0,1 2-1,1 2 1,2 2 0,-48 39 0,47-28 24,1 2 0,1 2 0,3 2 1,2 2-1,2 1 0,-49 85 0,49-65 55,3 2-1,3 1 0,3 1 1,-31 132-1,47-146-49,3 0-1,3 1 0,2 0 0,3 0 1,2 0-1,3 0 0,14 62 1,15 34-14,72 202 1,-62-235 89,68 131-1,87 114 330,-161-301-384,251 400 76,-249-412-150,2-2 1,2-2-1,2-2 1,3-2-1,1-2 0,66 44 1,-59-52 53,3-2-1,0-3 1,2-3 0,1-2 0,2-3 0,0-3-1,1-3 1,1-2 0,0-4 0,1-2-1,77-1 1,-88-10 72,0-2 0,0-3-1,0-2 1,86-26 0,-53 6-42,-1-4-1,105-54 1,-91 31-156,163-118 0,66-95-267,-247 191 281,-4-4-1,104-135 0,-150 168 113,-2-1-1,-2-1 1,-2-2-1,-3-1 0,-2-1 1,26-89-1,-34 76-20,-3-1 0,-3 0 1,-3-1-1,-3 0 0,-6-88 0,-9 28-144,-52-240 1,46 295 108,-3 1 0,-4 1 0,-47-102 0,27 93 60,-3 1 0,-115-144 0,88 136 5,-143-130 0,176 183-10,-1 2 0,-79-50 0,100 72-32,0 0 1,0 2 0,-1 0 0,-1 1 0,1 2-1,-2 0 1,1 1 0,-41-4 0,57 10-57,0 0 0,0 0 0,0 1 0,0-1 0,0 1 0,0 1 0,-13 4 0,17-5-103,-1 1-1,1-1 0,-1 1 0,1 0 0,0 0 0,0 1 0,0-1 0,0 1 0,0 0 0,0-1 0,1 1 0,-1 0 0,1 1 1,0-1-1,-3 6 0,-9 37-1925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26.138"/>
    </inkml:context>
    <inkml:brush xml:id="br0">
      <inkml:brushProperty name="width" value="0.2" units="cm"/>
      <inkml:brushProperty name="height" value="0.2" units="cm"/>
    </inkml:brush>
  </inkml:definitions>
  <inkml:trace contextRef="#ctx0" brushRef="#br0">1376 120 6001,'0'-7'332,"1"-1"0,0 0-1,0 0 1,1 0-1,0 1 1,1-1 0,-1 1-1,1 0 1,7-13 0,1-2-127,-11 21-230,0 1-1,1-1 0,-1 1 0,0-1 0,0 1 0,1-1 1,-1 1-1,0-1 0,1 1 0,-1-1 0,1 1 1,-1 0-1,0-1 0,1 1 0,-1 0 0,1-1 1,-1 1-1,1 0 0,-1-1 0,1 1 0,-1 0 0,1 0 1,0 0-1,-1 0 0,1-1 0,-1 1 0,1 0 1,-1 0-1,1 0 0,0 0 0,-1 0 0,1 0 1,-1 1-1,1-1 0,-1 0 0,1 0 0,0 0 0,-1 0 1,1 1-1,0-1 0,0 1 55,0 0 0,0-1 0,0 1 0,-1 0 0,1 0 0,0 0 0,0 0 0,-1 0 0,1 0 0,0 0 0,-1 0 0,1 0 0,-1 0 0,1 0 0,-1 0 0,0 0-1,1 0 1,-1 0 0,0 0 0,0 1 0,0-1 0,0 2 0,0 2 6,-1 0 0,0 1 0,0-1 0,-1 0 0,1 0 0,-1 0 0,0 0 0,-1-1-1,-4 9 1,-1 3 16,-92 170 223,-47 92-112,-151 364-20,-49 220-69,143-282-43,130-364-2,-155 417 1229,222-609-997,-3 2 356,40-41-3418,22-12 239,36-33-484</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6.399"/>
    </inkml:context>
    <inkml:brush xml:id="br0">
      <inkml:brushProperty name="width" value="0.2" units="cm"/>
      <inkml:brushProperty name="height" value="0.2" units="cm"/>
    </inkml:brush>
  </inkml:definitions>
  <inkml:trace contextRef="#ctx0" brushRef="#br0">0 1 5609,'5'3'305,"-1"1"0,0 0-1,-1 1 1,1-1 0,-1 0 0,0 1-1,0 0 1,0 0 0,-1 0-1,0 0 1,0 0 0,2 9 0,2 8-695,4 40 0,-7-35 692,5 45-433,-4 123 0,-3-56 122,5 181 86,20 368-30,30-250-86,23 16 233,6 31 252,-79-449-407,67 451 374,-17 12-196,-39-289-161,8 67-5,20-7-34,-42-255-51,0 0 1,1-1 0,1 1-1,0-1 1,1 0-1,1 0 1,0 0 0,10 13-1,-16-25-88,1 0-1,-1 0 1,1-1 0,0 1-1,0 0 1,0-1-1,0 0 1,0 1-1,0-1 1,0 0-1,0 0 1,0 0-1,1 0 1,-1 0-1,0 0 1,1-1-1,-1 1 1,1-1-1,2 0 1,22-2-1723</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7.373"/>
    </inkml:context>
    <inkml:brush xml:id="br0">
      <inkml:brushProperty name="width" value="0.2" units="cm"/>
      <inkml:brushProperty name="height" value="0.2" units="cm"/>
    </inkml:brush>
  </inkml:definitions>
  <inkml:trace contextRef="#ctx0" brushRef="#br0">307 4 4665,'1'-1'163,"0"1"-1,0-1 1,0 1-1,1-1 1,-1 1-1,0 0 1,0 0-1,0-1 1,0 1-1,1 0 1,-1 0-1,0 0 1,0 0 0,0 0-1,0 1 1,1-1-1,-1 0 1,0 0-1,1 1 1,-2 1-172,0 0 0,0 0 0,0-1 0,0 1 0,0 0 1,0-1-1,-1 1 0,1 0 0,-1-1 0,1 1 0,-1-1 0,-1 3 0,-8 24 37,-31 97-325,-4 9 204,-29 148 1,-12 330 972,35 0-543,33-39-303,32-1 36,20-180 193,-29-354-224,49 367 472,-47-360-456,60 406 283,-47-330-295,36 234 217,-21 5 209,-32-291-511,21 283 297,-16-289-758,3-1 0,2-1 0,34 95 0,-31-114-1363,-3-3-161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7.964"/>
    </inkml:context>
    <inkml:brush xml:id="br0">
      <inkml:brushProperty name="width" value="0.2" units="cm"/>
      <inkml:brushProperty name="height" value="0.2" units="cm"/>
    </inkml:brush>
  </inkml:definitions>
  <inkml:trace contextRef="#ctx0" brushRef="#br0">5367 19 5561,'-17'11'481,"1"0"-1,-2 0 1,0-2 0,0 0-1,0-1 1,-37 10-1,-123 20-910,146-33 626,-523 92-24,187-42-97,230-41-48,-232-7-1,-138-53 344,32-17 340,-56 25-65,-50 56-227,247 12-345,-20 2-33,2-30 115,307-5-99,0-2-1,-68-17 0,100 19-131,0-1 1,1-1-1,0 0 0,0 0 0,1-1 0,-1-1 0,1 0 0,1-1 1,-1 0-1,1-1 0,1 0 0,-1-1 0,-8-10 0,14 13-309,1 0-1,0 0 0,0 0 1,-5-15-1,-6-39-1599</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8.488"/>
    </inkml:context>
    <inkml:brush xml:id="br0">
      <inkml:brushProperty name="width" value="0.2" units="cm"/>
      <inkml:brushProperty name="height" value="0.2" units="cm"/>
    </inkml:brush>
  </inkml:definitions>
  <inkml:trace contextRef="#ctx0" brushRef="#br0">1 17 3153,'1'-9'-344,"-1"1"1104</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9.562"/>
    </inkml:context>
    <inkml:brush xml:id="br0">
      <inkml:brushProperty name="width" value="0.2" units="cm"/>
      <inkml:brushProperty name="height" value="0.2" units="cm"/>
    </inkml:brush>
  </inkml:definitions>
  <inkml:trace contextRef="#ctx0" brushRef="#br0">4852 295 3497,'-1'-3'3998,"-8"0"-2935,-10 1-1591,-176 10 516,50-1 20,-186-21 478,0-23 90,-129-9-309,86 32-187,-720-50 639,726 41-289,303 20-380,-355-11 152,-545-37 11,947 50-231,12 1-52,0-1 0,0 1 0,0-1 0,0 0 0,0 0 0,0-1-1,-9-3 1,28-3-2662,13-7 771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0.420"/>
    </inkml:context>
    <inkml:brush xml:id="br0">
      <inkml:brushProperty name="width" value="0.2" units="cm"/>
      <inkml:brushProperty name="height" value="0.2" units="cm"/>
    </inkml:brush>
  </inkml:definitions>
  <inkml:trace contextRef="#ctx0" brushRef="#br0">628 22 6177,'-5'-2'269,"0"1"-1,1-1 1,-1 1-1,0-1 1,0 2-1,0-1 1,-7 0-1,-10-2-295,-14-1 1,-1 1 0,1 1 0,0 2 0,-1 2 0,1 1 0,-54 12 0,75-11 63,0 1 0,-1 0 0,2 1 0,-1 1 0,1 1 0,0 0 0,-21 16 1,25-17 25,1 2-1,1-1 1,0 1 0,0 1 0,0-1 0,1 1 0,1 0 0,0 1 0,0 0 0,1 0-1,-5 15 1,5-8-74,0-1-1,1 1 1,0 0 0,2-1-1,0 1 1,1 1-1,1-1 1,1 0-1,0 0 1,2 0 0,4 19-1,-4-26-24,0-1 0,1 1-1,0-1 1,1 1 0,0-1-1,1-1 1,0 1 0,0-1 0,1 0-1,0 0 1,1-1 0,0 0-1,0-1 1,0 1 0,1-2 0,0 1-1,1-1 1,0 0 0,11 4-1,-10-4 47,1-1-1,0-1 1,0 0-1,1 0 0,-1-2 1,1 1-1,0-1 1,0-1-1,0-1 0,-1 1 1,1-2-1,0 0 1,0 0-1,0-2 1,-1 1-1,1-1 0,-1-1 1,20-9-1,-7 0-38,-1-1-1,0-1 1,-1-2-1,0 0 1,-2-1 0,26-27-1,-38 34 27,1 1 0,-1-1 1,-1-1-1,0 0 0,-1 0 0,0 0 0,-1-1 1,0 0-1,-1 0 0,-1-1 0,0 1 0,-1-1 1,0 0-1,1-18 0,-4 24 22,-1 1 0,1 0 0,-2 0 0,1 0 0,-1-1 0,0 1 0,0 1-1,-1-1 1,1 0 0,-2 1 0,1-1 0,-1 1 0,0 0 0,-5-6 0,2 4-143,0 1 1,0 0-1,0 0 0,-1 0 1,0 1-1,0 1 1,0-1-1,-1 1 0,-15-6 1,21 10-90,1 0 0,-1 0 1,0 0-1,0 0 0,0 1 1,0-1-1,0 1 0,0 0 0,0 0 1,0 0-1,0 0 0,0 0 1,0 1-1,0-1 0,-4 2 0,-14 9-2346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1.185"/>
    </inkml:context>
    <inkml:brush xml:id="br0">
      <inkml:brushProperty name="width" value="0.2" units="cm"/>
      <inkml:brushProperty name="height" value="0.2" units="cm"/>
    </inkml:brush>
  </inkml:definitions>
  <inkml:trace contextRef="#ctx0" brushRef="#br0">0 0 7146,'4'3'2381,"-4"-3"-2328,0 12-523,-2 13 275,3 28-115,3 1-1,16 82 0,2-54 361,54 126 1,-2-8 417,-62-160-346,-2 0-1,-2 1 1,5 48 0,-12-76-110,0 1 1,0 0-1,-1 0 0,-1-1 0,0 1 0,-1 0 0,-5 18 1,7-31-16,-1 0 0,1 0 0,0 0 0,-1 0 0,1 0 0,0 1 0,-1-1 0,1 0 0,-1 0 0,0 0 0,1 0 0,-1 0 0,0 0 0,0 0 0,1-1 0,-1 1 0,0 0 0,0 0 0,0-1 0,0 1 0,0 0 0,0-1 0,0 1 0,0-1 0,-1 1 0,1-1 0,0 0 0,0 1 0,0-1 0,0 0 0,-1 0 0,1 0 0,0 0 0,0 0 0,0 0 0,-1 0 0,1 0 0,0-1 0,0 1 0,0 0 0,0-1 0,0 1 0,0-1 0,-3 0 0,1-1 8,0-1 0,0 1-1,0-1 1,0 1 0,1-1 0,-1 0-1,1 0 1,-1 0 0,1 0 0,0 0-1,0-1 1,1 1 0,-3-5 0,0-8 7,1 1 0,1-1 1,0 1-1,1-1 1,0 1-1,2-1 1,0 0-1,0 1 0,2-1 1,4-17-1,4-9-59,2 0 0,26-56-1,-24 65 41,21-34 0,-30 56-8,0 1 1,1 1-1,1 0 1,0 0-1,0 0 1,0 1-1,15-11 1,-21 18-8,0 0 1,0 0 0,0 0 0,0 0 0,0 0 0,0 0 0,1 1 0,-1-1 0,0 1 0,0-1 0,1 1-1,-1 0 1,0 0 0,1 0 0,-1 0 0,0 1 0,1-1 0,-1 0 0,0 1 0,0 0 0,0-1 0,1 1-1,-1 0 1,0 0 0,0 0 0,0 1 0,0-1 0,-1 0 0,1 1 0,3 2 0,4 5-84,-1 0 0,0 0 0,0 1 0,8 14 1,-12-17 79,13 19 36,-1 2 0,-2 0 1,-1 0-1,-1 1 1,-2 1-1,-1-1 1,-1 2-1,7 50 0,-13-61 52,0 1-1,-1-1 0,-1 1 1,-2-1-1,1 1 0,-2-1 1,-1 1-1,-1-1 0,0-1 1,-1 1-1,-2-1 0,0 0 1,-1 0-1,-12 19 0,16-31-27,-1 1 0,0-1-1,-1 0 1,1 0 0,-2-1 0,1 0-1,0 0 1,-11 5 0,16-9-167,-1-1 0,0 1 1,0-1-1,1 1 1,-1-1-1,0 0 0,0 0 1,0-1-1,0 1 0,0 0 1,-1-1-1,1 0 1,0 0-1,0 0 0,0 0 1,0 0-1,0-1 0,0 1 1,0-1-1,0 0 1,0 0-1,0 0 0,0 0 1,0 0-1,0-1 0,1 1 1,-1-1-1,-4-4 0,-8-9-1841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1.649"/>
    </inkml:context>
    <inkml:brush xml:id="br0">
      <inkml:brushProperty name="width" value="0.2" units="cm"/>
      <inkml:brushProperty name="height" value="0.2" units="cm"/>
    </inkml:brush>
  </inkml:definitions>
  <inkml:trace contextRef="#ctx0" brushRef="#br0">0 0 6721,'3'3'412,"-1"0"-1,0 0 0,0 0 0,0 0 0,0 0 0,2 6 0,12 41-808,-9-22 552,112 277-183,-13-36 74,-90-224-37,-3 2-1,9 51 1,-19-75-11,0 0 1,-1 1-1,-2-1 0,0 0 0,-2 1 0,-5 29 1,5-47-14,0 1-1,0-1 1,0 1 0,-1-1 0,0 0 0,0 0 0,-1 0 0,0 0-1,0-1 1,0 1 0,0-1 0,-1 0 0,0-1 0,0 1 0,-1-1-1,1 0 1,-1 0 0,0 0 0,1-1 0,-2 0 0,1 0 0,0-1 0,-1 0-1,1 0 1,-1 0 0,0-1 0,1 0 0,-1 0 0,0-1 0,0 1-1,0-2 1,1 1 0,-1-1 0,0 0 0,0 0 0,1-1 0,-1 0-1,1 0 1,-13-6 0,14 5-233,0 0-1,0 0 1,0 0 0,0-1-1,1 0 1,-1 0-1,1 0 1,0 0-1,0-1 1,-6-9 0,-7-20-1690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2.310"/>
    </inkml:context>
    <inkml:brush xml:id="br0">
      <inkml:brushProperty name="width" value="0.2" units="cm"/>
      <inkml:brushProperty name="height" value="0.2" units="cm"/>
    </inkml:brush>
  </inkml:definitions>
  <inkml:trace contextRef="#ctx0" brushRef="#br0">8 217 6817,'-7'1'2452,"7"-4"-1964,12-6-668,12-1 193,24-14-1,-29 14 4,4-4 5,0 0 1,-2-2-1,24-21 0,-29 23 9,0 1 0,2 0-1,36-20 1,-52 32-26,0 0-1,-1 0 0,1 0 1,0 0-1,0 1 1,0-1-1,0 0 1,0 1-1,0 0 0,0-1 1,0 1-1,0 0 1,0 0-1,0 0 1,0 0-1,1 1 0,-1-1 1,0 0-1,0 1 1,0 0-1,-1-1 1,1 1-1,0 0 0,0 0 1,0 0-1,2 2 1,-2-1-12,0 1 1,0 0 0,0 0 0,0 0 0,0 0-1,-1 0 1,1 0 0,-1 0 0,0 0 0,0 1-1,0-1 1,0 0 0,-1 1 0,1-1 0,-1 6-1,0 21 9,-1-1-1,-1 1 1,-2-1-1,-9 40 1,-41 116 30,45-157-21,-54 140 96,1-6 209,60-154-274,-1 0 1,1 1 0,0-1 0,1 0 0,0 1 0,0 14 0,1-21-32,0 0-1,1-1 1,-1 1-1,0 0 1,1 0-1,-1 0 1,1-1-1,0 1 1,-1 0-1,1-1 1,0 1-1,0-1 1,0 1-1,0-1 1,1 1-1,-1-1 1,0 0-1,0 0 1,1 1-1,-1-1 1,1 0-1,-1 0 1,1 0-1,0-1 1,-1 1-1,1 0 1,0-1-1,-1 1 1,1-1-1,0 1 1,0-1-1,-1 0 1,1 0-1,0 0 1,0 0-1,3 0 1,7-1-56,0-1-1,-1-1 1,1 0-1,-1 0 1,0-1-1,0-1 1,0 0-1,-1 0 1,15-10-1,11-4-1435,9-3 42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3.856"/>
    </inkml:context>
    <inkml:brush xml:id="br0">
      <inkml:brushProperty name="width" value="0.2" units="cm"/>
      <inkml:brushProperty name="height" value="0.2" units="cm"/>
    </inkml:brush>
  </inkml:definitions>
  <inkml:trace contextRef="#ctx0" brushRef="#br0">5037 0 6697,'-6'1'344,"1"0"0,-1 0 0,1 1 0,0-1 0,0 1 0,0 0 0,0 1-1,0-1 1,-6 5 0,-27 12-334,20-11 0,-1-2 0,0 0-1,-35 6 1,-84 9-43,-147 16 695,-28-41-93,1-22-595,245 19 62,-110-14-39,-28-2 94,166 19-60,-150-11 178,-199 10 1,56 31-196,-88 4 26,-150-29 42,-66 2 408,-21 27 98,637-29-567,7-1-18,0 0-1,1 1 0,-1 1 0,-13 3 0,25-5-69,-4 1 75,15 4-1089,41 5-887,57 9 213</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27.687"/>
    </inkml:context>
    <inkml:brush xml:id="br0">
      <inkml:brushProperty name="width" value="0.2" units="cm"/>
      <inkml:brushProperty name="height" value="0.2" units="cm"/>
    </inkml:brush>
  </inkml:definitions>
  <inkml:trace contextRef="#ctx0" brushRef="#br0">1 0 3769,'28'3'1543,"-14"-2"-960,0 1 1,24 5-1,-33-5-572,0 0-1,0 0 1,-1 0-1,1 0 1,0 1 0,-1 0-1,0 0 1,0 0 0,0 0-1,0 1 1,4 4 0,12 18-60,32 53 1,-36-52 39,1-1 1,25 30-1,140 120 346,-58-60-142,150 148 94,15-24 125,111 34 173,82 9-289,33-28-264,-490-242-33,542 249-524,-214-96-2255,-190-88 730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24.912"/>
    </inkml:context>
    <inkml:brush xml:id="br0">
      <inkml:brushProperty name="width" value="0.2" units="cm"/>
      <inkml:brushProperty name="height" value="0.2" units="cm"/>
    </inkml:brush>
  </inkml:definitions>
  <inkml:trace contextRef="#ctx0" brushRef="#br0">259 31 7074,'-1'3'3548,"0"-4"-3635,0 1 0,0-1 1,0 0-1,0 1 0,0-1 0,0 1 1,0 0-1,0-1 0,0 1 0,-1 0 1,1 0-1,0-1 0,-2 1 0,-2 0 69,1 0 0,-1 0 0,1 1 0,0-1 0,-1 1 0,1 0 0,0 0 0,-1 1 0,1-1 0,0 1-1,-5 3 1,5-2-2,0 0 0,0 0 0,0 1 0,1 0 0,0 0-1,0 0 1,0 0 0,0 0 0,0 0 0,1 1 0,-4 8 0,-9 34-36,14-45 55,1 0 0,0 0 0,0 0 0,0 0 0,0 1 0,0-1 0,1 0 0,-1 0 0,1 0 1,-1 0-1,1 0 0,0 0 0,0 0 0,0 0 0,0 0 0,0 0 0,0 0 0,1-1 0,-1 1 1,0 0-1,1-1 0,0 1 0,-1-1 0,1 0 0,0 1 0,1 0 0,4 2 29,0 0-1,1 0 1,-1-1-1,15 5 1,-18-7-6,0 0 0,0 0 0,1 0 1,-1-1-1,0 1 0,0-1 0,0 0 0,0-1 1,1 1-1,-1-1 0,0 1 0,0-1 0,0 0 0,0-1 1,0 1-1,0-1 0,0 1 0,-1-1 0,1-1 1,4-2-1,-5 3-31,-1-1 0,1 1 0,-1-1 0,0 0 0,1 0 0,-1 0 0,-1 0 0,1 0 0,0 0 1,-1 0-1,1-1 0,-1 1 0,0-1 0,0 1 0,-1-1 0,1 1 0,-1-1 0,1 1 0,-1-1 0,0 1 0,-1-1 0,1 1 0,-1-1 1,0-4-1,-1 1 11,0 1 0,0 0 0,0 0 0,-1 0 0,1 0 0,-1 1 0,-1-1 0,1 1 0,-1 0 0,0-1 0,0 2 0,-1-1 1,1 0-1,-1 1 0,0 0 0,0 0 0,-1 1 0,1-1 0,-1 1 0,0 0 0,1 1 0,-1-1 0,-1 1 0,1 0 0,0 1 0,0-1 0,-1 1 1,1 1-1,-1-1 0,1 1 0,0 0 0,-1 0 0,1 1 0,-1 0 0,1 0 0,0 1 0,0-1 0,-1 1 0,-6 4 0,4-2 23,1 0-1,0 0 1,-1 1 0,2 0-1,-1 1 1,1 0-1,-1 0 1,2 0 0,-1 1-1,1 0 1,0 0-1,0 1 1,-8 16 676,29-24-2236,-3-2-196,2-2-82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2.246"/>
    </inkml:context>
    <inkml:brush xml:id="br0">
      <inkml:brushProperty name="width" value="0.2" units="cm"/>
      <inkml:brushProperty name="height" value="0.2" units="cm"/>
    </inkml:brush>
  </inkml:definitions>
  <inkml:trace contextRef="#ctx0" brushRef="#br0">17 209 4873,'-1'-2'196,"-1"-1"0,0 1 0,0-1 0,1 1-1,0-1 1,-1 0 0,1 1 0,0-1 0,0 0 0,0 0 0,1 0 0,-1 0-1,1 0 1,0 1 0,0-7 0,0 8-172,0 0 1,1 1-1,-1-1 1,1 0-1,0 0 1,-1 1-1,1-1 0,-1 1 1,1-1-1,0 0 1,0 1-1,-1-1 0,1 1 1,0-1-1,0 1 1,-1 0-1,1-1 0,0 1 1,0 0-1,0 0 1,0-1-1,0 1 1,0 0-1,-1 0 0,3 0 1,30-3 141,-28 3-107,34 0-40,54 7-1,-89-6-13,199 13 42,51 8 623,-181-13-580,-1-3 0,1-4 0,75-6 0,346 7 404,-476-2-476,278-14 284,-99 0-224,365-16 101,-358 17-20,707-69 778,-643 53-631,-175 17-202,67-6-442,-144 16 295,3 1-3409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3.095"/>
    </inkml:context>
    <inkml:brush xml:id="br0">
      <inkml:brushProperty name="width" value="0.2" units="cm"/>
      <inkml:brushProperty name="height" value="0.2" units="cm"/>
    </inkml:brush>
  </inkml:definitions>
  <inkml:trace contextRef="#ctx0" brushRef="#br0">11 54 5153,'-5'-20'2651,"4"17"-2511,0-1 1,0 1-1,0-1 0,1 0 0,-1 1 0,1-1 1,0-5-1,4 11-323,1 0 1,-1 0 0,1 0-1,-1 0 1,0 1-1,7 5 1,-6-4 88,12 7 178,0-1 1,1 0-1,0-2 1,1 0-1,19 6 1,95 11 1016,-91-19-930,72 20 0,-47-5-339,0 3 1,-1 2 0,90 53-1,-127-62 164,63 42 53,-82-51 18,1 0-1,-1 1 0,-1 0 0,0 1 0,0 0 0,8 13 0,-16-21-56,0 1-1,0 0 0,0-1 1,0 1-1,-1 0 0,1 0 1,-1 0-1,0-1 0,0 1 1,0 0-1,0 0 0,0 0 1,0 0-1,-1 0 0,1-1 0,-1 1 1,0 0-1,0 0 0,0-1 1,0 1-1,0-1 0,-1 1 1,1-1-1,-3 3 0,-5 9 8,-1-1-1,-22 23 0,25-28 5,-35 34 125,-2-1 0,-1-2-1,-2-2 1,-2-2 0,-58 31 0,101-62-197,-1-1 1,1 1-1,0 1 1,1-1-1,-11 12 0,14-15-91,1 1 1,-1 0-1,1 0 0,0 0 0,-1 0 0,1 1 0,0-1 0,1 0 0,-1 0 0,0 1 0,1-1 0,-1 0 1,1 1-1,-1-1 0,1 0 0,0 1 0,0-1 0,1 1 0,-1-1 0,0 0 0,1 1 0,0 2 0,7 11-1634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3.895"/>
    </inkml:context>
    <inkml:brush xml:id="br0">
      <inkml:brushProperty name="width" value="0.2" units="cm"/>
      <inkml:brushProperty name="height" value="0.2" units="cm"/>
    </inkml:brush>
  </inkml:definitions>
  <inkml:trace contextRef="#ctx0" brushRef="#br0">4394 33 7586,'33'-4'1456,"-20"3"-1134,-1 0 0,0-1 1,0-1-1,12-4 0,-54 5-2737,-69 18 2598,35-3-18,-123 11 234,-198 0 0,324-22-376,-527 11-3,110-4 2,420-7-16,-333 6 38,-62-17-13,42-26 246,360 29-193,-408-43 816,-4 26-314,413 23-572,11-2-207,0 3 1,0 1 0,-47 9 0,81-10-54,0 0 0,1 0-1,-1 1 1,1 0 0,0-1 0,-1 2-1,1-1 1,0 0 0,0 1 0,0 0-1,-4 4 1,-4 13-1860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4.416"/>
    </inkml:context>
    <inkml:brush xml:id="br0">
      <inkml:brushProperty name="width" value="0.2" units="cm"/>
      <inkml:brushProperty name="height" value="0.2" units="cm"/>
    </inkml:brush>
  </inkml:definitions>
  <inkml:trace contextRef="#ctx0" brushRef="#br0">18 1 4713,'-17'45'707,"17"-44"-654,0 1 0,1 0 0,-1 0 0,1 0 0,-1 0 0,1 0 0,-1-1 0,1 1 0,0 0 0,0-1 0,0 1 0,0-1 0,0 1 0,0-1 0,1 1 0,-1-1 0,0 1 0,1-1 0,-1 0 0,3 1 0,4 6-47,7 14 215,-1 0 0,0 1 0,-2 0 0,-1 1 0,15 50 0,23 130 16,17 280-138,-34 4 84,-9-108 31,-19-326-176,24 264 229,19 56 167,-46-371-430,80 690 635,-67-559-564,0 7-58,35 260-880,-33-327-830,3-10-70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5.525"/>
    </inkml:context>
    <inkml:brush xml:id="br0">
      <inkml:brushProperty name="width" value="0.2" units="cm"/>
      <inkml:brushProperty name="height" value="0.2" units="cm"/>
    </inkml:brush>
  </inkml:definitions>
  <inkml:trace contextRef="#ctx0" brushRef="#br0">3888 0 5601,'3'2'133,"1"0"1,-1 0-1,0 1 0,1-1 1,-1 1-1,-1 0 0,1-1 0,0 1 1,-1 0-1,1 1 0,-1-1 1,0 0-1,0 1 0,0-1 0,-1 1 1,1 0-1,-1-1 0,0 1 1,0 0-1,0 0 0,0 0 0,-1 6 1,2 8-195,-2 0 1,0 0 0,-4 28 0,-8 25 48,-31 110 0,10-56 10,-52 348-5,32 4 24,27-205 72,-20 240 151,15 32-17,35 8-70,9-392-145,6-2-1,73 282 1,-90-433-17,7 26 83,7 54 0,-15-78-72,0-1 0,0 1 1,-1-1-1,-1 0 0,1 1 0,-1-1 0,-1 1 0,1-1 0,-1 0 0,-1 0 0,0 0 1,-5 11-1,5-14-24,-1 0-1,0 0 1,-1 0 0,1-1 0,-1 0 0,0 0 0,0 0 0,-1 0 0,1-1 0,-1 1 0,1-2 0,-1 1 0,-8 2-1,-12 4-23,-49 9 0,56-14 53,-652 91 441,-6-63-157,201-21-49,-15 8 180,47 13-79,128-27-225,266-8-289,0-2 0,0-1-1,1-3 1,-67-22 0,104 28-292,-1-2 0,1 0 0,-1-1 0,2 0 0,-1 0 0,1-1-1,-21-17 1,-8-22-2053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6.421"/>
    </inkml:context>
    <inkml:brush xml:id="br0">
      <inkml:brushProperty name="width" value="0.2" units="cm"/>
      <inkml:brushProperty name="height" value="0.2" units="cm"/>
    </inkml:brush>
  </inkml:definitions>
  <inkml:trace contextRef="#ctx0" brushRef="#br0">3789 67 6041,'-5'-1'3695,"-38"1"-3956,-251 53-612,203-35 885,-1-3 1,0-5-1,-123-1 0,-275-33 801,436 20-764,-179-18 211,-32-1-64,207 19-165,-981-40 274,644 39 104,5-31 350,367 31-488,14 1-1027</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7.055"/>
    </inkml:context>
    <inkml:brush xml:id="br0">
      <inkml:brushProperty name="width" value="0.2" units="cm"/>
      <inkml:brushProperty name="height" value="0.2" units="cm"/>
    </inkml:brush>
  </inkml:definitions>
  <inkml:trace contextRef="#ctx0" brushRef="#br0">628 0 3585,'-10'18'4648,"6"-14"-4131,-30 20 613,11-9-1243,-39 31 116,22-18 13,-64 60 0,73-56-11,2 2 1,2 1-1,-27 46 1,-59 126 37,49-59-31,56-128-9,2 2 1,0-1 0,2 0-1,0 1 1,0 29 0,3-45 6,2 1 0,-1 0 0,1 0 0,0 0 0,1 0 0,0-1 0,0 1 0,0 0 0,1-1 0,0 0 0,0 0 0,0 0 0,1 0 0,0 0 0,0 0 0,0-1 1,1 0-1,0 0 0,0 0 0,7 4 0,-5-4 5,1 0 0,-1-1 0,1 0 0,0 0 0,0-1 0,0 0 0,1 0 0,-1-1 0,1 0 0,-1-1 0,1 1 0,0-2 0,-1 1 0,1-1 0,14-2 0,-5-2-36,-1 0 1,0-1 0,0 0 0,0-1 0,-1-1 0,0-1 0,0-1 0,-1 0 0,0 0 0,24-22-1,-17 12 3,-1-1-1,-1-2 0,-1 0 0,-1-1 0,27-45 0,-38 57 25,-2 1 0,1-1 0,-2-1 0,0 1 0,0 0 0,-1-1 0,0 0 0,-1 0 0,0 0 0,-1 0 0,-1-22 0,0 26-19,-1 0 0,-1 0 0,0 0-1,0 0 1,-1 0 0,1 0 0,-2 1 0,1 0 0,-1-1 0,0 1 0,-1 0 0,1 1 0,-1-1 0,-1 1 0,1 0 0,-1 0 0,0 1 0,-10-7 0,4 4-43,-2 0 0,1 0 1,-1 2-1,0-1 0,-21-5 0,-76-14-4152,85 21 1855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7.748"/>
    </inkml:context>
    <inkml:brush xml:id="br0">
      <inkml:brushProperty name="width" value="0.2" units="cm"/>
      <inkml:brushProperty name="height" value="0.2" units="cm"/>
    </inkml:brush>
  </inkml:definitions>
  <inkml:trace contextRef="#ctx0" brushRef="#br0">157 1 7170,'-1'0'181,"-1"0"0,1 0 0,-1 0 0,1 0 0,0 1 1,-1-1-1,1 0 0,-1 1 0,1-1 0,0 1 1,0-1-1,-1 1 0,1 0 0,0-1 0,-3 3 1,-11 20-1162,3-4 1260,-4 3-315,7-9 11,0 0-1,0 0 1,1 1-1,1 1 1,0-1 0,-5 20-1,4-1-34,1 1 0,1 0 0,2 0 1,1 52-1,16 141 61,-4-121 46,33 348 307,-48-493-19,6 16-360,0 0-1,1 0 1,1 0-1,2 1 1,10-40-1,1 23 11,2 2-1,44-71 0,-51 93 31,0 1 0,1 0 0,1 1 0,0 0-1,27-21 1,-34 30-22,-1 0 0,1 1 0,0 0 0,0 0 0,0 0 1,1 1-1,-1 0 0,1 0 0,-1 0 0,1 0 0,0 1 0,0 0 0,-1 0 0,1 1 0,0-1 0,0 2 0,0-1 0,0 0 0,0 1 0,-1 0 0,8 2 0,-9-1-12,1 1 0,-1-1-1,-1 1 1,1 0-1,0 0 1,-1 0-1,1 0 1,-1 0 0,0 1-1,0 0 1,0-1-1,0 1 1,-1 0 0,0 1-1,0-1 1,0 0-1,0 1 1,-1-1-1,2 7 1,1 4-12,-1 0 1,-1 0-1,0 0 1,-1 25-1,-2-18 20,-1 1 0,-1 0 0,-2-1 0,0 1 0,-15 39 0,13-45 23,0 1 0,-2-1 0,0 0 0,-1-1 0,0 0 0,-2-1 0,-17 20 0,19-26 17,-1 0-1,0 0 1,0-1 0,-1 0-1,0-1 1,-23 10-1,28-14-151,0 0-1,0-1 1,-1 0-1,1 0 1,-1 0-1,1-1 1,-1 0-1,0-1 1,1 0-1,-1 0 1,0 0-1,1-1 0,-15-4 1,1-5-1553,4-5-196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8.566"/>
    </inkml:context>
    <inkml:brush xml:id="br0">
      <inkml:brushProperty name="width" value="0.2" units="cm"/>
      <inkml:brushProperty name="height" value="0.2" units="cm"/>
    </inkml:brush>
  </inkml:definitions>
  <inkml:trace contextRef="#ctx0" brushRef="#br0">151 1 6745,'-3'15'3115,"-2"1"-3452,4-8 328,-3 16-17,1 0 1,1 1-1,2-1 1,0 1-1,6 41 1,4-20 23,3 0-1,21 53 1,11 39 37,-32-89-29,-3 1 0,-2 0 0,-2 0 0,-1 56 0,-6-30-40,-17 121-1,17-189 17,0-1 0,-1 0 0,0 0-1,0 1 1,-1-2 0,0 1 0,0 0 0,-1 0 0,0-1 0,-8 11-1,8-13 4,0 0-1,0 0 0,0-1 1,-1 1-1,1-1 0,-1 0 1,0 0-1,0-1 0,0 0 0,0 1 1,-1-2-1,1 1 0,0-1 1,-1 1-1,-6-1 0,6 0 6,0-1 1,0 1-1,0-2 0,0 1 0,1 0 0,-1-1 0,0 0 0,0-1 0,0 1 1,0-1-1,1 0 0,-1-1 0,1 1 0,-1-1 0,1 0 0,-9-8 1,10 8 9,1 0 1,0 0-1,0-1 1,0 1 0,1-1-1,-1 0 1,1 0-1,0 0 1,0 0 0,0 0-1,0-1 1,1 1-1,-1 0 1,1-1 0,1 1-1,-1-1 1,0 1-1,1-1 1,0 0-1,0 1 1,1-1 0,-1 1-1,2-6 1,2-7-5,2 0 1,-1 0-1,2 1 0,0-1 1,14-21-1,54-74-24,-60 91 14,107-130 132,13-17 236,-118 144-329,-1-2-1,0 0 1,-2-1 0,19-52 0,-29 69-51,-1-1 0,-1 1 0,0-1 0,0 0-1,-1 0 1,0 0 0,-1 0 0,0 0 0,-1 1 0,0-1 0,-5-20 0,5 28 11,0 0 0,-1 1 1,1-1-1,-1 1 1,0 0-1,0-1 0,0 1 1,0 0-1,0 0 0,0 0 1,0 0-1,-1 1 1,1-1-1,-1 0 0,1 1 1,-1 0-1,0 0 1,1 0-1,-1 0 0,0 0 1,0 0-1,0 1 0,1-1 1,-1 1-1,-5 0 1,3-1-2,-1 1 0,0 0 0,0 1 0,0-1 1,1 1-1,-1 0 0,0 1 0,1-1 0,-1 1 1,1 0-1,0 0 0,-7 4 0,6-1 17,0 0 1,1 0-1,0 0 0,0 1 0,0 0 1,1 0-1,-1 0 0,1 1 0,1-1 1,-1 1-1,-3 9 0,2 0 68,0 1-1,0-1 1,2 1-1,-3 18 1,4 15 25,2 1 0,2 0 0,15 89 0,-14-123-85,1 0 1,0-1-1,1 1 1,7 15 0,-10-27-168,0-1 1,0 1 0,0 0 0,1-1-1,0 0 1,0 0 0,0 0 0,0 0 0,1 0-1,-1 0 1,1-1 0,0 0 0,0 0-1,0 0 1,1 0 0,-1-1 0,1 1 0,4 1-1,18-1-1606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7.130"/>
    </inkml:context>
    <inkml:brush xml:id="br0">
      <inkml:brushProperty name="width" value="0.2" units="cm"/>
      <inkml:brushProperty name="height" value="0.2" units="cm"/>
    </inkml:brush>
  </inkml:definitions>
  <inkml:trace contextRef="#ctx0" brushRef="#br0">1 0 6305,'57'100'3315,"-34"-52"-3181,20 61-1,110 378-428,-38-111 112,56 184 1227,98 587 0,-204-809-2966,-49-267-269,4-24-256</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8.993"/>
    </inkml:context>
    <inkml:brush xml:id="br0">
      <inkml:brushProperty name="width" value="0.2" units="cm"/>
      <inkml:brushProperty name="height" value="0.2" units="cm"/>
    </inkml:brush>
  </inkml:definitions>
  <inkml:trace contextRef="#ctx0" brushRef="#br0">187 3 5089,'-3'-2'2791,"2"2"-2830,0 0 0,1 0 0,-1 0 1,0 0-1,0 0 0,1 1 0,-1-1 0,0 0 0,1 0 0,-1 1 1,0-1-1,1 0 0,-1 1 0,0-1 0,1 1 0,-1-1 0,1 1 1,-1-1-1,0 2 0,-39 52-185,21-31 232,10-13 6,1 1-1,0-1 1,0 1 0,1 1 0,-9 18-1,6-7 40,1 0-1,1 0 0,1 0 0,1 1 0,1 0 0,1 1 0,1-1 0,1 1 0,1-1 0,1 1 0,2-1 0,0 1 0,2-1 0,9 37 0,-10-53-36,0 0 1,0 0-1,1-1 1,0 1 0,0-1-1,1 0 1,0 0-1,0 0 1,1-1-1,8 9 1,-11-13-118,0 1 0,0-1 0,0 0 0,0 0 0,0 0 0,0-1 0,1 1 0,-1-1 0,1 1 0,-1-1 0,1 0 0,-1-1 0,1 1 0,-1-1 0,1 1 0,0-1 0,-1 0 0,1 0 0,0-1 0,-1 1 0,1-1 0,-1 1 0,1-1 0,-1-1 0,1 1 0,-1 0 0,4-3 0,20-15-1612,0-6-662</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9.368"/>
    </inkml:context>
    <inkml:brush xml:id="br0">
      <inkml:brushProperty name="width" value="0.2" units="cm"/>
      <inkml:brushProperty name="height" value="0.2" units="cm"/>
    </inkml:brush>
  </inkml:definitions>
  <inkml:trace contextRef="#ctx0" brushRef="#br0">22 1 5737,'-1'0'74,"1"0"-1,-1 0 1,1 1-1,-1-1 0,1 0 1,-1 0-1,1 1 1,0-1-1,-1 0 1,1 1-1,0-1 1,-1 1-1,1-1 0,0 0 1,-1 1-1,1-1 1,0 1-1,0-1 1,-1 1-1,1-1 0,0 1 1,0-1-1,0 1 1,0-1-1,0 1 1,0-1-1,0 1 1,0-1-1,0 1 0,0-1 1,0 1-1,0-1 1,0 1-1,-3 35-697,3-28 850,-5 117-246,3-39 63,-1 64 282,19 183 1,13-152-140,0-6-103,-29-173-147,2 16 8,0-1 0,-2 37-1,-8-18-3761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39.833"/>
    </inkml:context>
    <inkml:brush xml:id="br0">
      <inkml:brushProperty name="width" value="0.2" units="cm"/>
      <inkml:brushProperty name="height" value="0.2" units="cm"/>
    </inkml:brush>
  </inkml:definitions>
  <inkml:trace contextRef="#ctx0" brushRef="#br0">587 1 5513,'-8'6'1496,"-6"2"345,-13 5-1417,-7 6-432,-17 8 16,-1 2 16,-13 10 0,3-1-80,-10 9-208,5 2-312,-6 16-1281,11 1 121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0.685"/>
    </inkml:context>
    <inkml:brush xml:id="br0">
      <inkml:brushProperty name="width" value="0.2" units="cm"/>
      <inkml:brushProperty name="height" value="0.2" units="cm"/>
    </inkml:brush>
  </inkml:definitions>
  <inkml:trace contextRef="#ctx0" brushRef="#br0">3256 161 6105,'-6'-1'3431,"-11"-6"-3756,6 3 264,-32-11-188,33 11 179,0 1 1,0 0-1,0 1 0,-16-2 0,12 3 186,0 1-1,-1 0 0,1 1 1,-26 6-1,3-1 33,-17 0-44,0-2 1,0-2 0,0-3 0,-103-15 0,14-9-52,-194-28-1,-784 5 771,325 63 257,643 3-955,97-10-677</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1.416"/>
    </inkml:context>
    <inkml:brush xml:id="br0">
      <inkml:brushProperty name="width" value="0.2" units="cm"/>
      <inkml:brushProperty name="height" value="0.2" units="cm"/>
    </inkml:brush>
  </inkml:definitions>
  <inkml:trace contextRef="#ctx0" brushRef="#br0">265 409 7786,'8'-7'421,"-1"1"0,-1-1 0,1 0 0,-1 0 1,0-1-1,0 0 0,8-16 0,-10 16-491,-1 0-1,0-1 0,0 1 1,0-1-1,-1 0 1,-1 1-1,1-1 1,-1 0-1,-1 0 1,0 0-1,0 0 1,0 0-1,-1 0 1,-1 0-1,0 1 0,0-1 1,0 0-1,-1 1 1,-1 0-1,1-1 1,-1 1-1,-8-11 1,3 6-9,-1 1 0,0 0 0,-1 1 0,0 0 0,-16-12 0,20 18 60,-1 0-1,1 0 1,-1 0 0,0 1-1,0 0 1,0 1-1,0 0 1,-1 0 0,1 1-1,-15-2 1,18 4 27,0-1-1,0 1 1,0 1 0,0-1-1,1 1 1,-1 0 0,0 0-1,0 0 1,1 1 0,-1 0 0,1 0-1,-1 0 1,1 0 0,0 1-1,0-1 1,0 1 0,0 0-1,0 0 1,1 1 0,-1-1-1,1 1 1,-4 5 0,3-3 10,1 0 0,-1 0 1,1 0-1,1 0 0,-1 1 1,1-1-1,0 1 0,1-1 0,-1 1 1,1 0-1,1-1 0,-1 1 0,1 0 1,0 0-1,2 8 0,0-4 7,0-1-1,1 1 1,1-1 0,0 0-1,0 0 1,1-1-1,0 1 1,0-1-1,1 0 1,1 0-1,-1-1 1,12 11 0,-15-15-23,1-1 1,-1 0 0,1 1 0,0-1 0,1 0 0,-1-1-1,0 1 1,1-1 0,0 0 0,-1 0 0,1 0 0,0-1 0,0 0-1,0 0 1,0 0 0,0 0 0,0-1 0,0 0 0,0 0-1,0 0 1,0-1 0,0 1 0,0-1 0,0 0 0,0-1-1,0 1 1,8-5 0,-1-1-14,-1 0 1,1-1-1,-2 0 0,1 0 1,-1-1-1,9-10 0,-13 12 19,0 0-1,-1 0 0,0-1 0,0 1 0,0-1 1,-1 0-1,0 0 0,0-1 0,3-14 0,-6 21-9,-1-1-1,1 0 1,-1 0 0,1 0-1,-1 0 1,0 0-1,0 0 1,-1 0-1,1 1 1,0-1-1,-1 0 1,0 0-1,0 0 1,0 0 0,0 1-1,0-1 1,0 1-1,-1-1 1,1 1-1,-1-1 1,0 1-1,0 0 1,0-1-1,0 1 1,0 0 0,0 0-1,-4-2 1,3 2-33,-1 0 1,0 1 0,0-1-1,0 1 1,0 0 0,0 0 0,0 0-1,0 1 1,0-1 0,0 1 0,-1 0-1,1 0 1,0 0 0,0 1-1,0-1 1,0 1 0,0 0 0,-7 3-1,-5 3-171,0 0 0,1 2 0,1-1 0,-25 20 0,-50 53-3195,63-54 1642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2.126"/>
    </inkml:context>
    <inkml:brush xml:id="br0">
      <inkml:brushProperty name="width" value="0.2" units="cm"/>
      <inkml:brushProperty name="height" value="0.2" units="cm"/>
    </inkml:brush>
  </inkml:definitions>
  <inkml:trace contextRef="#ctx0" brushRef="#br0">0 1 6497,'0'0'1645,"11"1"-1808,6 4 103,-1 0 105,-1 0 1,1-2 0,0 0-1,-1 0 1,31-1-1,312 11 558,1 0-340,412-19 1129,-284-9-974,217 6 115,-685 10-550,-1-1-76,1 1 0,-1 0 0,0 2 0,1 0 0,-1 2 0,22 7 0,-39-12-32,0 1 0,0-1 0,1 1 0,-1-1-1,0 1 1,0-1 0,0 1 0,0 0 0,0 0 0,0-1 0,-1 1 0,1 0-1,0 0 1,0 0 0,0 0 0,-1 0 0,1 0 0,-1 0 0,1 0 0,-1 0 0,1 0-1,-1 0 1,1 1 0,-1-1 0,0 0 0,0 0 0,0 0 0,0 1 0,0-1 0,0 0-1,0 0 1,0 0 0,0 1 0,0-1 0,-1 0 0,1 0 0,-1 2 0,-7 18-2509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2.769"/>
    </inkml:context>
    <inkml:brush xml:id="br0">
      <inkml:brushProperty name="width" value="0.2" units="cm"/>
      <inkml:brushProperty name="height" value="0.2" units="cm"/>
    </inkml:brush>
  </inkml:definitions>
  <inkml:trace contextRef="#ctx0" brushRef="#br0">1 0 7258,'41'18'1773,"48"20"-2501,138 82 1,-103-43 502,116 79-40,-214-138 352,-1 2 0,-1 0 1,-1 2-1,-1 1 1,-1 0-1,34 50 1,-48-62-51,0 0 0,-1 0-1,-1 1 1,0 0 0,0 0 0,-1 1 0,-1-1 0,0 1 0,-1 0-1,0-1 1,-1 1 0,0 0 0,-1 0 0,-1 0 0,0 0 0,0 0 0,-2 0-1,1 0 1,-8 19 0,0-8 6,-1-1 0,-1 0-1,0-1 1,-2 0 0,-1-1 0,-1-1 0,0 0-1,-1-1 1,-21 17 0,10-12 115,0-3 1,-1 0-1,-1-2 0,-1 0 0,-64 26 1,46-25-29,18-6-230,-1-1 0,-50 12 0,78-24-151,1-1 0,0 1 0,-1-1 0,1 1 0,-1-1 0,1 0 0,-1 0 0,1 0 0,-1-1 0,-3 0-1,-8-7-1700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3.562"/>
    </inkml:context>
    <inkml:brush xml:id="br0">
      <inkml:brushProperty name="width" value="0.2" units="cm"/>
      <inkml:brushProperty name="height" value="0.2" units="cm"/>
    </inkml:brush>
  </inkml:definitions>
  <inkml:trace contextRef="#ctx0" brushRef="#br0">1 1 5457,'1'0'280,"1"0"-1,-1 0 1,1 0 0,-1 0-1,1 0 1,0 0 0,-1 0-1,1 1 1,-1-1-1,1 0 1,-1 1 0,1-1-1,-1 1 1,0 0-1,3 1 1,-1 0-181,-1 0 0,0-1 0,0 1-1,0 1 1,0-1 0,-1 0 0,1 0 0,1 3 0,2 4-229,-1 0 0,0 0 0,-1 0 0,2 11 1,12 59-278,8 105 0,-12-78 266,15 69 138,-10-69 174,8 158 1,-25-245-153,-2 0-1,0 0 1,-1 0 0,0 0 0,-8 22 0,10-40-23,0 0 0,0 1 0,-1-1 0,1 0-1,-1 0 1,1 0 0,-1 0 0,1 0 0,-1 0 0,0 0 0,1 0 0,-1 0-1,0 0 1,0 0 0,0 0 0,1 0 0,-1-1 0,0 1 0,0 0 0,0-1 0,0 1-1,-2 0 1,2-1 0,0 0 0,-1 0 0,1 0 0,0 0 1,0 0-1,0 0 0,-1-1 0,1 1 0,0 0 0,0-1 0,0 1 0,0-1 0,-1 1 0,1-1 0,0 0 0,0 1 0,-1-2 0,-4-3 5,1 0 0,0 0 0,0-1 0,1 0 0,-7-10 0,-1-6 41,1-1 0,1 0 0,2 0 0,0-1-1,1 0 1,1-1 0,-4-42 0,6 14 67,2 0 0,8-84 0,-1 98-73,1 0 0,2 0 0,2 1 0,1 0 0,2 1 0,2 0 0,1 1 1,2 1-1,34-52 0,-41 72-12,1 0 1,0 1-1,22-19 1,-29 29-27,-1 0 1,1 0 0,0 0 0,0 1 0,1 0 0,-1 0-1,1 0 1,-1 1 0,1 0 0,0 0 0,0 0-1,0 1 1,0 0 0,10-1 0,-11 2-7,-1 1 0,0 0 0,0 0 1,0 1-1,0-1 0,0 1 0,0 0 0,-1 0 1,1 0-1,0 0 0,-1 1 0,0-1 0,1 1 0,-1 0 1,0 0-1,0 0 0,-1 0 0,1 1 0,2 3 0,3 6-7,-1 0-1,0 1 0,10 25 0,4 24 21,-2 1 0,10 70 1,5 134 42,-23 26-31,-9-138-101,0-130 130,0-8-3194</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45.125"/>
    </inkml:context>
    <inkml:brush xml:id="br0">
      <inkml:brushProperty name="width" value="0.2" units="cm"/>
      <inkml:brushProperty name="height" value="0.2" units="cm"/>
    </inkml:brush>
  </inkml:definitions>
  <inkml:trace contextRef="#ctx0" brushRef="#br0">86 771 6945,'-1'1'2333,"-14"25"-1797,2 9-575,1 1-1,2 0 1,-5 43 0,6-23 66,3 1-1,3 0 1,1 0 0,4 0 0,2 0 0,2-1 0,3 1 0,2-1 0,3-1 0,2 0-1,3-1 1,42 85 0,-50-117-29,2-1 0,1 0 0,20 22-1,-27-35 3,1 1 0,0-1-1,0-1 1,1 0-1,0 0 1,0-1-1,0 0 1,1 0-1,12 4 1,-19-8-5,0-2 0,0 1 0,0 0 0,0-1 0,0 1 0,0-1 0,0 0 0,0 0 0,0 0 0,0 0 0,0 0 0,0-1 0,-1 0 0,1 1 0,0-1 0,0 0 0,3-2 1,-1 0-8,0 0 0,-1 0 0,1 0 0,-1-1 0,0 1 0,0-1 0,0 0 1,5-8-1,3-5-22,-2 0 0,0-1 1,13-34-1,-23 52 34,17-46-12,-2 0 0,-2-1 1,-2-1-1,9-91 0,-15 66 89,-4-1 0,-12-112 0,9 165-49,0 1 1,-2 0-1,0 0 0,-1 0 0,-9-23 0,6 33-30,3 16-22,-1 27 22,4-13 12,-5 73 46,7-28-37,3 0 1,3-1 0,3 0-1,3 0 1,2-1 0,37 101-1,-41-139-6,2 0-1,0 0 0,25 35 1,-32-52 6,0-1-1,1 1 1,1-1 0,-1 0 0,1-1-1,0 1 1,0-1 0,1-1 0,0 1-1,0-1 1,0-1 0,1 0-1,16 6 1,-21-9-13,0 0 0,0-1-1,0 0 1,0 0-1,0 0 1,0 0 0,0-1-1,-1 1 1,1-1 0,0 0-1,0 0 1,0 0 0,-1-1-1,1 0 1,0 1 0,-1-1-1,0 0 1,1-1 0,-1 1-1,0-1 1,0 1-1,0-1 1,0 0 0,-1 0-1,5-7 1,4-6-20,0-1 0,-1 0-1,13-34 1,-19 44 14,20-55-56,31-119 1,-1-73-139,-29 130 119,3-29 177,-6-1 0,2-258 0,-24 363-47,-3 1-1,-13-75 1,11 100-51,0 0 0,-2 0 0,-1 1 1,-1 0-1,0 0 0,-2 1 0,-14-22 1,23 41-9,0-1-9,1 0 0,-1 0 0,-1 0 0,1 0 0,0 0 0,-1 1 0,1-1 0,-1 1 0,0 0 0,0 0 1,0 0-1,-4-3 0,6 5 5,1 0 1,-1 0-1,1 0 1,-1 0-1,1 1 1,-1-1 0,1 0-1,-1 0 1,1 0-1,-1 0 1,1 1-1,-1-1 1,1 0 0,-1 0-1,1 1 1,-1-1-1,1 0 1,-1 1-1,1-1 1,0 0 0,-1 1-1,1-1 1,0 1-1,-1-1 1,1 1-1,0-1 1,0 1 0,0-1-1,-1 0 1,1 1-1,0 0 1,0 0-1,-6 19-109,0 30 98,2-1 0,3 1 1,7 76-1,-5-108 26,54 373 244,-30-243-173,41 206 50,31-11 44,-97-342-171,64 162 83,-54-143-67,1 1-1,1-2 1,0 1-1,2-2 1,23 27-1,-33-40-3,1-1-1,0 1 1,1-1-1,-1 0 1,1 0-1,-1-1 1,1 0-1,0 0 1,0 0-1,1-1 1,-1 1-1,7 0 1,-9-2-7,0-1 0,0 0 1,0 1-1,0-2 0,0 1 1,1 0-1,-1-1 0,0 0 1,0 0-1,-1 0 0,1 0 1,0-1-1,0 1 0,-1-1 0,1 0 1,-1 0-1,1 0 0,-1-1 1,0 1-1,0-1 0,4-4 1,9-10-30,-1-2 0,-1 0-1,-1-1 1,0 0 0,15-35 0,40-120-185,-20 16 42,44-246 0,-84 348 164,-2 0 0,-3 0 0,-3 0 0,-1 0 0,-4 0 0,-2 0-1,-2 1 1,-3 0 0,-2 0 0,-29-70 0,38 113-8,-1 0-1,-1 0 1,0 1-1,-1 0 1,0 0-1,-20-20 1,24 28 4,0 0 0,0 0 0,-1 1 0,1 0 0,-1 0 0,0 0 0,0 0 0,0 1 0,-7-3 0,9 4 0,-1 1 1,0-1 0,1 1-1,-1-1 1,1 1 0,-1 0-1,0 0 1,1 1 0,-1-1-1,1 1 1,-1-1 0,1 1-1,-1 1 1,1-1 0,-6 3 0,4-1-5,1 0 0,-1 0 1,1 0-1,0 1 0,0 0 1,0 0-1,1 0 0,-1 0 1,1 1-1,0-1 0,0 1 1,0 0-1,-3 9 0,-2 6 19,1 0 0,-4 24-1,8-33 2,-16 77 67,4 1 0,4 1 1,4 0-1,4 0 0,3 0 1,5 0-1,4 0 1,29 131-1,-7-95-511,5-2 1,6-1-1,6-2 0,4-3 0,86 142 1,-103-203-1360</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53.553"/>
    </inkml:context>
    <inkml:brush xml:id="br0">
      <inkml:brushProperty name="width" value="0.2" units="cm"/>
      <inkml:brushProperty name="height" value="0.2" units="cm"/>
    </inkml:brush>
  </inkml:definitions>
  <inkml:trace contextRef="#ctx0" brushRef="#br0">1758 5 4689,'4'-3'2268,"-6"1"-1931,1 3-356,0-1 0,0 0-1,0 0 1,0 1-1,0-1 1,0 1 0,0-1-1,0 1 1,0 0-1,0-1 1,0 1 0,0 0-1,-1 1 1,-147 138-36,-85 78-48,-6 5-17,-138 130 107,-195 168 9,535-489-44,-70 52-2522,84-68 989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7.848"/>
    </inkml:context>
    <inkml:brush xml:id="br0">
      <inkml:brushProperty name="width" value="0.2" units="cm"/>
      <inkml:brushProperty name="height" value="0.2" units="cm"/>
    </inkml:brush>
  </inkml:definitions>
  <inkml:trace contextRef="#ctx0" brushRef="#br0">292 535 6305,'32'-32'2337,"-23"24"-1673,-1-1-1,16-11 0,-13 15-515,-8 12-509,-11 22-252,6-23 738,-19 49-225,-2-2 0,-33 57-1,38-78 89,-30 50 31,43-74 6,-1-1-1,0 0 1,0 0 0,0 0 0,-1-1 0,0 0 0,-14 10-1,19-15-5,0 0-1,0 0 1,0 1-1,0-1 1,0-1-1,-1 1 1,1 0-1,0-1 1,-1 1-1,1-1 1,0 1 0,-1-1-1,1 0 1,0 0-1,-1 0 1,1-1-1,0 1 1,-1 0-1,1-1 1,0 0-1,-4-1 1,2 0 1,1 0 1,0 0 0,0-1 0,0 1-1,0-1 1,0 0 0,1 0 0,-1 0 0,1 0-1,0 0 1,0-1 0,-2-3 0,-3-10-6,0-1 1,0 0-1,2-1 0,-4-20 1,9 38-18,-6-35-93,2-1 0,1 0 0,2 0 0,8-73 0,35-145 9,-34 215 162,-1 6 18,-3 7 133,2 1 1,1-1-1,15-39 0,-21 65-211,-1-1 0,0 1 1,1 0-1,-1 0 0,1 0 0,-1 0 0,1 0 0,0 1 0,-1-1 0,1 0 0,0 0 0,0 0 0,-1 0 0,1 1 0,0-1 0,0 0 0,0 1 0,0-1 0,0 1 1,0-1-1,0 1 0,0-1 0,0 1 0,0 0 0,2-1 0,-1 2-8,-1-1 0,1 0-1,-1 1 1,1-1 0,-1 1 0,1 0 0,-1-1 0,1 1 0,-1 0-1,0 0 1,0 0 0,1 0 0,-1 0 0,0 0 0,2 3 0,4 6-18,0 0 1,0 0-1,8 18 1,-13-25 15,12 29-20,0 1-1,16 61 0,6 71-14,9 166-1330,-32-208-839,1-30-93</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53.936"/>
    </inkml:context>
    <inkml:brush xml:id="br0">
      <inkml:brushProperty name="width" value="0.2" units="cm"/>
      <inkml:brushProperty name="height" value="0.2" units="cm"/>
    </inkml:brush>
  </inkml:definitions>
  <inkml:trace contextRef="#ctx0" brushRef="#br0">0 0 6265,'2'3'2921,"0"-1"-3241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54.441"/>
    </inkml:context>
    <inkml:brush xml:id="br0">
      <inkml:brushProperty name="width" value="0.2" units="cm"/>
      <inkml:brushProperty name="height" value="0.2" units="cm"/>
    </inkml:brush>
  </inkml:definitions>
  <inkml:trace contextRef="#ctx0" brushRef="#br0">433 865 1224,'-4'-11'1214,"0"1"-1,-11-20 1,6 16-1086,-1 0 0,-15-16 1,-29-38 90,0-13 52,13 19-152,-61-70 1,-13-5 3346,116 136-3381,21-11-400,-3 3 467,11-10-139,-1-1-1,41-36 1,-65 51-11,27-25 138,59-43-1,-81 67-136,-1-1-1,1 2 1,0-1-1,0 2 1,1-1-1,-1 1 0,1 1 1,0 0-1,0 0 1,0 1-1,23-1 0,-29 3-14,-1 0 0,1 1 0,0 0 0,-1-1-1,1 2 1,0-1 0,-1 0 0,1 1-1,-1 0 1,0 0 0,1 0 0,-1 1 0,0-1-1,0 1 1,-1 0 0,1 0 0,0 1-1,-1-1 1,0 1 0,0-1 0,0 1 0,0 0-1,-1 0 1,1 0 0,-1 1 0,0-1-1,-1 0 1,1 1 0,1 7 0,0 2-10,0 0-1,-2 0 1,1 0 0,-2 1 0,0-1-1,0 0 1,-2 1 0,-5 27 0,-15 35-830,-4-2 1,-2 0 0,-52 95 0,16-39-1052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49.706"/>
    </inkml:context>
    <inkml:brush xml:id="br0">
      <inkml:brushProperty name="width" value="0.2" units="cm"/>
      <inkml:brushProperty name="height" value="0.2" units="cm"/>
    </inkml:brush>
  </inkml:definitions>
  <inkml:trace contextRef="#ctx0" brushRef="#br0">1 2222 8562,'15'3'1021,"1"0"0,0-1 0,16-1-1,93-7-1831,-74 3 746,-29 1-126,62-3-469,106 6 0,-108 4 837,116-7 0,-144-3-62,-1-3 0,0-1 0,66-22 0,-32 3-102,-2-5 1,-1-3-1,-2-4 1,-2-3-1,-1-4 1,-3-3-1,127-109 1,150-184 30,-320 309-42,367-385 13,161-242 425,-549 646-454,57-81 136,-62 84-263,0 1 0,-1-1-1,-1 0 1,0 0-1,0 0 1,4-22 0,-8 31-142,-1-1 1,1 1-1,-1-1 0,0 0 1,-1 1-1,0-8 1,-8-13-1779</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0.225"/>
    </inkml:context>
    <inkml:brush xml:id="br0">
      <inkml:brushProperty name="width" value="0.2" units="cm"/>
      <inkml:brushProperty name="height" value="0.2" units="cm"/>
    </inkml:brush>
  </inkml:definitions>
  <inkml:trace contextRef="#ctx0" brushRef="#br0">1 29 7642,'76'-29'3827,"-76"29"-3857,0 1 0,0-1 0,1 0 0,-1 0 0,0 0 0,0 0 0,1 1 1,-1-1-1,0 0 0,0 0 0,1 0 0,-1 1 0,0-1 0,0 0 0,0 0 0,0 1 0,1-1 0,-1 0 0,0 1 0,0-1 0,0 0 0,0 0 0,0 1 0,0-1 0,0 0 0,0 1 0,0-1 1,0 0-1,0 1 0,0-1 0,0 0 0,0 1 0,0-1 0,0 0 0,0 0 0,0 1 0,0-1 0,-1 0 0,1 1 0,0-1 0,0 0 0,-1 1 0,-4 26-531,1-11 216,-11 83-633,-4 162 0,26 101 942,38 104 1582,-1-39 14,-42-366-1553,-2 1 0,-13 103 0,5-120-1192,-1-1 0,-18 49 0,11-48-1085</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0.662"/>
    </inkml:context>
    <inkml:brush xml:id="br0">
      <inkml:brushProperty name="width" value="0.2" units="cm"/>
      <inkml:brushProperty name="height" value="0.2" units="cm"/>
    </inkml:brush>
  </inkml:definitions>
  <inkml:trace contextRef="#ctx0" brushRef="#br0">597 58 8066,'27'-43'4419,"-27"43"-4413,1 0 0,-1-1-1,0 1 1,1 0-1,-1 0 1,0 0 0,0-1-1,0 1 1,1 0 0,-1-1-1,0 1 1,0 0-1,0 0 1,0-1 0,1 1-1,-1 0 1,0-1 0,0 1-1,0 0 1,0-1-1,0 1 1,0 0 0,0-1-1,0 1 1,0 0 0,0-1-1,0 1 1,0 0 0,0-1-1,0 1 1,0 0-1,-1-1 1,1 1 0,0 0-1,0-1 1,0 1 0,0 0-1,-1 0 1,1-1-1,0 1 1,0 0 0,-1 0-1,1-1 1,0 1 0,0 0-1,-1 0 1,1 0-1,0-1 1,0 1 0,-1 0-1,1 0 1,0 0 0,-1 0-1,1 0 1,0 0-1,-1 0 1,1 0 0,0 0-1,-1 0 1,1 0 0,0 0-1,-1 0 1,1 0-1,-1 0 1,-25 2-561,3 4 345,0 0 0,1 1-1,0 2 1,0 0 0,1 1 0,1 1 0,-29 20-1,-6 10-73,-62 57-1,10 4-55,88-82-209,0 2-1,2 0 1,-18 28 0,20-16-1294,9-4-293</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1.063"/>
    </inkml:context>
    <inkml:brush xml:id="br0">
      <inkml:brushProperty name="width" value="0.2" units="cm"/>
      <inkml:brushProperty name="height" value="0.2" units="cm"/>
    </inkml:brush>
  </inkml:definitions>
  <inkml:trace contextRef="#ctx0" brushRef="#br0">227 259 7786,'0'5'277,"0"0"0,-1 0 0,1 0 0,-1-1 0,0 1 0,-1 0 0,1 0 0,-1 0 0,-3 6 0,-26 42-297,18-33-147,-96 184-167,97-177 338,2 0 0,1 1 0,1 0-1,1 0 1,-6 57 0,12-75-2,1 0-1,0 0 0,1 0 1,0-1-1,0 1 0,1 0 1,0-1-1,1 0 1,0 1-1,1-1 0,0 0 1,7 12-1,-7-16-20,-1 1 1,2-1-1,-1 0 0,1 0 1,-1-1-1,1 1 1,1-1-1,-1 0 0,0-1 1,1 1-1,0-1 0,0 0 1,0-1-1,0 1 1,0-1-1,1 0 0,-1-1 1,1 1-1,7-1 0,-5 0-23,0-1-1,-1 0 0,1 0 1,-1-1-1,1 0 0,-1-1 1,1 0-1,-1 0 0,15-7 1,-10 3-11,-1 0 0,0-2 0,0 1 0,0-2 1,13-12-1,0-4-57,-1-1-1,-1-1 1,35-55 0,-41 57 101,-2-1 0,-1-1 0,-1 0 0,-1-1 0,-2-1 0,0 0 0,5-31 0,-12 42 69,-1 0 1,0-1-1,-1 1 0,-1-1 1,-1 0-1,-1 1 0,0-1 1,-1 1-1,-1 0 0,-1 0 1,-1 0-1,-12-26 0,10 26-106,-1 1-1,0 0 1,-2 0-1,0 1 0,-1 1 1,0 0-1,-2 1 0,1 0 1,-2 1-1,1 0 1,-2 1-1,0 1 0,0 1 1,-1 0-1,0 1 1,-1 1-1,-31-11 0,-2 6-1642,2 3-157</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1.583"/>
    </inkml:context>
    <inkml:brush xml:id="br0">
      <inkml:brushProperty name="width" value="0.2" units="cm"/>
      <inkml:brushProperty name="height" value="0.2" units="cm"/>
    </inkml:brush>
  </inkml:definitions>
  <inkml:trace contextRef="#ctx0" brushRef="#br0">605 23 6633,'-8'-12'3976,"6"10"-3711,-18-5 424,-23 5-1239,27 4 486,1 0 1,-1 1-1,1 1 0,0 0 1,0 1-1,1 0 0,-1 2 1,1 0-1,-15 9 0,-3 5-81,2 0 0,-48 44 0,44-34 64,2 3 0,2 0 0,0 2-1,-34 57 1,58-83 119,0 1-1,0 0 1,1 0-1,-6 18 1,10-24-21,0-1 0,0 1 0,1 0 0,0-1 0,-1 1 0,1 0 0,1-1 0,-1 1 0,1 0 0,0-1 0,0 1 0,0 0 0,0-1 0,4 8 0,3 2 14,-1 0 0,2 0 0,0-1 0,1 0 0,0-1 0,1 0 1,0 0-1,1-1 0,0-1 0,1 0 0,21 13 0,10 1-189,0-2 1,67 22 0,18 9-280,-105-42 348,-1 1-1,-1 1 1,26 20 0,-39-26 92,-1 0 1,1 1 0,-2-1 0,1 2 0,-1-1-1,0 1 1,-1 0 0,0 0 0,0 1 0,-1 0-1,0 0 1,-1 0 0,0 1 0,-1-1 0,0 1-1,-1 0 1,0 0 0,0 0 0,-1 0 0,-1 0-1,0 0 1,0 0 0,-1 0 0,0 0 0,-5 15-1,-4 7-1,-2 0 0,-1-1 0,-2 0 0,-1-1 0,-1-1-1,-2-1 1,-1 0 0,-1-2 0,-38 40 0,49-57-81,-1 0 0,0-1 1,0 0-1,-1 0 0,0-2 0,-13 7 0,20-11-113,0-1-1,0 0 1,0 0-1,0-1 1,-1 0-1,1 0 1,0 0-1,-1 0 1,1-1-1,-1 0 1,1 0-1,-1-1 1,1 1-1,-1-1 1,1 0 0,0-1-1,0 1 1,-10-5-1,-18-14-1863</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1.947"/>
    </inkml:context>
    <inkml:brush xml:id="br0">
      <inkml:brushProperty name="width" value="0.2" units="cm"/>
      <inkml:brushProperty name="height" value="0.2" units="cm"/>
    </inkml:brush>
  </inkml:definitions>
  <inkml:trace contextRef="#ctx0" brushRef="#br0">1 271 3921,'15'-30'697,"88"-165"3760,-99 189-4348,-2 2-52,0 0-1,1 1 1,-1-1 0,0 1-1,1-1 1,0 1 0,0 0-1,0 1 1,0-1 0,5-3-1,-8 6-54,1 0 1,-1 0-1,0 0 0,1-1 0,-1 1 0,0 0 0,1 0 0,-1 0 0,0 0 0,1 0 0,-1 0 0,0 0 0,1 0 0,-1 0 1,0 0-1,1 0 0,-1 0 0,0 0 0,1 0 0,-1 1 0,0-1 0,1 0 0,-1 0 0,0 0 0,1 0 0,-1 1 0,0-1 0,0 0 1,1 0-1,-1 0 0,0 1 0,0-1 0,1 0 0,-1 1 0,0-1 0,0 0 0,0 0 0,0 1 0,1-1 0,-1 1 0,4 16-57,-3-14 44,66 313-302,2 16 489,-29 7-719,-31-198-2560,-1-88 861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2.286"/>
    </inkml:context>
    <inkml:brush xml:id="br0">
      <inkml:brushProperty name="width" value="0.2" units="cm"/>
      <inkml:brushProperty name="height" value="0.2" units="cm"/>
    </inkml:brush>
  </inkml:definitions>
  <inkml:trace contextRef="#ctx0" brushRef="#br0">559 1 6481,'-16'0'4521,"-3"0"-3688,-4 0-1098,-14 5-23,-4 5 56,-12 12-72,8 2 24,-9 7-40,7-1 16,-4-1-40,14-4 64,-3-2-56,10-8 32,2 1-352,8-6-841,2-4-247</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2.675"/>
    </inkml:context>
    <inkml:brush xml:id="br0">
      <inkml:brushProperty name="width" value="0.2" units="cm"/>
      <inkml:brushProperty name="height" value="0.2" units="cm"/>
    </inkml:brush>
  </inkml:definitions>
  <inkml:trace contextRef="#ctx0" brushRef="#br0">49 1 7210,'13'7'1856,"-11"-6"-1780,0 0-1,0 0 0,0 0 0,0 0 1,-1 0-1,1 1 0,0-1 1,-1 0-1,1 1 0,-1 0 0,1-1 1,-1 1-1,0 0 0,0-1 0,0 1 1,0 0-1,0 0 0,0 0 0,1 3 1,7 38-1001,5 46 0,-1 0 583,47 239 474,-60-327-112,1 1 0,-1-1 0,0 0-1,0 0 1,1 0 0,-1 0-1,0 0 1,0 0 0,0 0 0,-1 0-1,1 0 1,0 0 0,0 1-1,-1-1 1,1 0 0,0 0-1,-1 0 1,0 1 0,1-2 1,-1 1-1,0-1 1,1 0-1,-1 1 1,1-1 0,-1 0-1,1 0 1,-1 1-1,0-1 1,1 0 0,-1 0-1,0 0 1,1 0-1,-1 0 1,1 0 0,-1 0-1,0 0 1,1 0-1,-1 0 1,0 0 0,1 0-1,-1 0 1,0-1-1,-5-1 34,0-1 0,0 1-1,1-1 1,-1-1 0,1 1-1,-7-7 1,5 5-45,-1-1-4,-1-1-1,1 0 1,0-1 0,1 0 0,0 0 0,0 0-1,0-1 1,-9-17 0,9 8-201,0 0 1,0-1 0,2 0 0,0 0-1,2 0 1,0 0 0,1-1 0,0 1-1,2-1 1,1 1 0,0-1-1,1 1 1,7-29 0,7-13-1511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30.037"/>
    </inkml:context>
    <inkml:brush xml:id="br0">
      <inkml:brushProperty name="width" value="0.2" units="cm"/>
      <inkml:brushProperty name="height" value="0.2" units="cm"/>
    </inkml:brush>
  </inkml:definitions>
  <inkml:trace contextRef="#ctx0" brushRef="#br0">2357 187 5713,'11'-34'1380,"-3"0"-1,8-49 1161,-118 48-7457,99 35 4950,0 0 1,0 0 0,0 0-1,0 0 1,0 0 0,0 0-1,0 1 1,0 0 0,0-1-1,0 1 1,0 0 0,1 0 0,-1 1-1,0-1 1,0 1 0,1-1-1,-1 1 1,-2 2 0,-2 1 23,-29 21 352,1 1 0,-63 63 1,-56 89 452,-234 365 51,59-23-732,244-384-150,-291 452 319,-2-85 706,285-402-920,-40 49 44,115-127-768,0 0-1,2 2 1,2-1 0,-20 46-1,13-10-1421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3.070"/>
    </inkml:context>
    <inkml:brush xml:id="br0">
      <inkml:brushProperty name="width" value="0.2" units="cm"/>
      <inkml:brushProperty name="height" value="0.2" units="cm"/>
    </inkml:brush>
  </inkml:definitions>
  <inkml:trace contextRef="#ctx0" brushRef="#br0">0 74 5009,'126'-74'4652,"-125"76"-4709,-1 1 0,1-1 1,-1 0-1,0 0 1,0 0-1,0 1 0,0-1 1,0 0-1,0 0 0,-1 1 1,0 2-1,0 5-18,-2 21 23,-14 210-216,17-200 272,1-1-1,3 0 1,1 0 0,12 47 0,6-12-577</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3.440"/>
    </inkml:context>
    <inkml:brush xml:id="br0">
      <inkml:brushProperty name="width" value="0.2" units="cm"/>
      <inkml:brushProperty name="height" value="0.2" units="cm"/>
    </inkml:brush>
  </inkml:definitions>
  <inkml:trace contextRef="#ctx0" brushRef="#br0">0 219 5297,'2'-3'175,"-1"0"-1,1 0 1,-1 0-1,0 0 1,0-1-1,0 1 1,0 0 0,-1-1-1,1 1 1,-1-1-1,0 1 1,0-1-1,0 1 1,0 0-1,-1-1 1,1 1 0,-2-5-1,2 9-197,0-1 0,0 0 1,0 0-1,0 0 0,0 0 0,0 0 0,0 0 0,0 1 0,-1-1 1,1 0-1,0 0 0,0 0 0,-2 1-571,1-1 571,1 0 0,0 0 0,0 0 0,0 0 0,0 0 0,0 0 1,0 0-1,0 0 0,-1 0 0,1-1-91,-1 16 125,2 3 85,1 0-1,1 1 1,0-1-1,11 33 1,-8-32 36,36 104 1119,-41-121-1107,0-8-99,-2-16-73,1 8 52,-1-2-17,0-13 6,4-40 0,1 29-3,13-53 0,-14 80 1,1 0 1,0 0 0,1 1 0,0-1 0,1 1-1,0 0 1,1 1 0,9-12 0,-14 20 1,0 1 0,0 0 0,0 0 0,1 0-1,-1 0 1,0 0 0,1 0 0,0 1 0,-1-1 0,1 1 0,0-1 0,-1 1 0,1 0 0,0 0 0,0 1 0,0-1 0,0 1 0,5-1 0,-3 1-1,0 1 0,-1-1 0,1 1 0,0 0 0,0 0 0,-1 1 0,1 0 0,-1 0 0,1 0 0,6 4 0,0 2 3,-1-1 0,1 2 0,-1 0 0,-1 0 0,0 0-1,0 1 1,12 19 0,-14-15 3,0 0 0,0 1 0,-2-1 0,7 25 0,-8-22-600,1-1 1,1 0 0,9 18 0,-14-33 438,-1 0 0,1 0-1,-1 0 1,1 0 0,0 0 0,-1 0 0,1-1-1,0 1 1,0 0 0,-1 0 0,1-1 0,0 1-1,0-1 1,0 1 0,0 0 0,0-1 0,0 0 0,0 1-1,0-1 1,0 0 0,0 1 0,0-1 0,0 0-1,0 0 1,0 0 0,3 0 0,15-4-2554</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4.123"/>
    </inkml:context>
    <inkml:brush xml:id="br0">
      <inkml:brushProperty name="width" value="0.2" units="cm"/>
      <inkml:brushProperty name="height" value="0.2" units="cm"/>
    </inkml:brush>
  </inkml:definitions>
  <inkml:trace contextRef="#ctx0" brushRef="#br0">640 77 3417,'-3'-5'615,"0"1"0,-1 0 1,0-1-1,0 2 0,-1-1 1,1 0-1,-10-5 0,6 4-384,-1 0 0,-1 1 0,-18-6 0,13 6-309,-1 0 1,0 2-1,0-1 0,0 2 0,-18 0 1,23 2 39,0 0 1,0 1 0,0 0 0,0 0 0,0 1-1,1 0 1,-1 1 0,1 1 0,0-1 0,0 2-1,1-1 1,-1 1 0,1 1 0,1-1 0,-1 2-1,1-1 1,-10 13 0,16-17 35,0-1 0,1 1 0,-1 0 0,1 0 0,0 1-1,0-1 1,0 0 0,0 0 0,0 1 0,1-1 0,0 0 0,0 0 0,-1 1 0,2-1-1,-1 0 1,0 1 0,1-1 0,1 6 0,2 4 53,1 1 1,11 25-1,-11-30-30,1 4 24,1 1 1,0-2-1,13 18 0,-18-27-4,1 1-1,-1-1 0,1-1 0,0 1 1,0 0-1,0-1 0,0 1 1,1-1-1,-1 0 0,1 0 1,-1 0-1,1-1 0,-1 1 0,1-1 1,0 0-1,0 0 0,7 1 1,-9-2-27,-1 0 1,1 0-1,0 0 0,-1 0 1,1-1-1,-1 1 1,1 0-1,-1-1 1,1 1-1,-1-1 1,1 0-1,-1 1 0,1-1 1,-1 0-1,0 0 1,1 0-1,-1 0 1,0 0-1,0 0 1,0 0-1,1-2 1,1-1-22,-1 1 1,0-1-1,-1 1 1,1-1 0,-1 0-1,1 0 1,-1 0-1,1-5 1,0-5-73,-1 0 0,0 0 0,-2-26 0,-1 23 73,0 1 1,0-1 0,-11-30 0,12 42 13,-1 0-1,0 1 1,0-1-1,-1 1 1,0 0 0,1 0-1,-8-7 1,9 9-9,-1 0-1,0 1 1,0-1 0,0 1 0,-1-1-1,1 1 1,0 0 0,0 0-1,-1 0 1,1 0 0,-1 1 0,1-1-1,-1 0 1,1 1 0,-1 0 0,-3-1-1,5 1-10,0 0-1,-1 1 0,1-1 0,0 0 1,-1 0-1,1 0 0,0 1 0,0-1 0,-1 1 1,1-1-1,0 1 0,0-1 0,0 1 1,0 0-1,0 0 0,0-1 0,0 1 1,0 0-1,0 0 0,0 0 0,0 0 1,0 0-1,0 0 0,1 0 0,-1 0 1,1 1-1,-1-1 0,0 0 0,1 0 1,0 1-1,-1-1 0,1 0 0,0 0 1,0 1-1,0-1 0,0 0 0,0 1 1,0 1-1,0 5-29,1 0 1,0 0 0,0 0-1,5 14 1,45 130 78,81 167 0,-62-158-12,-61-139-7,0 0 1,-2 1-1,8 36 1,-13-51-8,-1-1 0,-1 0 0,1 0 0,-1 1 1,0-1-1,-1 0 0,0 1 0,0-1 0,-1 0 1,1 0-1,-2 0 0,1 0 0,-1 0 0,0-1 0,0 1 1,-7 8-1,-5 4 24,-1-1 0,-1 0 1,0-1-1,-2-2 0,-24 18 0,-5-1-152,-56 27 0,49-32-1082,-86 30-1,38-25-591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4.531"/>
    </inkml:context>
    <inkml:brush xml:id="br0">
      <inkml:brushProperty name="width" value="0.2" units="cm"/>
      <inkml:brushProperty name="height" value="0.2" units="cm"/>
    </inkml:brush>
  </inkml:definitions>
  <inkml:trace contextRef="#ctx0" brushRef="#br0">1 10 4177,'33'-9'248,"-4"17"1984</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4:54.915"/>
    </inkml:context>
    <inkml:brush xml:id="br0">
      <inkml:brushProperty name="width" value="0.2" units="cm"/>
      <inkml:brushProperty name="height" value="0.2" units="cm"/>
    </inkml:brush>
  </inkml:definitions>
  <inkml:trace contextRef="#ctx0" brushRef="#br0">4369 1 4457,'-4'9'3945,"2"-1"-3110,-1-5-672,0 0-1,0 0 1,0 0 0,0-1 0,0 0 0,-1 1 0,-4 1 0,-7 5-433,-254 185-978,45-30 1360,-22-3 90,63-42 49,-331 239 759,-123 128-22,-18 52-460,595-488-494,-712 598-342,249-200-2652,288-241 754</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0.356"/>
    </inkml:context>
    <inkml:brush xml:id="br0">
      <inkml:brushProperty name="width" value="0.2" units="cm"/>
      <inkml:brushProperty name="height" value="0.2" units="cm"/>
    </inkml:brush>
  </inkml:definitions>
  <inkml:trace contextRef="#ctx0" brushRef="#br0">1 1 6985,'24'47'1057,"5"19"767,1 9-2104,0 19-24,-2-6 144,5 18 120,3-7 40,-1 18 8,-6-9 0,0 26 0,-6-13 24,-6 18 0,-5-9-16,-4 15-224,-5-21-768,-5 9-873,1-27-191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0.769"/>
    </inkml:context>
    <inkml:brush xml:id="br0">
      <inkml:brushProperty name="width" value="0.2" units="cm"/>
      <inkml:brushProperty name="height" value="0.2" units="cm"/>
    </inkml:brush>
  </inkml:definitions>
  <inkml:trace contextRef="#ctx0" brushRef="#br0">4 12 7418,'-3'-12'4809,"5"18"-4896,-2-5 83,1 4-15,1 0 1,0-1-1,0 1 1,0 0 0,5 6-1,7 12-17,3 4-27,-1 0 0,-1 0 0,13 39 0,15 68-22,-6 2-1,20 150 0,12 283 66,-48-369-60,-1-12 27,21 188-21,42 197-62,-74-508-59,-5-30-898,2-1 0,15 54 0,-5-48-1165</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1.153"/>
    </inkml:context>
    <inkml:brush xml:id="br0">
      <inkml:brushProperty name="width" value="0.2" units="cm"/>
      <inkml:brushProperty name="height" value="0.2" units="cm"/>
    </inkml:brush>
  </inkml:definitions>
  <inkml:trace contextRef="#ctx0" brushRef="#br0">611 0 8650,'-19'11'4001,"-1"0"-4153,-11 2-120,-13 9 0,-5 5 128,-9 9-89,1 0-55,-9 6-40,9-4-48,-4 2-144,11-7-16,5-5-728,15-10-449,7-6-263</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1.706"/>
    </inkml:context>
    <inkml:brush xml:id="br0">
      <inkml:brushProperty name="width" value="0.2" units="cm"/>
      <inkml:brushProperty name="height" value="0.2" units="cm"/>
    </inkml:brush>
  </inkml:definitions>
  <inkml:trace contextRef="#ctx0" brushRef="#br0">1082 761 6825,'-2'10'390,"-1"-1"-1,0 0 0,-1 0 0,1-1 0,-2 1 0,1-1 0,-1 0 0,-1 0 0,-9 12 0,-7 4-592,-35 30 0,44-42 365,-33 30-225,-2-3 1,-1-2 0,-75 44-1,112-74 30,-1-1 0,0 0-1,-1-1 1,1 0 0,-1-1 0,0-1-1,0 0 1,-20 1 0,24-4 4,0 0 0,1 0 1,-1-1-1,1-1 0,-1 0 0,1 0 1,0-1-1,0 0 0,0 0 1,0-1-1,0 0 0,1-1 0,-13-8 1,-1-5-18,0 0 1,1-2-1,0 0 1,2-2 0,-29-41-1,-68-129 216,91 147-109,2 0-1,-22-65 1,38 89-59,1-1-1,1-1 1,1 1 0,0-1 0,2 1-1,1-1 1,3-38 0,1 35 23,1 0 1,1-1-1,2 2 1,0-1-1,2 1 0,1 0 1,17-31-1,-20 43 23,0 2 0,2-1-1,-1 1 1,1 0 0,1 1 0,19-17-1,-21 21 1,0 1 0,0 0 0,0 0 0,0 0 0,1 2 0,0-1 0,0 1 0,0 0 0,0 1-1,0 0 1,11-1 0,-15 2-26,0 1-1,0 0 0,0 0 1,0 0-1,0 1 1,0-1-1,0 1 1,0 1-1,0-1 0,0 1 1,0 0-1,0 0 1,-1 0-1,9 6 0,-8-4-21,0 0-1,0 1 1,0-1-1,-1 1 1,0 1-1,0-1 1,0 0-1,-1 1 1,1 0-1,2 8 1,0 1-45,-1 1 1,-1 0-1,0-1 0,-1 1 0,-1 1 1,-1-1-1,0 0 0,-3 30 1,-4 4-115,-2-1 0,-18 58 0,-42 94-1986,53-166 342,4-11-147</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2.133"/>
    </inkml:context>
    <inkml:brush xml:id="br0">
      <inkml:brushProperty name="width" value="0.2" units="cm"/>
      <inkml:brushProperty name="height" value="0.2" units="cm"/>
    </inkml:brush>
  </inkml:definitions>
  <inkml:trace contextRef="#ctx0" brushRef="#br0">0 94 6129,'2'-1'365,"1"0"-1,-1 0 0,0 0 0,1 0 0,-1 0 1,1 1-1,-1-1 0,0 1 0,1 0 0,-1 0 1,4 0-1,-1 0-250,-1 1 0,0 0 0,0 0 0,1 0 0,-1 0 0,0 1 0,0 0 0,0 0 0,7 5 0,0 1-287,-1 0-1,0 1 0,0 1 0,14 17 1,0 4 146,-1 2 0,-2 0 0,-2 2 1,19 44-1,47 152 83,-66-171-58,-3 0 0,-2 1 0,-3 0 0,-3 1 0,1 72 0,-12-110-13,3-24 8,-1 1 0,1-1 0,0 0 0,0 0 0,0 0 0,0 0 0,0 0 0,-1 1 0,1-1 0,0 0 0,0 0 0,0 0 0,-1 0-1,1 0 1,0 0 0,0 0 0,0 0 0,-1 0 0,1 0 0,0 0 0,0 0 0,0 0 0,-1 0 0,1 0 0,0 0 0,0 0 0,0 0 0,-1 0 0,1 0 0,0 0 0,0 0-1,0 0 1,0 0 0,-1 0 0,1 0 0,0 0 0,0-1 0,0 1 0,0 0 0,-1 0 0,1 0 0,0 0 0,0 0 0,0-1 0,0 1 0,0 0 0,0 0 0,-1 0 0,1-1-1,0 1 1,-4-7-81,-1-1 0,1 1 0,0-1-1,-3-11 1,-17-54 66,-20-99 0,-13-184 271,35-1-3465,23 295 1218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30.988"/>
    </inkml:context>
    <inkml:brush xml:id="br0">
      <inkml:brushProperty name="width" value="0.2" units="cm"/>
      <inkml:brushProperty name="height" value="0.2" units="cm"/>
    </inkml:brush>
  </inkml:definitions>
  <inkml:trace contextRef="#ctx0" brushRef="#br0">581 1010 6705,'-2'-9'429,"0"0"0,-1 0-1,0 1 1,-1 0-1,0-1 1,0 1 0,-1 1-1,-10-14 1,0 4-487,-2 1 0,-24-20 0,-14-9 89,-10-8-90,-93-99 0,141 132 246,1-1 0,1-1 0,-24-46 0,39 67-203,0 1-1,0 0 0,0 0 1,0-1-1,-1 1 0,1 0 1,0 0-1,0-1 0,0 1 1,-1 0-1,1 0 0,0-1 1,0 1-1,-1 0 0,1 0 1,0 0-1,0 0 0,-1-1 0,1 1 1,0 0-1,-1 0 0,1 0 1,0 0-1,-1 0 0,1 0 1,0 0-1,-1 0 0,1 0 1,0 0-1,0 0 0,-1 0 1,1 0-1,0 0 0,-1 0 1,1 0-1,0 0 0,-1 0 1,1 1-1,0-1 0,0 0 1,-1 0-1,1 0 0,0 0 1,-1 1-1,1-1 0,0 0 1,0 0-1,0 1 0,-1-1 1,1 0-1,0 1 0,-11 14-767,4-1 314,-1 1 0,-18 22 0,9-11 32,14-23 279,1 1 1,0 0-1,0 0 0,0 0 0,0 0 1,1 0-1,0 0 0,0 0 1,0 0-1,0 1 0,1-1 1,-1 8-1,1-12 176,0 0 0,0 0-1,0 0 1,0 1 0,0-1 0,0 0 0,1 0 0,-1 1 0,0-1-1,0 0 1,0 0 0,0 0 0,0 0 0,0 1 0,0-1 0,1 0 0,-1 0-1,0 0 1,0 0 0,0 1 0,0-1 0,1 0 0,-1 0 0,0 0-1,0 0 1,0 0 0,1 0 0,-1 0 0,0 0 0,0 0 0,0 1 0,1-1-1,-1 0 1,0 0 0,0 0 0,1 0 0,-1 0 0,0 0 0,0-1-1,0 1 1,1 0 0,-1 0 0,0 0 0,0 0 0,1 0 0,11-5 678,-11 5-588,12-7 167,0 0 1,-1-1-1,0-1 1,0 0-1,-1 0 1,0-1-1,10-12 1,65-87 210,-59 74-282,73-113 121,15-18-104,-109 158-220,1 0 1,0 0-1,1 1 0,-1 0 0,1 0 1,1 1-1,-1 0 0,1 0 0,0 1 1,1 0-1,-1 1 0,1 0 0,0 0 0,0 1 1,0 0-1,0 1 0,1 0 0,-1 1 1,0 0-1,1 1 0,-1 0 0,13 1 1,-10 1 2,-10-1-2,0 0 1,-1-1-1,1 0 0,0 0 0,0 0 1,0 0-1,-1 0 0,5-1 0,-10 9-42,-22 86 100,-42 100-1,-7 23-39,-9 115-2204,47-136 522</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2.535"/>
    </inkml:context>
    <inkml:brush xml:id="br0">
      <inkml:brushProperty name="width" value="0.2" units="cm"/>
      <inkml:brushProperty name="height" value="0.2" units="cm"/>
    </inkml:brush>
  </inkml:definitions>
  <inkml:trace contextRef="#ctx0" brushRef="#br0">0 28 2689,'35'-10'4159,"56"-7"1,-91 17-4160,1 0 0,-1 0 0,1 0 0,-1 0 0,0 0 0,1 0 0,-1 0 0,1 0 0,-1 0 0,0 0 0,1 1 0,-1-1 0,0 0 0,1 0 0,-1 0 0,1 0 0,-1 1 1,0-1-1,0 0 0,1 1 0,-1-1 0,0 0 0,1 0 0,-1 1 0,0-1 0,0 0 0,0 1 0,1-1 0,-1 1 0,0-1 0,0 0 0,0 1 0,0-1 0,0 0 0,1 1 0,-1 0 0,1 24-448,-1-14 411,-7 272-3577,-1 45 1434,9-307 2658,0 0-1,2 0 0,0 0 1,1-1-1,9 27 1,-8-34-231,0 0 0,1 0 0,1 0 0,0-1 0,1 0 0,0 0 0,1 0 0,18 16 0,-17-18-207,1-1-1,0 0 1,0-1-1,1 0 1,0-1-1,1-1 1,0 0-1,0 0 1,0-1-1,0-1 1,26 5-1,-29-7-50,0-1 0,-1 0 0,1-1 0,0 0 0,-1-1-1,1 0 1,0 0 0,-1-1 0,1 0 0,-1-1 0,0 0 0,0 0 0,0-1-1,0 0 1,0-1 0,-1 0 0,0 0 0,9-8 0,-7 4-156,-1-1-1,0 1 1,-1-2 0,0 1-1,-1-1 1,10-18 0,-4 2-1006,17-52 0,-6-11-1014</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2.919"/>
    </inkml:context>
    <inkml:brush xml:id="br0">
      <inkml:brushProperty name="width" value="0.2" units="cm"/>
      <inkml:brushProperty name="height" value="0.2" units="cm"/>
    </inkml:brush>
  </inkml:definitions>
  <inkml:trace contextRef="#ctx0" brushRef="#br0">15 100 6113,'-14'-7'2806,"14"7"-2769,0 0 0,0-1 0,0 1 0,0 0 1,0 0-1,0-1 0,0 1 0,0 0 0,0 0 0,0-1 0,0 1 0,0 0 0,0-1 0,0 1 0,0 0 0,0 0 0,0 0 1,0-1-1,1 1 0,-1 0 0,0 0 0,0-1 0,0 1 0,0 0 0,0 0 0,1 0 0,-1-1 0,0 1 0,0 0 0,0 0 0,1 0 1,-1-1-1,33-15 126,-15 8-21,4-3-114,-3 2 2,0 0 0,29-9 0,-38 15-13,1 0 0,-1 0 0,1 1 0,0 1-1,0 0 1,0 0 0,18 2 0,-22 0-20,-1 0 1,0 1-1,0-1 0,0 1 1,0 1-1,0-1 0,0 1 1,-1 0-1,1 0 0,-1 1 1,0-1-1,0 1 0,0 1 1,0-1-1,4 5 0,-1 2-15,0-1 0,-1 1 0,-1 0-1,1 1 1,-2-1 0,0 1 0,0 0-1,-1 0 1,0 1 0,-1 0 0,-1-1-1,2 20 1,-3-7-33,0 0-1,-2 0 0,-1 1 1,-1-1-1,-8 35 0,8-47-10,-1-1-1,0 1 0,0 0 0,-2-1 1,1 0-1,-2 0 0,0-1 0,0 0 1,-1 0-1,0 0 0,-1-1 0,0 0 1,0-1-1,-1 0 0,0-1 0,-22 14 1,7-11-1639,0-8-58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3.464"/>
    </inkml:context>
    <inkml:brush xml:id="br0">
      <inkml:brushProperty name="width" value="0.2" units="cm"/>
      <inkml:brushProperty name="height" value="0.2" units="cm"/>
    </inkml:brush>
  </inkml:definitions>
  <inkml:trace contextRef="#ctx0" brushRef="#br0">1 259 7009,'4'-4'977,"-3"3"-732,0 0-1,0 0 0,1 0 0,-1 1 0,0-1 1,1 0-1,-1 1 0,0-1 0,1 1 0,-1 0 1,1-1-1,1 1 0,1 10-1212,22 45 607,16 40 123,-7-10 365,35 89 301,-60-143-343,-1 0 0,-2 1 1,6 51-1,-14-45-122,1-38 22,0 1 1,0 0-1,0 0 1,0 0-1,0 0 0,-1-1 1,1 1-1,0 0 1,0 0-1,-1 0 0,1-1 1,-1 1-1,1 0 1,-1 0-1,1-1 0,-1 1 1,1-1-1,-1 1 1,0 0-1,1-1 0,-1 1 1,0-1-1,1 1 1,-1-1-1,0 0 0,0 1 1,1-1-1,-1 0 1,0 1-1,0-1 0,0 0 1,0 0-1,1 0 1,-1 0-1,0 0 0,-1 0 1,1 0-1,0-1-1,1 1 1,-1 0 0,0-1 0,0 1 0,1-1 0,-1 1-1,0-1 1,1 1 0,-1-1 0,1 0 0,-1 1-1,0-1 1,1 0 0,0 1 0,-1-1 0,1 0 0,-1 0-1,1 1 1,-1-2 0,-10-17 25,0 0 0,1-1 0,1 0 0,1-1 0,1 0-1,-5-22 1,-9-38 49,-17-138 0,34 175 47,1 1-1,3-1 1,1 1-1,2 0 1,10-47-1,-11 82-75,0-1-1,1 1 1,0 0 0,0 0-1,1 0 1,0 1-1,0-1 1,10-12 0,-11 17-30,-1 0 1,0 1 0,1-1 0,-1 1-1,1 0 1,0 0 0,0 0 0,-1 0 0,1 0-1,1 1 1,-1-1 0,0 1 0,0 0-1,1 0 1,-1 0 0,0 0 0,1 0-1,-1 1 1,1 0 0,-1 0 0,1 0-1,-1 0 1,0 0 0,6 2 0,-2 0 0,1 1 0,-1 0 1,1 0-1,-1 1 1,0 0-1,0 0 0,-1 0 1,0 1-1,1 0 1,-1 0-1,-1 1 0,1 0 1,-1 0-1,7 11 0,2 4-5,-1 0 0,-2 2 0,13 29 0,102 327-360,-113-335 274,-2 1-235,-9-34-326,0 0-1,1-1 1,0 1 0,1 0 0,0-1 0,11 19-1,0-14-1913</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5.073"/>
    </inkml:context>
    <inkml:brush xml:id="br0">
      <inkml:brushProperty name="width" value="0.2" units="cm"/>
      <inkml:brushProperty name="height" value="0.2" units="cm"/>
    </inkml:brush>
  </inkml:definitions>
  <inkml:trace contextRef="#ctx0" brushRef="#br0">438 768 5857,'-4'-27'1191,"-1"0"0,-13-39 0,11 46-1164,-1 0 1,-1 1-1,-1 0 0,0 1 0,-2 0 0,-20-25 1,29 39-34,0 0 0,0 0 1,-1 1-1,0 0 0,0-1 1,0 1-1,0 1 0,0-1 0,0 1 1,-1-1-1,1 1 0,-1 0 1,0 1-1,1-1 0,-1 1 1,0 0-1,-9-1 0,7 2 3,1 1-1,-1 0 0,0 0 1,1 0-1,-1 0 1,1 1-1,0 0 0,0 1 1,0-1-1,0 1 1,0 0-1,-11 8 0,5-2-12,0 1 0,0 0-1,0 0 1,1 1-1,1 1 1,0-1 0,0 2-1,-8 14 1,12-15 7,0 0-1,1 0 1,0 1 0,1 0 0,1-1-1,0 1 1,0 1 0,1-1 0,0 25-1,2 23 16,3-1 1,3 1-1,13 59 0,-11-83-25,2 0 0,1 0-1,2-1 1,2-1 0,36 66 0,-43-89 27,1 1 1,0-1 0,1 0 0,0-1 0,1 0 0,0-1-1,0 0 1,1 0 0,1-2 0,-1 1 0,15 6-1,-18-11 11,0-1-1,0 0 0,0 0 1,0 0-1,0-1 0,0-1 0,1 1 1,-1-2-1,1 1 0,-1-1 1,1-1-1,-1 0 0,0 0 1,1-1-1,-1 0 0,0 0 0,0-1 1,13-6-1,-12 4 7,0 0 0,-1-1-1,0 0 1,0-1 0,0 1-1,-1-2 1,0 1 0,0-1 0,7-10-1,-5 4 4,-1 0-1,0 0 0,-1-1 0,-1 0 1,8-24-1,-6 10 7,-1 0 0,-2-1 0,-1 0-1,-2 0 1,0 0 0,-3-37 0,-1 33-9,-2-1 0,-1 1 0,-2 0 0,-1 0-1,-2 0 1,-1 1 0,-23-50 0,32 82-28,1-1-4,-1 0 0,0 0 1,0 0-1,0 1 0,0-1 0,0 0 1,0 1-1,0-1 0,0 1 1,-1-1-1,1 1 0,-1 0 0,1 0 1,-4-3-1,5 4-16,1 5-30,80 179 66,-61-143 10,3 0 1,1-2-1,1-1 0,47 53 0,-65-83 1,0-1-1,1 0 1,0-1 0,0 0-1,1 0 1,0-1-1,0 0 1,17 7-1,-24-11-23,1 0 0,-1 0-1,1-1 1,-1 1 0,1-1-1,-1 1 1,1-1 0,0 0-1,-1 0 1,1 0 0,0 0-1,-1-1 1,1 1 0,-1-1 0,1 1-1,-1-1 1,1 0 0,-1 0-1,0 0 1,1 0 0,-1-1-1,0 1 1,0-1 0,0 1-1,0-1 1,0 0 0,0 1-1,0-1 1,0 0 0,-1 0-1,1-1 1,-1 1 0,1 0-1,-1 0 1,0-1 0,0 1-1,0-1 1,-1 1 0,1-1-1,0-2 1,2-6 5,-1 0 1,-1 0-1,0 0 0,0 0 1,-1-1-1,-1 1 0,0 0 0,0 0 1,-1 0-1,-5-17 0,-5-9 40,-27-59-1,-4 11-44,-64-93 0,-1-3-44,105 177 35,1-1 0,-1 0 0,2 0 0,-1 0 0,0 0 0,1 0 1,0 0-1,0-1 0,0 1 0,1 0 0,0-1 0,0 1 0,0 0 1,1-1-1,0 1 0,0 0 0,2-6 0,1 0-22,0 1-1,1 0 1,1 0-1,0 0 1,0 1 0,0 0-1,11-10 1,9-10 96,1 2 0,2 1-1,1 1 1,0 2 0,2 1 0,1 1 0,66-31 0,-96 51-84,-1 0 1,0 0 0,0 0 0,1 0 0,-1 1 0,0-1 0,1 1-1,-1-1 1,1 1 0,-1 0 0,1 0 0,-1 0 0,1 0 0,-1 0-1,0 1 1,1-1 0,2 2 0,-4-2 0,0 1 1,-1-1-1,1 1 1,0-1-1,-1 1 1,1-1 0,-1 1-1,1-1 1,-1 1-1,1 0 1,-1-1-1,1 1 1,-1 0-1,0-1 1,1 1-1,-1 0 1,0 0-1,1-1 1,-1 1-1,0 1 1,0 0-4,0 0 0,0 0 1,0 0-1,0 0 0,-1 0 1,1 0-1,-1 0 0,1 0 1,-1 0-1,-2 4 0,-7 12-44,0 0 1,-24 28-1,2-2 52,9-10 24,-52 84 86,68-103-79,0 0 0,1 0 0,0 0 0,1 1 1,1 0-1,-4 25 0,6-12 6,1 0-1,1 1 1,1-1-1,2 0 1,1 0-1,13 50 1,-11-60-9,0 0 1,1 0 0,1 0 0,1-1 0,0 0 0,2-1-1,0 0 1,0-1 0,2 0 0,20 20 0,-30-32-5,2 0 1,-1 0-1,0-1 1,1 0-1,0 0 0,-1 0 1,1 0-1,1-1 1,-1 0-1,0 0 0,0 0 1,1-1-1,-1 1 1,1-1-1,-1-1 1,1 1-1,-1-1 0,1 0 1,0 0-1,-1 0 1,1-1-1,-1 0 1,1 0-1,-1-1 0,1 1 1,-1-1-1,0 0 1,0-1-1,0 1 1,0-1-1,0 0 0,0 0 1,-1 0-1,0-1 1,1 0-1,-1 0 0,-1 0 1,7-7-1,3-9-9,-1 0 0,0 0 1,-2-1-1,0 0 0,-1-1 0,-2 0 0,6-25 0,-2-2-12,-2-1 0,2-64 0,-9 77 7,-2 1 1,-8-62-1,5 79 2,0-1-1,-2 1 1,0 0 0,-2 0-1,0 1 1,-15-29 0,5 24-88,17 22 79,-1 1 0,1-1 0,-1 1 0,1 0 0,-1-1 0,1 1 0,-1 0 0,0-1 0,1 1 0,-1 0 0,1 0 0,-1-1 0,0 1 0,1 0 0,-1 0 0,1 0 0,-1 0 0,0 0 0,1 0 0,-1 0 0,0 0 0,1 0 0,-1 0 0,0 0 0,1 1 0,-1-1 0,1 0 0,-1 0 0,0 1 0,1-1 0,-1 0 0,1 0 0,-1 1 0,0 0 0,0 0-4,1 0 1,-1 0-1,0 0 1,1 0-1,-1 0 1,1 0-1,-1 0 1,1 0-1,-1 0 0,1 0 1,0 0-1,0 1 1,-1-1-1,1 0 1,0 0-1,0 2 1,2 27 22,-1-15-30,0-7 19,0 16-2,2 1 0,8 38 0,-2-31 36,1 0 0,1 0 0,2-1 0,1 0 1,31 48-1,-32-60-16,1-1 1,0 0-1,1-1 1,1-1 0,0 0-1,2-1 1,-1-1-1,2 0 1,25 14 0,-31-22-10,0 0 0,0-1 0,0 0 0,1-1 0,-1-1 0,1 0 0,0-1 1,0 0-1,0-1 0,0-1 0,27-2 0,-32 1-20,-1-1 0,1 0 0,0 0 0,0 0 0,-1-1 0,1-1 0,-1 1-1,0-1 1,0-1 0,0 1 0,-1-1 0,0-1 0,0 1 0,0-1 0,0-1 0,-1 1 0,0-1 0,0 0 0,6-12 0,-4 3-241,-1 0 0,-1 0 0,0-1 0,-1 1 1,-1-1-1,0-1 0,-2 1 0,0 0 0,-1-1 1,0 1-1,-2-1 0,0 1 0,-1-1 1,0 1-1,-2 0 0,-10-32 0,-11-19-1818</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6.569"/>
    </inkml:context>
    <inkml:brush xml:id="br0">
      <inkml:brushProperty name="width" value="0.2" units="cm"/>
      <inkml:brushProperty name="height" value="0.2" units="cm"/>
    </inkml:brush>
  </inkml:definitions>
  <inkml:trace contextRef="#ctx0" brushRef="#br0">404 448 3633,'17'32'7039,"-13"-29"-6703,0-21-315,8-16-14,-8 23-6,0 1 0,-1-1 1,0 0-1,0 0 0,-1 0 1,-1 0-1,0 0 0,0 0 1,-1 0-1,-2-14 0,1 17 0,-1 1 0,1-1-1,-2 1 1,1 0 0,-1 0 0,0 0-1,-1 0 1,1 0 0,-1 1-1,-1-1 1,1 1 0,-1 0-1,-10-9 1,11 11-13,-1 1-1,0-1 1,0 1 0,0 0-1,0 0 1,0 1-1,-1-1 1,1 1 0,-1 1-1,1-1 1,-1 1 0,0 0-1,0 0 1,0 0-1,0 1 1,0 0 0,1 0-1,-8 2 1,0 0-18,0 1 0,0 1 0,0 0 0,1 1 0,0 0 0,0 1 0,1 1 0,-1-1 0,1 2 0,0 0 0,1 0 0,0 1 0,1 0 0,-1 0 0,-9 15 0,6-7-12,1 1-1,1-1 0,0 2 1,1 0-1,2 0 1,-1 0-1,2 1 1,-8 38-1,11-33 10,2 1 0,0-1 0,2 0 0,0 1 0,2-1 0,1 0 0,1 0 0,1 0 1,2 0-1,0-1 0,1 0 0,2 0 0,18 34 0,-12-30 75,1-1 0,1 0 0,1-1 0,1-2 1,2 0-1,0 0 0,1-2 0,2-1 0,0-2 1,34 22-1,-31-25 1,0-2 1,2 0-1,0-2 1,46 13 0,-56-20-53,0-1 0,0-1 0,1 0 0,-1-2 0,1 0 0,-1-1 0,41-6 0,-49 3-4,-1-1 0,1 0 0,-1 0 0,0-1 0,0-1 0,0 0 0,-1 0 0,0-1 0,0 0 0,0-1-1,-1 0 1,-1-1 0,1 0 0,-1 0 0,13-20 0,-4 2-22,-1-1 1,-1-1-1,-1-1 0,16-51 1,-18 43 49,-3-1 0,-1 0 1,-2 0-1,-1 0 0,-2-1 0,-2 1 1,-2-1-1,-1 0 0,-2 1 0,-2 0 1,-2 0-1,-1 0 0,-2 1 0,-1 1 1,-28-59-1,37 92-15,-20-36 35,22 38-49,-1-1 1,0 1-1,1 0 0,-1 0 1,0 0-1,0 0 0,0 1 1,0-1-1,0 1 0,0-1 1,0 1-1,-1-1 0,-3 0 1,5 2 3,0 0-1,-1 0 1,1 0 0,0 1 0,0-1-1,0 0 1,0 1 0,0-1-1,1 1 1,-1-1 0,0 1 0,0 0-1,0-1 1,0 1 0,0 0 0,1-1-1,-1 1 1,0 0 0,1 0 0,-1 0-1,1 0 1,-1 0 0,1 0 0,-1 0-1,1 0 1,-1 0 0,1 0 0,0 0-1,0 0 1,-1 1 0,-8 37-67,9-37 70,-3 17 11,2 1-1,0 0 0,1 0 1,1-1-1,1 1 1,1 0-1,9 35 0,2-10 56,2 0-1,25 49 0,-27-66-96,1 0-1,1-1 1,1-1 0,26 28 0,-32-41-165,0-1 1,1 0-1,1-1 1,0-1 0,0 0-1,1 0 1,0-2-1,1 1 1,23 8 0,-33-15 134,1 0 1,0 0-1,0-1 1,0 0-1,0 0 1,0 0 0,0-1-1,0 0 1,0 0-1,0-1 1,0 1-1,0-1 1,0-1 0,0 1-1,-1-1 1,1 0-1,0 0 1,8-5 0,-8 2 146,1 1 1,-1-1 0,0 0 0,0-1 0,0 1 0,-1-1 0,0-1 0,0 1-1,-1-1 1,0 1 0,0-1 0,0 0 0,3-11 0,-1 3-12,-1-1 0,-1 0 0,-1 0 0,0 0 0,-1-1 0,-1 1 0,0-1 0,-2-20 0,-2 14 28,0 0 0,-1 0 1,-2 0-1,0 1 0,-13-28 0,2 12 1,-3 1 0,0 1-1,-3 1 1,-1 0-1,-1 2 1,-34-34 0,37 44-108,-1 1 1,-1 1 0,-51-35 0,64 49-300,0 1 1,-1 0-1,1 0 0,-1 1 1,0 0-1,-1 1 0,1 1 1,-1 0-1,0 1 0,1 0 1,-1 1-1,-17 0 0,-2 7-1623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7.501"/>
    </inkml:context>
    <inkml:brush xml:id="br0">
      <inkml:brushProperty name="width" value="0.2" units="cm"/>
      <inkml:brushProperty name="height" value="0.2" units="cm"/>
    </inkml:brush>
  </inkml:definitions>
  <inkml:trace contextRef="#ctx0" brushRef="#br0">1 294 5993,'19'9'4122,"-16"-7"-4159,-1 1 1,0-1-1,1 1 1,-1 0 0,0 0-1,0 0 1,1 4-1,4 5 299,57 100-203,28 42 52,3 6-28,-74-120-250,-1 2 0,14 44 0,-46-93-1663,-1-14 1843,0 0 1,2-1-1,1 0 0,0 0 1,-9-37-1,-67-295 973,84 345-933,1 0 1,1-1 0,0 1 0,0 0 0,0-1 0,1 1-1,1 0 1,-1 0 0,2 0 0,-1 0 0,6-12 0,-6 17-46,-1 0 1,1 1-1,0 0 1,0-1-1,0 1 1,1 0-1,-1 0 0,1 0 1,-1 0-1,1 0 1,0 1-1,0 0 1,1-1-1,-1 1 1,0 0-1,1 0 1,-1 1-1,1-1 1,0 1-1,-1 0 1,1-1-1,0 2 1,0-1-1,0 0 0,0 1 1,-1 0-1,1 0 1,0 0-1,5 1 1,-4 0-16,0 0-1,0 1 1,0 0 0,0 0 0,0 0 0,0 1 0,-1 0-1,1 0 1,-1 0 0,0 0 0,6 6 0,2 3-10,0 0 1,12 18 0,6 13-30,-1 2 0,24 51 0,35 102-55,-86-189-190,-10-21-279,-4-19 551,-39-104 45,50 131-30,-58-197 3,54 179 65,1-1-1,2 0 1,0 0-1,1 0 1,1 0-1,7-45 1,-6 60-25,1-1 0,0 1 1,1 0-1,0 0 0,0 0 1,1 0-1,0 0 0,10-13 1,-12 18-15,0 0 0,1 1 0,-1-1 0,1 1 0,-1 0 0,1 0 0,0 0 0,0 0 1,0 0-1,0 1 0,0-1 0,0 1 0,1 0 0,-1 0 0,0 0 0,1 0 0,-1 0 0,1 1 1,-1 0-1,1 0 0,-1 0 0,1 0 0,-1 0 0,6 2 0,0 0-3,0 1-1,0 1 1,-1 0-1,1 0 1,-1 1-1,1 0 1,-2 0-1,1 1 1,0 0 0,-1 1-1,0-1 1,-1 1-1,0 1 1,0-1-1,6 10 1,7 12 4,-1 2 0,23 54 0,40 138-1166,-80-219 943,0-3 73,-1 0-1,0 0 1,0-1-1,0 1 1,1 0 0,-1 0-1,0 0 1,1 0-1,-1 0 1,0-1-1,1 1 1,-1 0 0,1 0-1,-1-1 1,1 1-1,0-1 1,-1 1-1,1 0 1,0-1 0,-1 1-1,2 0 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8.255"/>
    </inkml:context>
    <inkml:brush xml:id="br0">
      <inkml:brushProperty name="width" value="0.2" units="cm"/>
      <inkml:brushProperty name="height" value="0.2" units="cm"/>
    </inkml:brush>
  </inkml:definitions>
  <inkml:trace contextRef="#ctx0" brushRef="#br0">65 446 5329,'-1'-38'4524,"1"26"-4272,0 11-269,1 1 0,-1 0-1,0-1 1,1 1 0,-1 0 0,1 0 0,-1-1 0,0 1 0,1 0 0,-1 0-1,1 0 1,-1 0 0,1-1 0,-1 1 0,1 0 0,-1 0 0,0 0 0,1 0 0,-1 0-1,1 0 1,-1 0 0,1 0 0,-1 0 0,1 1 0,-1-1 0,1 0 0,0 0-1,14 4-60,16 10-28,-26-11 98,7 4-6,0 0 0,-1 1 0,0 0 0,0 1 0,18 19 0,219 272 130,-125-146-156,-68-88-29,97 130-241,-152-196 278,1 1 1,-1-1 0,0 1-1,1-1 1,-1 0-1,0 1 1,0-1-1,1 1 1,-1-1-1,0 0 1,0 1 0,0-1-1,1 1 1,-1-1-1,0 1 1,0-1-1,0 1 1,0-1-1,0 1 1,0-1 0,0 1-1,0-1 1,0 1-1,0 0 1,-10-3-876,-16-14-233,-2-9 1010,1-2-1,1-2 1,-29-40-1,38 47 285,-390-521 2232,362 483-2314,3-2 0,-44-89 0,81 141-26,1 1-1,0-1 1,1-1-1,0 1 1,1 0-1,0-1 1,0 1-1,0-20 1,3 26-3,-1 0 1,0 0 0,1 1-1,0-1 1,-1 0 0,1 0-1,1 1 1,-1-1 0,1 1-1,-1-1 1,1 1 0,0 0-1,0 0 1,1 0 0,-1 0-1,0 0 1,1 0 0,0 0-1,0 1 1,0-1 0,0 1-1,0 0 1,0 0 0,1 0-1,-1 1 1,0-1 0,8-2-1,-5 3-17,0-1-1,0 1 0,0 0 0,0 0 1,1 1-1,-1 0 0,0 0 0,0 0 0,0 1 1,0 0-1,10 2 0,-6 0-33,-1 1-1,1 0 1,-1 0 0,0 1 0,0 0-1,12 10 1,-1 2-62,0 2 0,-1 0-1,0 1 1,23 34 0,-25-30 31,-1 0-1,-1 1 1,-2 1 0,0 0-1,-1 1 1,-2 1 0,-1 0 0,-1 0-1,-1 0 1,3 39 0,-9-58-7,7 91-71,-8-85-103,0 0-1,-1 0 0,0 0 1,-7 24-1,4-30-1233</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8.737"/>
    </inkml:context>
    <inkml:brush xml:id="br0">
      <inkml:brushProperty name="width" value="0.2" units="cm"/>
      <inkml:brushProperty name="height" value="0.2" units="cm"/>
    </inkml:brush>
  </inkml:definitions>
  <inkml:trace contextRef="#ctx0" brushRef="#br0">133 14 7202,'15'-13'3729,"-23"30"-5435,-33 85 1512,10-28 217,25-58 8,1 0 1,0 0 0,2 0-1,0 1 1,0 0-1,2 0 1,0 0-1,1 0 1,0-1 0,2 1-1,4 25 1,-3-31-28,-1-1 1,2 0-1,0 0 1,0 0-1,0 0 1,2-1 0,-1 1-1,1-1 1,0-1-1,1 1 1,0-1-1,0 0 1,1-1 0,0 1-1,0-2 1,1 1-1,0-1 1,18 9-1,-22-12 18,-1-1-1,1 0 1,0 0 0,0-1-1,1 1 1,-1-1-1,0 0 1,0-1-1,1 1 1,-1-1-1,0 0 1,0-1 0,1 1-1,-1-1 1,0 0-1,10-3 1,-9 2-6,0-1 1,0 0 0,0-1-1,-1 0 1,1 0-1,-1 0 1,0 0 0,0-1-1,-1 1 1,1-1-1,-1-1 1,0 1 0,4-7-1,-3 3-32,0 0 0,0 0 0,-1 0-1,0-1 1,-1 0 0,0 0 0,0 0 0,-1 0 0,0 0-1,-1 0 1,0-1 0,-2-16 0,0 14 12,-1 0 1,0-1-1,-1 1 1,-1 0-1,0 1 1,-1-1-1,0 1 1,-14-24-1,8 20-27,-1-1-1,0 1 0,-1 1 0,-1 0 0,0 1 0,-1 1 0,0 0 0,-1 1 0,-1 0 0,0 2 0,0 0 0,-1 1 0,-19-7 0,14 8-1277,-35-6 0,20 7-613</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09.589"/>
    </inkml:context>
    <inkml:brush xml:id="br0">
      <inkml:brushProperty name="width" value="0.2" units="cm"/>
      <inkml:brushProperty name="height" value="0.2" units="cm"/>
    </inkml:brush>
  </inkml:definitions>
  <inkml:trace contextRef="#ctx0" brushRef="#br0">296 1 6665,'1'12'3398,"-2"-12"-3304,-12 15-449,5-6 360,-116 156-436,47-57 398,61-88 23,-21 30 14,34-45-2,0-1 0,1 1 0,-1 0 0,1 0-1,1 0 1,-1 0 0,0 0 0,0 10 0,2-13 6,0 0-1,0-1 1,1 1 0,-1 0 0,1 0-1,-1-1 1,1 1 0,0-1-1,-1 1 1,1-1 0,0 1 0,0-1-1,0 1 1,0-1 0,0 0-1,1 1 1,-1-1 0,0 0 0,1 0-1,-1 0 1,1 0 0,-1 0-1,3 1 1,43 18 96,-37-17-102,22 9-60,23 8-70,87 45 0,-125-55 102,0 1 0,0 0-1,-1 2 1,0 0-1,-1 0 1,-1 1 0,0 1-1,19 28 1,-28-36-42,0 1-1,0-1 1,-1 1 0,0 0-1,-1 1 1,0-1 0,0 1-1,-1 0 1,2 15 0,-3-18 1,-1 0 0,0 0 0,-1 0 1,1 0-1,-1 0 0,0 0 1,-1 0-1,0 0 0,0 0 0,0-1 1,0 1-1,-1-1 0,0 1 0,0-1 1,-6 7-1,6-8 37,0 0 0,-1 0 1,1-1-1,-1 1 0,0-1 0,-5 4 1,8-7 43,0 1 1,0-1 0,1 1 0,-1-1 0,0 0 0,0 1-1,0-1 1,1 0 0,-1 1 0,0-1 0,0 0-1,0 0 1,0 0 0,0 0 0,1 0 0,-1 0 0,0 0-1,0 0 1,0 0 0,0 0 0,0-1 0,1 1-1,-1 0 1,0-1 0,0 1 0,0 0 0,1-1 0,-1 1-1,0-1 1,0 1 0,1-1 0,-1 0 0,0 1 0,1-1-1,-1 1 1,1-1 0,-1 0 0,1 0 0,-1 1-1,1-1 1,0 0 0,-1 0 0,1 0 0,0 1 0,-1-3-1,-1-4 54,1 0-1,-1 0 0,1 0 0,1 0 1,-1-1-1,1 1 0,1 0 1,-1 0-1,3-12 0,18-63 84,-19 75-136,30-107 256,19-131 0,-45 205-130,-2 0 0,-2 0 0,-2 0 0,-1 0 0,-11-59 0,9 87-132,3 15-42,5 28 24,8 9 5,2-1 0,1-1 0,28 48 0,-38-75-144,1-1-1,1-1 1,-1 1 0,17 14-1,20 9-3207,-21-18 917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1.210"/>
    </inkml:context>
    <inkml:brush xml:id="br0">
      <inkml:brushProperty name="width" value="0.2" units="cm"/>
      <inkml:brushProperty name="height" value="0.2" units="cm"/>
    </inkml:brush>
  </inkml:definitions>
  <inkml:trace contextRef="#ctx0" brushRef="#br0">368 895 6449,'1'-5'197,"-1"-1"0,0 1-1,0-1 1,0 1 0,-1-1-1,0 1 1,0-1-1,0 1 1,-1 0 0,0-1-1,0 1 1,0 0 0,0 0-1,-1 0 1,0 1 0,0-1-1,-5-5 1,5 6-229,-1 1 0,1 0 1,-1 0-1,0 0 0,0 1 0,1-1 1,-2 1-1,1 0 0,0 0 0,0 0 1,-1 1-1,1-1 0,-1 1 0,1 0 1,-1 1-1,1-1 0,-1 1 0,0 0 1,1 0-1,-9 1 0,0 1-18,1 1 0,1 0 0,-1 1-1,0 1 1,1 0 0,-15 8 0,2 2-38,-39 30 0,58-41 104,0 0 0,1 1 0,-1-1 0,1 1 0,1 0 1,-1 0-1,1 1 0,-1-1 0,2 1 0,-1-1 0,-3 12 0,3-7 5,1 0 1,0 0-1,1 0 1,0 0-1,1 1 0,1 15 1,2 1-26,2 0 0,1 0 0,1-1 0,16 41 0,-9-33-44,2 0 0,31 51 1,-36-68 40,1-1 0,0 0 0,1-1 1,0-1-1,1 0 0,28 21 0,-37-32 14,0 0 0,0 0 0,0-1 0,0 1 0,0-1 0,1 0 0,-1-1 0,1 1 0,-1-1 0,1 0 0,0-1 0,10 1 0,-7-2-2,-1 0 0,1 0 1,-1-1-1,0 0 0,0-1 1,0 0-1,0 0 0,9-4 1,-5-1-5,1 1 1,-1-1-1,-1-1 0,0 0 1,0-1-1,0 0 0,-1-1 1,-1 0-1,0 0 0,9-14 1,-7 3 20,-1 1 0,0-1 0,-2 0 0,0-1 0,-2 0 0,0 0 0,-2-1 0,0 1 0,-2-1 0,0 0 0,-2 0 0,-1 0 1,0 0-1,-2 1 0,-1-1 0,-1 1 0,-1 0 0,0 0 0,-20-42 0,20 52 20,2 4-1,0-1 1,-1 1 0,0 0 0,0 0 0,-1 0-1,0 1 1,-13-14 0,19 22-43,0 0 1,0 0-1,0 0 0,0 0 1,0-1-1,0 1 0,0 0 1,-1 0-1,1 0 0,0 0 1,0 0-1,0-1 0,0 1 1,0 0-1,-1 0 0,1 0 1,0 0-1,0 0 0,0 0 1,0 0-1,-1-1 0,1 1 1,0 0-1,0 0 0,0 0 1,-1 0-1,1 0 0,0 0 1,0 0-1,0 0 0,-1 0 1,1 0-1,0 0 0,0 0 1,0 0-1,0 0 0,-1 1 1,1-1-1,0 0 0,0 0 1,0 0-1,0 0 0,-1 0 1,1 0-1,0 0 0,0 0 1,0 1-1,0-1 0,0 0 1,-1 0-1,1 0 0,0 0 1,0 1-1,0-1 0,0 0 1,0 0-1,0 0 0,0 0 1,0 1-1,0-1 0,0 0 1,-1 19-10,4 15 11,1 0 0,1 1 0,12 40 0,-12-60 14,-1 0 0,2-1 0,0 0 1,1 0-1,0 0 0,1-1 0,1 0 0,0 0 0,20 21 0,-23-29 9,-1-1-1,1 1 0,0-1 1,0 0-1,0 0 1,0-1-1,1 0 0,-1 0 1,1 0-1,0-1 1,0 0-1,0-1 0,0 1 1,8-1-1,-11 0-13,1-1-1,-1-1 0,0 1 1,0-1-1,1 1 1,-1-1-1,0 0 1,0-1-1,0 1 0,0-1 1,0 0-1,0 0 1,-1 0-1,1 0 1,-1-1-1,1 1 0,-1-1 1,0 0-1,0 0 1,0 0-1,0 0 1,-1-1-1,1 1 0,1-5 1,2-3-1,0-1 0,-2 0-1,1 0 1,-1 0 0,3-20 0,5-66 12,-9 72-27,-2 16 6,8-68-34,-4-1-1,-6-129 1,-3 180 42,-1 1-1,-2-1 0,-12-31 1,16 54-353,0 12 216,0 12 84,0 14 21,0 4 21,4 72 0,0-75 21,1-1-1,2 0 0,2-1 1,11 40-1,-14-62-7,0 0 0,1-1 0,0 1 1,1-1-1,0 0 0,1 0 0,-1 0 0,2-1 0,-1 0 1,1 0-1,0-1 0,1 0 0,-1 0 0,2-1 0,-1 0 1,1 0-1,17 8 0,-22-12-4,-1-1 0,1 1 1,-1-1-1,1 0 0,0 0 0,0 0 1,-1-1-1,1 1 0,0-1 0,0 0 0,0 0 1,0 0-1,-1-1 0,1 1 0,0-1 1,0 0-1,-1 0 0,1 0 0,0-1 1,-1 1-1,1-1 0,-1 0 0,0 0 0,1 0 1,-1 0-1,0-1 0,0 1 0,-1-1 1,1 0-1,0 0 0,-1 0 0,0 0 1,0 0-1,0 0 0,3-6 0,0-1-6,-1 0 0,0 0 1,-1 0-1,0 0 0,0-1 0,-1 1 0,0-1 0,-1 0 0,0 0 0,-1 1 0,-1-19 0,-2 16-12,1 1 0,-1-1 0,-1 1 1,0 0-1,-1 1 0,0-1 0,-1 1 0,-14-21 0,-2 4 4,-46-46 0,-1-2 42,65 71-30,1 1 1,0-1 0,0 0-1,0-1 1,0 1-1,1 0 1,0-1-1,0 1 1,0-1 0,1 0-1,0 1 1,0-1-1,1 0 1,-1 0-1,1 0 1,0 0 0,1 1-1,0-1 1,0 0-1,0 0 1,0 1-1,1-1 1,0 1 0,0-1-1,0 1 1,1 0-1,0-1 1,0 1-1,0 1 1,1-1 0,-1 0-1,1 1 1,0 0-1,7-5 1,-9 7-10,1 0 1,0 0-1,-1 1 0,1-1 1,0 1-1,0 0 0,0 0 1,0 0-1,0 0 0,0 1 1,0-1-1,0 1 0,0 0 1,0-1-1,0 1 0,1 1 1,-1-1-1,0 0 0,0 1 1,0 0-1,0 0 0,0 0 1,0 0-1,0 0 0,-1 0 1,1 1-1,4 2 0,4 4-13,1 0 0,-1 1 0,-1 0 0,18 19 0,66 88-25,-22-25 59,-68-86-38,15 17 116,-14-17-172,-9-12-244,-23-48 238,5 25 74,13 20 9,2 0 1,-1-1-1,1 0 1,1 0-1,0-1 1,-5-13-1,4 4 12,0 0 0,2 0 0,0-1 0,-3-41 0,8 49-3,-1 0 0,2 0 0,0 1 0,1-1-1,0 0 1,1 1 0,0-1 0,1 1 0,6-13 0,-8 22 1,-1 0 0,1 0 1,0 1-1,1-1 0,-1 1 1,1-1-1,-1 1 1,1 0-1,0 0 0,0 0 1,1 0-1,-1 1 0,1-1 1,-1 1-1,1 0 0,0 0 1,-1 0-1,1 1 0,0-1 1,0 1-1,0 0 0,1 0 1,-1 0-1,0 0 0,0 1 1,0 0-1,1 0 0,-1 0 1,0 0-1,0 1 0,1 0 1,5 1-1,7 3 8,1 1-1,-1 1 1,0 1 0,-1 0 0,1 1-1,15 11 1,1 3-242,-7-5 412,1-1-1,32 15 1,-52-28-426,1-1-1,-1 0 1,1-1 0,0 0 0,0 0-1,0 0 1,0-1 0,0 0-1,1-1 1,-1 0 0,0 0 0,0-1-1,10-1 1,2-7-2015,-2-4-618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07.022"/>
    </inkml:context>
    <inkml:brush xml:id="br0">
      <inkml:brushProperty name="width" value="0.2" units="cm"/>
      <inkml:brushProperty name="height" value="0.2" units="cm"/>
    </inkml:brush>
  </inkml:definitions>
  <inkml:trace contextRef="#ctx0" brushRef="#br0">6661 9 8138,'-23'5'-171,"-31"11"0,29-13 920,-1-1-669,-81 13 118,39-4-192,-1-3 0,-1-3 0,-99-6 0,-977 17 449,774 15-412,-54-13 82,101-20 30,184-1-99,-355-5 145,280 6-126,-961-37 121,684-2 69,-105-1 11,1 42-369,539 7-773,53-7 807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1.583"/>
    </inkml:context>
    <inkml:brush xml:id="br0">
      <inkml:brushProperty name="width" value="0.2" units="cm"/>
      <inkml:brushProperty name="height" value="0.2" units="cm"/>
    </inkml:brush>
  </inkml:definitions>
  <inkml:trace contextRef="#ctx0" brushRef="#br0">220 360 7946,'-13'-15'1960,"0"-3"585,-12-13-2185,-2-4-496,-7-7-64,3 3-48,2-6-281,8 7-215,4-10-1712,8-1 311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2.512"/>
    </inkml:context>
    <inkml:brush xml:id="br0">
      <inkml:brushProperty name="width" value="0.2" units="cm"/>
      <inkml:brushProperty name="height" value="0.2" units="cm"/>
    </inkml:brush>
  </inkml:definitions>
  <inkml:trace contextRef="#ctx0" brushRef="#br0">134 913 8266,'1'0'70,"-1"-1"0,1 0 0,-1 0-1,0 1 1,0-1 0,1 0 0,-1 0 0,0 0 0,0 1 0,0-1 0,0 0 0,0 0 0,0 0 0,0 0 0,0 1-1,0-1 1,0 0 0,-1 0 0,1 0 0,0 1 0,0-1 0,-1 0 0,1 0 0,-1 1 0,1-1 0,-1 0-1,1 1 1,-1-1 0,1 0 0,-1 1 0,1-1 0,-1 1 0,0-1 0,1 1 0,-1-1 0,0 1 0,1-1 0,-1 1-1,0 0 1,-1-1 0,-7-3-258,0 0 0,-19-5 0,26 8 278,-39-10-128,40 10 35,0 1 0,0 0 0,0 0 0,0-1 0,0 1 1,0 0-1,0 0 0,0 0 0,0 1 0,0-1 1,0 0-1,0 0 0,0 0 0,0 1 0,0-1 0,0 0 1,0 1-1,0-1 0,0 1 0,0-1 0,1 1 1,-1 0-1,0-1 0,0 1 0,1 0 0,-1-1 0,0 1 1,1 0-1,-1 0 0,1 0 0,-1 0 0,1-1 1,-1 1-1,0 2 0,0 1-9,0 0 0,0-1-1,1 1 1,-1 0 0,1 0 0,0 4 0,0-7 9,1 12-28,0 0 0,1-1 0,1 1 1,0-1-1,0 0 0,1 0 0,11 22 0,-2-9-33,0-2 0,27 36 0,-27-43 42,0 0 0,1-1 0,1 0 0,21 15 0,-29-24 29,-1-2-1,1 1 1,0-1-1,0 0 1,0-1-1,1 1 0,-1-1 1,1-1-1,0 0 1,0 0-1,0 0 0,0-1 1,13 0-1,-18-1 1,1 0 0,-1-1 0,0 0 0,0 0 0,0 0 0,0 0-1,0-1 1,0 1 0,0-1 0,0 1 0,0-1 0,-1 0 0,1 0 0,-1-1 0,1 1 0,-1 0 0,0-1 0,0 1-1,0-1 1,0 0 0,-1 0 0,3-3 0,1-5 6,-1 0 0,0 0 0,0 0 0,4-22 0,-3-1-7,-2 0 0,-1 0 1,-3-44-1,-17-101 18,17 165-19,-8-51 19,-3 0 1,-3 1-1,-3 0 1,-2 1-1,-3 1 1,-3 2-1,-37-64 1,42 87-26,7 9-4,-2 1-1,0 0 0,-30-34 1,46 61 4,0 0-1,0 0 1,0 0 0,0 0 0,0 0-1,0 0 1,0 0 0,0-1 0,0 1-1,0 0 1,0 0 0,0 0 0,0 0-1,0 0 1,0 0 0,-1 0 0,1 0-1,0 0 1,0 0 0,0 0 0,0 0-1,0 0 1,0 0 0,0 0 0,0 0-1,0 0 1,0-1 0,0 1 0,0 0-1,-1 0 1,1 0 0,0 0 0,0 0-1,0 0 1,0 0 0,0 0 0,0 0-1,0 0 1,0 0 0,0 1 0,0-1-1,-1 0 1,1 0 0,0 0 0,0 0-1,0 0 1,0 0 0,0 0 0,0 0-1,0 0 1,0 0 0,0 0 0,0 0-1,0 0 1,0 0 0,0 0 0,0 0-1,-1 0 1,1 1 0,0-1 0,0 0-1,0 0 1,0 10-30,5 19 25,-4-22-1,10 43 16,2 0 0,2-1 0,2 0 0,2-2 0,45 81 0,-26-66 9,3-1-1,2-2 1,77 82-1,-101-120-12,1-1 0,1-2 0,1 0 0,33 21 0,-48-34-3,1-1-1,0 0 1,1-1 0,-1 0 0,1 0 0,-1-1-1,18 3 1,-20-5-1,-1 0-1,1 0 1,0 0-1,0-1 1,-1 0-1,1 0 0,-1 0 1,1-1-1,-1 1 1,1-1-1,-1-1 1,0 1-1,8-6 1,-1-1-2,-1 0 1,0-1-1,-1 0 1,0-1-1,-1 0 1,0-1-1,0 0 1,-1 0-1,-1-1 1,9-20 0,-3 3 0,-2-1 0,0 0 0,9-54 1,-15 55 13,-2 0 1,0 0 0,-2-1 0,-2 1 0,0-1 0,-2 1 0,-2 0 0,0 0 0,-2 0 0,-1 1 0,-2 0 0,-1 0 0,-1 1-1,-1 1 1,-19-30 0,27 49-20,-1 1 0,1 0 0,-1 0 0,0 0 1,0 1-1,-8-6 0,11 10 0,0 0 1,1 1 0,-1-1-1,0 1 1,0-1 0,0 1-1,0 0 1,0 0 0,0 0-1,0 1 1,0-1 0,0 1-1,0 0 1,-1-1 0,1 2 0,0-1-1,0 0 1,0 0 0,0 1-1,-6 1 1,3 1 0,0 0 0,1 0 0,-1 0 0,1 0 0,-1 1 0,1 0 0,0 0 0,1 1 0,-1-1 0,1 1 0,0 0 0,0 0 0,0 1 0,-4 7 0,0 2-4,0 1 1,2 0-1,-1 1 0,-4 22 0,5-15-1,1 0-1,1 1 1,2 0-1,0-1 0,4 48 1,-1-55 13,2 0 0,0-1 1,1 1-1,1-1 0,0 0 1,1 0-1,1-1 0,0 0 0,18 27 1,-6-17-364,0-1 0,1 0 1,1-2-1,2-1 1,0 0-1,1-2 0,1 0 1,53 29-1,-12-20-1584</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7.135"/>
    </inkml:context>
    <inkml:brush xml:id="br0">
      <inkml:brushProperty name="width" value="0.2" units="cm"/>
      <inkml:brushProperty name="height" value="0.2" units="cm"/>
    </inkml:brush>
  </inkml:definitions>
  <inkml:trace contextRef="#ctx0" brushRef="#br0">1 2993 6681,'6'3'301,"0"0"-1,-1 0 0,1 1 0,-1 0 0,0 1 1,0-1-1,-1 1 0,1-1 0,-1 2 0,0-1 1,0 0-1,3 7 0,4 9-1123,-1 1 0,8 24 0,-3-8 416,161 328-3420,-103-242 5386,5-3 1,114 135-1,-155-209-1181,-13-16-199,0-1 0,52 46 0,-82-81-515,2-1 1,-1 0-1,1 0 0,-7-12 0,-3-5-3,-179-241-414,95 135 832,-86-149-1,156 228 71,3-1 1,-33-90-1,49 112-82,1 0 0,2-1 0,0 1 0,2-1 0,2 0-1,1-56 1,1 79-2,1 0 0,0 1 0,0-1 0,1 0 0,0 1 0,0-1 0,0 1 0,5-10 0,-6 14-32,1 0-1,-1 1 1,0-1-1,1 0 1,0 0-1,-1 1 0,1-1 1,0 1-1,0 0 1,-1-1-1,1 1 0,0 0 1,0 0-1,0 0 1,1 0-1,-1 1 1,0-1-1,0 1 0,0-1 1,1 1-1,-1 0 1,0-1-1,0 1 0,1 0 1,-1 1-1,0-1 1,0 0-1,1 1 1,2 0-1,3 2-41,0 0-1,1 0 1,-2 1 0,1 0-1,0 0 1,-1 1 0,1 0 0,-2 0-1,11 10 1,-1 1-88,-1 0 1,20 28-1,-21-22 59,-1 0 0,-2 0 0,0 1 0,-1 1 0,-1 0 0,-1 0 0,-2 1 0,0-1 0,3 34 0,-3 8 22,-3 0 0,-8 89 0,5-141 15,0-10 1,0 0 0,0 0 0,0 1 0,0-1-1,-1 0 1,1 0 0,-1 0 0,0 0 0,-1 0 0,1 0 0,-1 0 0,-2 6-1,4-10-1,0 0 28,0-1 1,0 1-1,0-1 1,0 1-1,0 0 1,0-1 0,0 1-1,0-1 1,0 1-1,0 0 1,0-1-1,1 1 1,-1 0-1,0-1 1,0 1-1,1 0 1,-1-1-1,0 1 1,0 0-1,1-1 1,-1 1-1,0 0 1,1 0 0,-1 0-1,0-1 1,1 1-1,-1 0 1,9-8 1,0 0 0,-1-1 0,0 1 1,10-15-1,-16 21-27,13-17 6,5-7 1,0-1 0,27-47 0,21-72-51,-57 119-11,-2 1-1,-1-2 0,7-46 1,-14 65 18,0 0 0,-1-1 0,0 1 1,0-1-1,-1 1 0,-1 0 0,1 0 1,-2-1-1,1 1 0,-1 0 0,-4-8 1,0 3 1,-1 0 0,-1 1 1,0 0-1,0 1 0,-19-19 1,23 27 41,1-1 1,0 1 0,0-1-1,1 0 1,0 0 0,-1 0-1,1 0 1,1-1 0,-1 1-1,1-1 1,0 0 0,1 1-1,-1-1 1,1 0 0,0 0-1,0 0 1,1 0 0,0 0-1,0 0 1,0 0-1,1 0 1,0 0 0,0 0-1,1 0 1,-1 0 0,1 0-1,1 1 1,-1-1 0,1 1-1,0-1 1,0 1 0,0 0-1,1 0 1,4-5 0,-5 6-11,0 0 1,1 1 0,-1-1 0,1 1 0,-1-1 0,1 1 0,0 1 0,1-1-1,-1 0 1,0 1 0,1 0 0,-1 0 0,1 0 0,0 1 0,-1-1 0,1 1-1,10-1 1,-10 2-5,1 1 0,-1-1 0,1 1 0,-1 0 0,1 1 0,-1 0 0,0-1 0,0 1 0,0 1 0,0-1 0,0 1-1,0 0 1,0 0 0,-1 1 0,8 6 0,-1 1-24,-1 0 0,0 1-1,-1 0 1,0 0 0,0 1-1,-2 0 1,10 21 0,31 105-175,-5-13 195,-38-114 25,12 26 44,-16-36-40,0 0-1,0 0 1,1 0-1,-1 0 1,0 0-1,1-1 1,-1 1-1,1-1 1,-1 1-1,1-1 1,0 1-1,-1-1 1,1 0-1,3 2 1,-4-3-13,0 0-1,0 0 1,0 0 0,0 0-1,0-1 1,0 1 0,0 0-1,0 0 1,0-1 0,0 1-1,0 0 1,0-1 0,0 1-1,0-1 1,0 1 0,0-1-1,0 1 1,-1-1 0,1 0-1,0 0 1,0 1 0,-1-1-1,1 0 1,-1 0 0,1 0-1,0 0 1,-1 0 0,1-1-1,14-33 35,-13 29-29,11-34 5,-1 0 1,9-69 0,1-83-37,-19 148 22,-2 0 0,-5-59 0,1 78-10,-1 0 1,-1 0-1,-1 1 0,-2-1 0,-14-32 0,10 36-45,5 15-61,7 7 104,0-1 1,0 0-1,-1 0 1,1 0-1,0 0 1,0 1-1,0-1 1,-1 0-1,1 0 1,0 0-1,0 1 1,0-1-1,0 0 1,-1 0 0,1 1-1,0-1 1,0 0-1,0 0 1,0 1-1,0-1 1,0 0-1,0 0 1,0 1-1,0-1 1,0 0-1,0 1 1,0-1-1,0 0 1,0 0-1,0 1 1,0-1-1,0 1 1,0 11 1,0 9-3,0 1 0,2-1 0,0 1 0,10 38 0,-4-27-8,1-1 1,26 61-1,-30-82 32,1 0-1,0-1 1,0 1-1,1-1 0,0 0 1,1-1-1,0 0 1,1 0-1,0-1 1,0 0-1,18 11 0,-23-16-8,0-1-1,0 0 0,1 0 0,-1-1 0,0 1 1,1-1-1,-1 0 0,1 0 0,0 0 0,-1-1 1,1 0-1,-1 0 0,1 0 0,0 0 0,-1 0 1,1-1-1,0 0 0,-1 0 0,1-1 0,-1 1 0,0-1 1,0 0-1,1 0 0,-1 0 0,0-1 0,0 1 1,-1-1-1,1 0 0,-1 0 0,1 0 0,-1-1 1,3-3-1,1-2 27,0 0 0,0-1 1,-1 1-1,0-1 0,-1-1 1,0 1-1,-1-1 1,0 0-1,-1 0 0,0 0 1,3-23-1,-6 21-52,0 0 0,-1-1 0,-1 1 0,0 0 0,0 0 0,-1 0 0,-1 0 0,0 0 0,-1 1 0,0 0 0,-1 0 1,-1 0-1,-8-12 0,4 8-5,-1 0 0,-1 0 1,-1 1-1,0 1 1,-1 0-1,0 1 0,-1 1 1,-18-11-1,24 17 18,0 1 0,-1 0 0,0 1 0,0 0 0,0 0 0,0 2 0,-16-3 0,-3 2-104,-45 2 0,44 1-22,23-2 451,11-4 198,20-10 91,-17 13-724,10-7 145,-1-1 0,-1 0 1,0-1-1,-1 0 0,0-1 0,0 0 1,-2-1-1,16-25 0,-4 0 22,-1-2 0,-3-1 0,-1 0 1,-3-1-1,16-64 0,-23 70-23,-2 1-1,-1-1 1,-2 1-1,-1-1 1,-2 0-1,-2 0 1,-7-44-1,7 68-23,0 1 0,-1-1 0,0 1 0,-1 0-1,-1 1 1,0-1 0,0 1 0,-1 0-1,0 0 1,-1 0 0,-16-18 0,21 28-6,1-1 1,0 1 0,0 0-1,-1 0 1,1 0 0,-1 0-1,1 0 1,-1 0-1,1 0 1,-1 1 0,0-1-1,1 0 1,-1 1 0,0-1-1,1 1 1,-1 0-1,0 0 1,0 0 0,0 0-1,1 0 1,-1 0 0,0 0-1,0 0 1,1 1-1,-1-1 1,0 1 0,1-1-1,-1 1 1,0-1 0,1 1-1,-1 0 1,1 0-1,-1 0 1,1 0 0,-3 2-1,1 1-6,-1 0-1,0 0 0,1 0 1,0 0-1,0 1 1,0-1-1,1 1 0,-1 0 1,1 0-1,-2 8 0,-1 5 1,2 1 0,0 0 0,1 0 0,2 0 0,-1 0 0,6 36 0,27 116-37,-24-136 33,11 47-26,3-1 0,53 124 1,-57-166 58,1-1 1,2 0 0,2-2 0,1-1 0,2 0 0,1-2 0,34 32-1,-53-58-6,0 0-1,0 0 0,0-1 0,1 0 0,0 0 1,11 5-1,-17-10-6,-1 0 0,1 0 0,0 0 0,-1-1-1,1 1 1,0-1 0,0 1 0,0-1 0,-1 0 0,1 0 0,0 0 0,0 0 0,0-1 0,0 1 0,-1-1-1,1 0 1,0 0 0,-1 0 0,1 0 0,0 0 0,-1 0 0,1-1 0,-1 1 0,0-1 0,1 0 0,-1 1 0,3-5-1,3-3 8,-1-1-1,1 0 0,-2-1 0,0 0 1,0 0-1,-1 0 0,0-1 0,4-15 0,20-99 15,-21 83 10,-3-1-1,-1 0 1,-2 0-1,-2 0 1,-2-1-1,-2 1 1,-2 1-1,-2-1 1,-1 1-1,-31-81 1,26 87-92,19 75-60,-3-28 120,15 67 4,28 84-1,-38-139 59,2 0 0,1 0-1,0-1 1,2 0 0,0 0 0,1-2-1,1 1 1,29 29 0,-38-44-18,1-1 0,0 1 1,1-1-1,-1 0 0,1 0 1,0-1-1,11 4 0,-17-6-48,1 0-1,-1-1 1,1 1-1,0-1 1,-1 1-1,1-1 1,-1 0-1,1 0 0,0 0 1,-1 1-1,1-2 1,0 1-1,-1 0 1,1 0-1,0 0 1,-1-1-1,1 1 0,-1-1 1,1 1-1,-1-1 1,1 0-1,-1 0 1,1 1-1,-1-1 1,0 0-1,1 0 0,-1 0 1,0-1-1,0 1 1,0 0-1,0 0 1,0-1-1,0 1 1,0 0-1,0-1 0,0 1 1,-1-1-1,1 1 1,0-1-1,0-2 1,0-4-14,0-1 1,0 1 0,-1-1-1,0 0 1,0 1-1,-1-1 1,0 1 0,-2-10-1,-3-4-6,-13-38 1,12 43 17,-1 1 1,0 1-1,-1-1 1,-1 2-1,0-1 1,-1 1 0,0 1-1,-25-23 1,29 30-8,0 0 0,0 0 1,-1 1-1,1 0 0,-1 0 1,-1 1-1,1 0 0,-1 0 1,1 1-1,-1 0 1,0 1-1,0 0 0,0 0 1,0 1-1,0 0 0,-1 0 1,1 1-1,-15 2 0,3 5-62,21-7 62,-1 1 0,0-1 0,1 0 0,-1 0 0,1 1 1,-1-1-1,1 0 0,-1 0 0,1 1 0,-1-1 0,1 1 1,-1-1-1,1 1 0,-1-1 0,1 0 0,-1 1 0,1-1 1,0 1-1,-1 0 0,1-1 0,0 1 0,0-1 0,-1 1 1,1-1-1,0 2 0,0-1 10,49-22 182,-46 19-180,8-3 8,0-2 1,0 0-1,-1 0 1,0-1 0,0 0-1,-1 0 1,0-1-1,10-13 1,-2-4 1,0 0 1,-2-1 0,-1 0-1,-2-1 1,0-1 0,-2 0 0,10-46-1,-12 37-3,-3-1 1,0 0-1,-3 0 0,-1 0 0,-7-58 0,5 79-9,-2 0 1,0 1-1,-1 0 0,-1-1 0,-13-29 0,18 46-7,-1 0-1,1 0 1,-1 0 0,1 0 0,-1 1-1,1-1 1,-1 0 0,1 0 0,-1 1-1,0-1 1,1 0 0,-1 1 0,0-1-1,0 1 1,-1-1 0,2 1 2,0 0 0,-1-1 0,1 1 0,0 0 0,-1 0 1,1 0-1,-1 1 0,1-1 0,0 0 0,-1 0 0,1 0 1,0 0-1,-1 0 0,1 0 0,-1 0 0,1 1 0,0-1 0,-1 0 1,1 0-1,0 1 0,0-1 0,-1 0 0,1 0 0,0 1 1,-1-1-1,-2 5-4,1-1 0,0 0 0,-1 0 1,2 1-1,-3 5 0,-1 4 5,0-1 0,1 1 0,1 1 0,0-1-1,1 0 1,0 1 0,1 27 0,4-18-4,1-1 0,1 0 0,1 0 0,15 39 0,48 81 29,-50-110 6,35 48 0,-44-68-5,1 0-1,1-1 0,0 0 1,0 0-1,26 17 0,-35-27-12,0 0-1,0-1 1,1 1 0,-1 0-1,0-1 1,1 0-1,-1 0 1,1 0-1,-1 0 1,1 0 0,-1-1-1,1 1 1,0-1-1,-1 0 1,1 0-1,4-1 1,-5 0-9,-1 0-1,1 0 1,0 0 0,-1 0-1,0-1 1,1 1 0,-1-1-1,0 1 1,0-1 0,0 0-1,0 0 1,0 0 0,0 0-1,0 0 1,-1 0 0,1-1-1,-1 1 1,0-1 0,1 1-1,-1-1 1,1-3 0,2-7-8,-1 0 1,0-1 0,-1 1 0,-1-1 0,0 0-1,0 1 1,-2-1 0,-1-16 0,-23-106 34,16 100-38,-1 1 0,-2 1 0,-21-44 0,46 102-64,1-1 1,18 24-1,-29-42 61,5 6 26,0 0 0,1 0-1,0 0 1,1-1 0,0-1 0,0 1-1,1-2 1,1 1 0,-1-2-1,1 0 1,0 0 0,19 7 0,-28-13-8,0 0 1,0 0-1,0 0 0,0 0 1,0-1-1,0 1 1,0-1-1,0 0 1,1 0-1,-1 0 1,0 0-1,0 0 1,0-1-1,0 0 1,0 1-1,0-1 0,0 0 1,0-1-1,0 1 1,0 0-1,-1-1 1,1 0-1,0 1 1,-1-1-1,1 0 1,-1 0-1,0-1 1,0 1-1,0 0 0,0-1 1,0 1-1,0-1 1,-1 0-1,1 0 1,-1 1-1,1-1 1,0-4-1,2-5 0,-1-1 0,1 0-1,-2 0 1,0-1 0,-1 1 0,0 0-1,-2-17 1,-3-44-25,-3 1 0,-3 0 0,-4 1 0,-33-102 0,43 162 17,1 2-21,0 0 0,-1 1 0,0-1 0,-11-15 0,31 46-58,23 46 1,-3-1 95,-5-13-2,281 505 188,-277-490-149,41 114-1,-71-162-111,-8-18-14,-6-9-9,8 6 84,-1-1-1,1 1 1,0-1 0,0 0-1,0 1 1,0-1-1,1 0 1,-1 1-1,0-1 1,0-2-1,-13-25 5,-13-9-2,-45-70 28,-114-180 76,54 90-53,114 169-52,2 0 0,1-1 1,1-1-1,-11-37 1,21 53-1,0 0 0,0 0 0,2-1 0,0 1 0,0-1 0,2 1 0,0-1 0,0 1 0,2-1 1,0 1-1,4-16 0,-3 24 7,0-1 0,0 1 0,0 0 0,1 0 0,0 0 0,1 1 0,0 0 0,0-1 0,0 2 0,0-1 0,1 1 0,0-1 1,0 1-1,1 1 0,12-8 0,-2 4 12,0 0 1,0 1-1,0 1 1,1 0-1,29-4 1,-41 8-26,1 1 0,0 1 0,-1-1 1,1 1-1,0 0 0,0 1 1,-1 0-1,1 0 0,0 0 0,-1 1 1,1 0-1,-1 0 0,0 0 0,1 1 1,-1 0-1,-1 1 0,1-1 0,0 1 1,-1 0-1,0 0 0,0 1 0,0-1 1,0 1-1,5 8 0,-4-5-5,-1 0 1,-1 0-1,0 0 0,0 0 1,0 1-1,-1-1 0,-1 1 0,1 0 1,-1 0-1,-1 0 0,0 0 1,0 0-1,-1 1 0,0-1 0,0 0 1,-1 0-1,-2 12 0,0-9-11,0-1-1,0 1 0,-1 0 1,-1-1-1,0 0 0,0 0 1,-1 0-1,-1-1 1,0 0-1,0 0 0,-1 0 1,0-1-1,-1-1 0,1 1 1,-2-1-1,1-1 0,-1 0 1,-1 0-1,1-1 1,-1 0-1,-14 6 0,14-8 19,8-2 4,0-1 0,0 1 1,0-1-1,0 0 0,0 0 1,-1 0-1,1 0 0,0-1 0,0 1 1,-6-1-1,9 0 11,0 0 1,0-1 0,-1 1-1,1 0 1,0 0-1,0-1 1,0 1 0,0 0-1,0-1 1,1 1-1,-1 0 1,0 0 0,0-1-1,0 1 1,0 0-1,0 0 1,0-1-1,0 1 1,0 0 0,1 0-1,-1-1 1,0 1-1,0 0 1,0 0 0,1 0-1,-1 0 1,0-1-1,0 1 1,0 0 0,1 0-1,-1 0 1,0 0-1,0 0 1,1-1-1,-1 1 1,0 0 0,0 0-1,1 0 1,-1 0-1,1 0 1,12-7-4,-11 6-5,3-1-4,0 0 0,-1 0 1,1-1-1,-1 1 0,8-7 1,17-16-27,0-1 0,26-32 0,-44 46 15,34-38 22,60-87 0,-94 122-2,-2-2 0,0 1-1,0-1 1,-2 0-1,0-1 1,-1 0-1,0 0 1,-2 0 0,0-1-1,2-29 1,-6 37-6,-1 0 1,0 0-1,-1 0 1,0 0 0,0 0-1,-5-12 1,5 18-11,0 0 1,0 0 0,0 0-1,-1 0 1,1 0-1,-1 0 1,-1 1 0,1-1-1,-1 1 1,1 0 0,-1 0-1,0 1 1,-1-1-1,-6-4 1,11 8 3,-1-1-1,0 1 1,1 0-1,-1-1 1,0 1 0,1 0-1,-1-1 1,0 1-1,1 0 1,-1 0 0,0 0-1,0 0 1,1 0-1,-1-1 1,0 1 0,0 1-1,1-1 1,-1 0-1,0 0 1,0 0 0,1 0-1,-1 0 1,0 1-1,1-1 1,-1 0 0,0 1-1,0 0 1,0 0 2,0 0-1,0 0 1,0 0 0,0 1-1,1-1 1,-1 0 0,0 1-1,1-1 1,-1 0 0,1 1-1,0-1 1,-1 1 0,1 1 0,-1 6 9,1 0 0,0 0 0,2 14 0,-1-9 10,1 1 1,1-1-1,0 0 1,1 0 0,1-1-1,0 1 1,1-1-1,0 0 1,1 0 0,1-1-1,0 0 1,0 0-1,1-1 1,1 0 0,-1-1-1,2 0 1,21 16-1,-5-12 97,-26-13-111,1 0 0,-1-1 1,0 1-1,1-1 1,-1 0-1,0 1 1,1-1-1,-1 0 0,0 0 1,1 0-1,-1 0 1,1 0-1,-1 0 1,0 0-1,1-1 0,-1 1 1,0 0-1,1-1 1,0 0-1,-4-9-252,-4-14 237,-1 0-1,-1 1 1,-1-1-1,-1 2 1,-1-1-1,-1 2 1,-1-1-1,-1 2 1,-1 0 0,0 1-1,-20-19 1,-96-92 36,130 130-25,1-1 0,-1 1 0,1-1 0,-1 1 0,0 0 0,1-1 0,-1 1 0,1-1 0,0 0 0,-1 1 0,1-1 0,-1 1 0,1-1 0,0 0 0,-1 1 0,1-1 0,0 0 0,0 1 0,0-1 0,-1 0 0,1 0 0,0 1 0,0-1 0,0 0-1,0 1 1,0-1 0,0 0 0,0 0 0,1 1 0,-1-1 0,0 0 0,0 1 0,0-1 0,1 0 0,-1 1 0,0-1 0,1 0 0,-1 1 0,1-1 0,-1 1 0,1-1 0,-1 1 0,1-1 0,0 0 0,3-2-13,1 0 0,0 1 0,0 0 0,1-1 0,6-1-1,0 0 19,20-6-10,-1 1 0,1 2-1,0 1 1,60-3 0,-89 9 6,128 3 60,-114-1-51,-2 0-1,1 1 1,0 0-1,0 2 1,-1 0-1,15 6 1,-26-9-11,0 0 0,0 1 0,0-1 0,0 1 0,0 0 0,-1 0 0,1 0 0,-1 0-1,0 0 1,0 1 0,0 0 0,-1-1 0,1 1 0,3 8 0,-4-6-12,0 0 0,0 1 0,0-1 0,-1 1 0,0 0 0,0 0 0,-1-1 0,0 1 0,-1 7 0,-2 12-472,-2-1 1,-1 1-1,-1-2 0,-12 30 1,19-54 482,-32 81-2219,-1-2-407</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7.547"/>
    </inkml:context>
    <inkml:brush xml:id="br0">
      <inkml:brushProperty name="width" value="0.2" units="cm"/>
      <inkml:brushProperty name="height" value="0.2" units="cm"/>
    </inkml:brush>
  </inkml:definitions>
  <inkml:trace contextRef="#ctx0" brushRef="#br0">1847 0 8618,'-4'4'3906,"-14"4"-3997,4-1-90,-20 12-12,1 2-1,0 2 1,2 1 0,-36 36 0,-107 122 234,153-159-62,-460 533 76,46-25-7,32-59-2771,305-344 766</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9.197"/>
    </inkml:context>
    <inkml:brush xml:id="br0">
      <inkml:brushProperty name="width" value="0.2" units="cm"/>
      <inkml:brushProperty name="height" value="0.2" units="cm"/>
    </inkml:brush>
  </inkml:definitions>
  <inkml:trace contextRef="#ctx0" brushRef="#br0">921 117 7001,'3'2'240,"0"-1"-1,0-1 0,0 1 0,0 0 0,0-1 0,0 1 0,0-1 0,0 0 0,0 0 0,0 0 1,0-1-1,0 1 0,0-1 0,0 1 0,0-1 0,0 0 0,0 0 0,0-1 0,-1 1 0,5-2 1,-7 2-258,0 1 0,0 0 0,0-1 0,0 1 0,0 0 1,0-1-1,0 1 0,0 0 0,0-1 0,1 1 0,-1 0 1,0-1-1,-1 1 0,1 0 0,0 0 0,0-1 0,0 1 1,0 0-1,0-1 0,0 1 0,0 0 0,0-1 0,-1 1 1,1 0-1,0-1 0,0 1 0,0 0 0,-1 0 0,1-1 1,0 1-1,0 0 0,0 0 0,-1 0 0,1-1 1,0 1-1,-1 0 0,1 0 0,0 0 0,-1 0 0,1 0 1,-1-1-1,-19-10-333,12 7 252,-15-9 53,-2 1-1,1 1 1,-1 1 0,-1 1 0,0 2 0,-52-9 0,45 12 67,0 2-1,0 2 0,0 1 1,0 1-1,-43 9 1,42-5-14,1 2 0,-1 1 0,1 2-1,1 1 1,0 2 0,1 1 0,0 1 0,-52 38 0,70-44-4,0 1 0,1 1 0,0 0 0,1 0 0,1 2 0,0-1 0,1 1-1,-14 27 1,18-28-3,0 0 1,0 1-1,1 0 0,1 0 0,0 0 0,2 0 0,-1 0 1,1 1-1,1-1 0,1 1 0,3 20 0,3 1 14,2 0 0,1 0-1,2-1 1,20 43 0,-5-22-5,60 90 1,-61-108-21,3-1-1,1-2 1,1-1-1,2-2 1,45 36-1,-51-47-29,1-2 1,1-1-1,1-1 0,0-1 0,1-1 0,1-2 0,52 14 0,-64-23-122,-1 0-1,0-1 1,1-1 0,0-1-1,-1-1 1,1 0 0,0-2-1,-1 0 1,1-1 0,-1-1-1,0-1 1,0-1-1,0 0 1,-1-1 0,0-2-1,0 1 1,24-18 0,41-37-1470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19.617"/>
    </inkml:context>
    <inkml:brush xml:id="br0">
      <inkml:brushProperty name="width" value="0.2" units="cm"/>
      <inkml:brushProperty name="height" value="0.2" units="cm"/>
    </inkml:brush>
  </inkml:definitions>
  <inkml:trace contextRef="#ctx0" brushRef="#br0">262 824 2425,'-12'-124'1046,"-30"-123"1,18 149-1879,-59-160 0,76 238 866,5 13 186,0 0 1,-1 1-1,1-1 1,-1 1-1,-1 0 1,1-1-1,-1 2 1,0-1-1,0 0 1,-7-6-1,10 12-147,0-1-1,1 1 1,-1 0 0,0 0-1,0-1 1,1 1 0,-1 0-1,0 0 1,0 0 0,1 0-1,-1 0 1,0 0 0,0 0-1,1 0 1,-1 0 0,0 1-1,1-1 1,-1 0 0,0 0-1,0 1 1,1-1 0,-1 0-1,1 1 1,-1-1 0,0 1-1,1-1 1,-1 1 0,1-1-1,-1 1 1,1-1 0,-1 1-1,1-1 1,-1 1 0,1 0-1,0-1 1,-1 1 0,1 0-1,0-1 1,-1 1 0,1 1-1,-8 29 17,1 1 0,2 0-1,2 0 1,0 0-1,2 0 1,6 55 0,126 851 1559,-124-891-1627,47 247 276,-34-202-558,39 104 0,-57-188-118,1-1 0,0 0 1,0 0-1,1-1 0,0 1 0,9 12 1,4-5-1551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0.241"/>
    </inkml:context>
    <inkml:brush xml:id="br0">
      <inkml:brushProperty name="width" value="0.2" units="cm"/>
      <inkml:brushProperty name="height" value="0.2" units="cm"/>
    </inkml:brush>
  </inkml:definitions>
  <inkml:trace contextRef="#ctx0" brushRef="#br0">517 1 6969,'-1'0'163,"0"1"0,0-1-1,0 0 1,0 0-1,0 1 1,1-1 0,-1 0-1,0 0 1,0 0-1,0 0 1,0 0 0,0 0-1,0-1 1,0 1-1,1 0 1,-2-1-1,-9 0-246,-2 2-16,0 0 0,0 1 1,1 1-1,-1 0 1,0 0-1,1 1 0,0 1 1,-23 12-1,14-5 145,1 0 0,0 2 0,1 0 0,-21 21 0,18-11 43,0 1 1,1 1 0,1 0 0,2 2 0,1 0 0,1 1 0,1 1 0,2 0 0,-11 35 0,13-27-92,1 0 1,2 0-1,1 1 1,2-1-1,2 2 1,2-1 0,4 53-1,-2-80-42,1 1 0,0 0 0,1-1 0,0 1 0,1-1 0,7 15 0,-10-24 29,1 0-1,-1 0 0,1 0 0,0 0 0,0 0 0,1 0 1,-1 0-1,1 0 0,-1-1 0,1 0 0,0 1 1,0-1-1,0 0 0,0 0 0,0 0 0,0-1 0,0 1 1,1-1-1,-1 0 0,1 0 0,-1 0 0,1 0 0,-1-1 1,1 1-1,6-1 0,-7 0 6,1-1-1,-1 0 1,0 1 0,1-1-1,-1 0 1,0-1 0,1 1 0,-1 0-1,0-1 1,0 0 0,0 0-1,-1 0 1,1 0 0,0 0 0,-1-1-1,1 1 1,-1-1 0,0 1-1,0-1 1,3-4 0,1-4-13,0 0 0,0 0 0,-1-1 1,4-15-1,6-25-53,-3 0 1,8-65-1,0-110-119,-20 224 194,10-298 327,-9 293 15,2 21-22,-1-1-370,36 130 101,-13-54 22,17 76 142,69 209 110,-101-348-309,21 37 0,-25-52-14,0-1 1,0 1 0,1-1 0,1-1 0,-1 0-1,10 8 1,-15-14-33,-1-1-1,1 0 0,-1 1 1,1-1-1,0 0 1,0 0-1,0 0 0,0 0 1,0 0-1,0 0 1,0-1-1,0 1 1,0-1-1,0 1 0,0-1 1,0 0-1,0 0 1,0 0-1,0 0 1,0 0-1,1-1 0,-1 1 1,0 0-1,0-1 1,0 0-1,3-1 1,-1 0-281,0-1 1,0 0 0,0 0 0,-1-1-1,1 1 1,-1-1 0,0 0 0,0 0-1,0 0 1,3-6 0,15-29-2031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0.748"/>
    </inkml:context>
    <inkml:brush xml:id="br0">
      <inkml:brushProperty name="width" value="0.2" units="cm"/>
      <inkml:brushProperty name="height" value="0.2" units="cm"/>
    </inkml:brush>
  </inkml:definitions>
  <inkml:trace contextRef="#ctx0" brushRef="#br0">303 38 5537,'-2'-3'83,"0"1"0,0-1-1,0 0 1,0 1 0,0-1-1,-1 1 1,1 0 0,-1 0-1,0 0 1,0 0 0,0 0-1,0 1 1,0-1 0,0 1 0,0 0-1,0 0 1,0 0 0,-1 0-1,1 1 1,0-1 0,-1 1-1,1 0 1,0 0 0,-1 0-1,1 0 1,0 1 0,-1-1-1,1 1 1,-6 1 0,-1 2-104,1-1 0,-1 1 0,0 0 0,1 1 0,0 0 0,0 1-1,1 0 1,-11 9 0,8-4 141,0 0 0,0 0 0,1 1-1,1 0 1,0 1 0,1 0 0,1 1 0,0-1-1,0 2 1,-8 26 0,12-30-68,0 0-1,1 1 1,1-1 0,-1 0 0,2 1-1,0-1 1,0 1 0,1-1 0,0 1 0,1-1-1,0 0 1,1 0 0,0 0 0,1 0-1,6 11 1,4 4-42,2 0-1,0-2 1,2 0-1,1 0 1,39 36-1,-16-22-92,3-2-1,50 32 1,-59-45 39,51 21 0,3 2 46,-86-44-8,-1 0 0,1 0-1,-1 1 1,0-1 0,0 1 0,0 0-1,0-1 1,0 2 0,2 3-1,-3-5-5,-1 0-1,0 0 0,0 1 1,0-1-1,-1 1 0,1-1 1,-1 1-1,1-1 0,-1 1 0,0-1 1,1 1-1,-2-1 0,1 1 1,0-1-1,0 1 0,-2 4 1,-1 4-28,-1 0 1,-1-1 0,0 1 0,0-1 0,-1 0-1,-1-1 1,-11 15 0,-59 60-114,72-78 142,-10 10-14,-1-1 0,-1-1-1,0 0 1,-30 17 0,41-27-128,-1-1 0,1 0-1,-1 0 1,0 0 0,0-1 0,0 0 0,0 0 0,0-1-1,0 0 1,-1 0 0,1-1 0,0 0 0,0 0 0,-1 0-1,1-1 1,0 0 0,-10-3 0,-10-8-1438</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1.239"/>
    </inkml:context>
    <inkml:brush xml:id="br0">
      <inkml:brushProperty name="width" value="0.2" units="cm"/>
      <inkml:brushProperty name="height" value="0.2" units="cm"/>
    </inkml:brush>
  </inkml:definitions>
  <inkml:trace contextRef="#ctx0" brushRef="#br0">323 7 4473,'-1'-1'295,"-1"0"0,0 0 0,0 0 0,1 1 0,-1-1 0,0 1 0,0-1 0,0 1 0,0 0 0,0-1 0,0 1-1,0 0 1,0 0 0,0 1 0,-2-1 0,-34 7 109,37-7-406,-10 3-11,0 1 1,0 0-1,0 1 0,1 1 1,0-1-1,0 1 0,0 1 0,1 0 1,0 0-1,0 1 0,0 0 1,1 1-1,-9 12 0,3-2 43,0 1 0,1 0 0,1 1 0,2 0 0,-15 37-1,21-45-11,0 0-1,1 1 0,0-1 0,1 0 0,1 1 0,0-1 0,1 22 0,1-26-8,0 0 0,1 1 0,0-1 0,0 0 0,1 0 0,1 0 0,-1 0 0,1-1 0,1 1 0,0-1 0,10 14-1,0-5-11,1 0 0,0-1 0,1-1-1,1 0 1,1-1 0,0-1 0,38 19-1,8-2-8,81 25 1,-97-38 14,-41-15 2,0 1 1,-1 1 0,1-1-1,-1 1 1,0 0-1,12 11 1,-16-12-7,0 0 0,0 0-1,0 0 1,-1 0 0,0 1-1,1-1 1,-1 1 0,0 0-1,-1-1 1,1 1 0,-1 0 0,0 0-1,0 0 1,0 0 0,0 0-1,0 5 1,-1 7-43,-1-1 0,0 1 0,-1-1-1,0 0 1,-2 1 0,0-1 0,0 0 0,-13 27 0,-5 3-918,-38 59 1,8-26-929,-15 10-293</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2.281"/>
    </inkml:context>
    <inkml:brush xml:id="br0">
      <inkml:brushProperty name="width" value="0.2" units="cm"/>
      <inkml:brushProperty name="height" value="0.2" units="cm"/>
    </inkml:brush>
  </inkml:definitions>
  <inkml:trace contextRef="#ctx0" brushRef="#br0">214 463 6393,'16'-12'880,"0"-1"0,-1-1 0,0-1 0,16-20 0,-25 27-901,0-2-1,0 1 1,-1 0-1,0-1 1,-1 0-1,0 0 1,-1-1-1,0 1 1,3-21-1,-4 14-242,0-1-1,-1 1 0,-2-1 1,1 1-1,-7-33 0,6 43 169,-1 0 1,1 0-1,-2 1 0,1-1 0,-1 1 1,0-1-1,0 1 0,-1 0 1,0 0-1,0 0 0,0 0 0,0 1 1,-1 0-1,0 0 0,-1 0 0,1 1 1,-8-6-1,10 9 104,0 0 1,1 0-1,-1 0 0,0 0 1,0 0-1,0 1 0,0-1 1,-1 1-1,1 0 1,0 0-1,0 0 0,0 0 1,0 0-1,0 1 0,0-1 1,0 1-1,0 0 0,0 0 1,0 0-1,1 0 0,-1 1 1,0-1-1,0 1 1,1 0-1,-4 3 0,-5 3 79,2 0-1,-1 1 1,1 1-1,-13 16 0,8-4-34,0 0 0,2 0 0,0 2 0,1-1 0,2 1 0,-13 46 1,8-7-34,-10 98 1,19-103 14,3 0 0,2 0 0,3 0-1,3 0 1,15 72 0,-9-81 10,1 0 0,3 0 0,2-2 0,2 0 0,2-1 0,37 57 0,-47-84-50,1-1-1,1 0 1,0-1-1,1-1 1,1 0 0,30 22-1,-40-33-30,1 0 0,1-1 0,-1 0 0,1 0 0,-1-1-1,1 0 1,0 0 0,0-1 0,1 0 0,-1 0 0,0-1 0,1 0 0,-1-1 0,1 0-1,-1 0 1,0 0 0,1-1 0,-1-1 0,0 1 0,1-1 0,9-4 0,1-3-69,0-1 1,-1 0 0,0-1 0,0-1-1,-1-1 1,-1 0 0,0-1 0,23-27 0,-9 5 189,-1-1 1,43-74-1,-42 55 266,-1-2 0,-3-1-1,-3-2 1,16-63 0,-35 108-237,0-1 0,-1 0 0,-1 0 1,-1 0-1,0-24 0,-2 33-126,0-1 0,0 1 0,-1 0 0,0 0 0,0 0 0,-1 0 0,0 0-1,0 0 1,-1 0 0,0 1 0,0 0 0,-8-9 0,11 14-10,0 1 1,0-1-1,0 1 1,0 0-1,0-1 1,0 1-1,0 0 1,-1 0-1,1 0 0,-1 0 1,1 0-1,-1 0 1,1 0-1,-1 0 1,1 0-1,-1 1 1,0-1-1,1 1 0,-1-1 1,0 1-1,0 0 1,1 0-1,-1-1 1,0 1-1,0 0 0,1 1 1,-1-1-1,0 0 1,0 0-1,1 1 1,-1-1-1,0 1 1,1 0-1,-1-1 0,0 1 1,1 0-1,-1 0 1,1 0-1,-1 0 1,1 0-1,-2 2 1,-3 3 6,2-1 1,-1 1-1,0 0 1,1 1-1,0-1 1,1 1-1,0-1 1,-5 14-1,0 7 68,1 1-1,2 0 1,1 0 0,1 1 0,1-1-1,1 1 1,6 49 0,0-40 33,1-1 0,3 0 0,0 0 0,2-1 0,23 49 0,-21-57 2,33 51 0,-40-70-84,1-1 0,-1 1 0,1-1 1,1 0-1,0-1 0,0 0 0,0 0 0,1-1 1,10 6-1,-15-10-9,-1-1 0,0 1 1,0-1-1,0 0 0,1 0 1,-1 0-1,0-1 0,1 1 1,-1-1-1,0 0 0,1 0 1,-1 0-1,1 0 0,-1-1 1,0 1-1,7-3 0,-5 1-5,-1 0-1,1 0 0,-1-1 0,1 0 1,-1 0-1,0 0 0,0 0 0,0-1 1,0 1-1,3-6 0,3-4-4,-1-1-1,0 0 1,-1 0 0,0-1-1,-2 0 1,7-19 0,2-15 33,-3-1 1,-1-1-1,-3 0 1,-2 0-1,-2-1 0,-3 0 1,-2 0-1,-2 1 1,-18-95-1,12 107 21,-1 0-1,-20-44 1,23 66-6,-1 0 1,-1 0 0,-1 1 0,0 0-1,0 1 1,-26-27 0,31 37-43,0 1 0,0 0 0,-1-1 0,0 2 0,0-1 0,0 1 0,0 0 1,-1 0-1,1 0 0,-1 1 0,1 0 0,-1 1 0,0-1 0,0 1 0,0 1 0,0-1 0,0 1 1,0 0-1,-13 3 0,14-2-240,0 0 0,0 1 1,-1 0-1,1 1 0,1-1 0,-1 1 1,0 0-1,1 0 0,-1 1 1,1 0-1,0 0 0,0 0 0,-5 7 1,-10 16-2049</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07.570"/>
    </inkml:context>
    <inkml:brush xml:id="br0">
      <inkml:brushProperty name="width" value="0.2" units="cm"/>
      <inkml:brushProperty name="height" value="0.2" units="cm"/>
    </inkml:brush>
  </inkml:definitions>
  <inkml:trace contextRef="#ctx0" brushRef="#br0">1 0 5601,'6'19'182,"-1"1"-1,0-1 0,-1 1 1,-1 0-1,-1 0 1,-1 1-1,-2 21 1,2 0-101,5 209-590,14 379-255,21-2 771,9-117 334,2 55 716,-34-352-629,16 249 220,1 257-76,-22-68 3,-18-47-298,5-594-281,0 282 10,18-14-717,-15-256 190,0 0 1,2-1 0,0 1 0,2-1 0,14 35 0,-14-45-213,-1-1 0,13 15 0</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2.888"/>
    </inkml:context>
    <inkml:brush xml:id="br0">
      <inkml:brushProperty name="width" value="0.2" units="cm"/>
      <inkml:brushProperty name="height" value="0.2" units="cm"/>
    </inkml:brush>
  </inkml:definitions>
  <inkml:trace contextRef="#ctx0" brushRef="#br0">1 94 5833,'89'-90'3116,"-87"89"-3169,1-1-155,-3 10-340,3 82 504,15 95 0,27 90 811,-17-124 38,10 200 1,-38-337-775,1-6-23,-1 1 0,0 0 0,0 0 0,-1-1 0,-3 13 0,4-20-12,0-1-1,0 0 1,0 1 0,0-1-1,0 0 1,0 0 0,0 1-1,-1-1 1,1 0 0,0 1-1,0-1 1,-1 0 0,1 0-1,0 1 1,0-1 0,-1 0-1,1 0 1,0 1 0,0-1-1,-1 0 1,1 0 0,0 0-1,-1 0 1,1 0 0,0 0-1,-1 1 1,1-1 0,0 0-1,-1 0 1,1 0 0,0 0-1,-1 0 1,0-1-13,0 1 0,1 0 1,-1 0-1,1-1 0,-1 1 0,1 0 1,-1-1-1,1 1 0,-1 0 0,1-1 1,-1 1-1,1-1 0,0 1 0,-1-1 1,1 1-1,0-1 0,-1 1 1,1-1-1,0 1 0,0-1 0,-1 1 1,1-2-1,-9-25-12,2 0 0,0-1-1,2 0 1,1 0 0,1 0 0,2-48 0,2-9 40,4 1 1,4 0 0,3 0 0,35-124-1,-39 182 11,13-27-1,-17 45-17,0 1 1,0 0-1,0 0 1,1 0-1,0 0 1,0 1 0,10-10-1,-13 15-4,-1 0-1,1-1 0,0 1 1,0 0-1,0 0 0,0 0 1,0 0-1,0 0 1,0 0-1,0 0 0,0 1 1,0-1-1,1 1 1,-1 0-1,0 0 0,0-1 1,1 1-1,3 1 0,-2 0-1,-1 0 0,1 0 0,0 1-1,-1-1 1,1 1 0,-1 0 0,0-1 0,1 2-1,-1-1 1,3 3 0,4 5-3,0 0 1,-1 0 0,-1 1-1,0 0 1,8 14-1,6 15 36,-2 1-1,-2 0 0,-2 2 0,-2 0 1,-1 0-1,8 59 0,-10-27-434,-4 0 1,-5 152 0,-2-220-5,-1-5 168,1 0 0,0 0 0,0 0 1,0 1-1,0-1 0,0 0 0,0 0 0,0 0 1,1 0-1,-1 0 0,1 0 0,0 0 1,1 3-1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3.372"/>
    </inkml:context>
    <inkml:brush xml:id="br0">
      <inkml:brushProperty name="width" value="0.2" units="cm"/>
      <inkml:brushProperty name="height" value="0.2" units="cm"/>
    </inkml:brush>
  </inkml:definitions>
  <inkml:trace contextRef="#ctx0" brushRef="#br0">314 351 3913,'7'-14'377,"10"-20"645,19-57 0,-33 82-930,0-1 0,-1 0 0,0 1 0,-1-1 0,0 0 0,0 0 0,-1 0 0,0 0 0,-1 0 0,0 0 0,-4-12 0,4 17-71,0 1 0,-1-1 0,0 1 0,0 0 0,-1 0 0,1 0 0,-1 0 0,0 0 0,0 0 1,0 1-1,0-1 0,0 1 0,-1 0 0,0 0 0,0 0 0,0 0 0,0 1 0,0 0 0,0 0 0,-1 0 1,1 0-1,-7-1 0,4 1-35,0 1-1,0 0 1,0 0 0,0 1 0,0 0 0,-1 0 0,1 1-1,0 0 1,0 0 0,0 1 0,0 0 0,0 0-1,-11 5 1,-2 3 24,0 1-1,1 0 0,1 2 0,-20 16 0,30-22 120,1-1 0,0 1 0,0 1 0,1-1 0,0 1 0,0 0-1,1 0 1,0 1 0,1 0 0,-1 0 0,-4 16 0,9-23-97,0-1 0,0 0 0,0 1 0,0-1 0,0 0 0,1 1 0,-1-1 0,0 1-1,1-1 1,-1 0 0,1 0 0,-1 1 0,1-1 0,0 0 0,0 0 0,-1 0 0,1 0 0,0 0 0,0 0 0,0 0 0,1 1 0,27 21-43,-22-18 15,23 14-77,2-2-1,0 0 1,57 20 0,-48-22 64,74 41 0,-98-46 11,0 2-1,-1-1 1,-1 2 0,0 0-1,23 26 1,-33-33-5,0 1 1,0 0 0,0 0-1,-1 0 1,0 1-1,-1-1 1,0 1 0,0 0-1,0 0 1,-1 0 0,0 0-1,-1 0 1,0 0 0,0 1-1,0-1 1,-2 10-1,-2 3-45,0 0-1,-2 0 0,0 0 0,-1-1 0,-14 29 0,13-33-26,0-1 0,-2 0 0,0-1-1,-1 1 1,0-2 0,-1 1 0,-17 15 0,23-25-16,1 0 1,0-1 0,-1 0 0,0 0 0,0 0 0,0-1 0,0 1 0,0-1 0,0 0 0,-1-1 0,1 1 0,-1-1 0,1 0 0,-9 0 0,10-1-98,0-1 0,-1 1 0,1-1 0,0 1 0,-1-1 0,1-1 0,0 1 0,0-1 0,0 1 0,0-1 0,0 0 0,1-1 0,-1 1 0,0-1 0,1 1 0,0-1 0,-1 0 0,1 0 0,-3-5 0,-16-25-1838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3.798"/>
    </inkml:context>
    <inkml:brush xml:id="br0">
      <inkml:brushProperty name="width" value="0.2" units="cm"/>
      <inkml:brushProperty name="height" value="0.2" units="cm"/>
    </inkml:brush>
  </inkml:definitions>
  <inkml:trace contextRef="#ctx0" brushRef="#br0">0 1 7042,'1'1'141,"0"0"0,0 0 0,0 0 1,-1 0-1,1 0 0,0 0 1,-1 0-1,1 0 0,-1 0 0,0 0 1,1 0-1,-1 0 0,0 0 1,1 1-1,-1-1 0,0 0 0,0 0 1,0 2-1,1 6-294,91 486-289,-12-61 1427,-9-8-528,-29 264-815,-41-641 160,-1-31 66,0-9-14,0 0 0,1 0 0,0-1 0,2 10 0,-3-18 123,0 0-1,0 1 0,0-1 0,0 0 1,0 1-1,0-1 0,0 0 1,0 0-1,0 1 0,0-1 1,0 0-1,0 0 0,0 1 0,1-1 1,-1 0-1,0 0 0,0 1 1,0-1-1,0 0 0,1 0 0,-1 0 1,0 1-1,0-1 0,0 0 1,1 0-1,-1 0 0,0 0 0,0 1 1,1-1-1,-1 0 0,0 0 1,0 0-1,1 0 0,-1 0 1,0 0-1,0 0 0,1 0 0,-1 0 1,0 0-1,0 0 0,1 0 1,-1 0-1,0 0 0,1 0 0,-1 0 1,0 0-1,0 0 0,1 0 1,-1 0-1,0 0 0,0-1 1,1 1-1,-1 0 0,0 0 0,0 0 1,0 0-1,1-1 0,-1 1 1,0 0-1,0 0 0,0 0 0,0-1 1,1 1-1,9-17-1337,2-12-372,1-8-378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4.225"/>
    </inkml:context>
    <inkml:brush xml:id="br0">
      <inkml:brushProperty name="width" value="0.2" units="cm"/>
      <inkml:brushProperty name="height" value="0.2" units="cm"/>
    </inkml:brush>
  </inkml:definitions>
  <inkml:trace contextRef="#ctx0" brushRef="#br0">665 103 1536,'1'-9'361,"0"3"136,-1-1 1,1 0 0,-1 1 0,0-1-1,-2-12 1,1 17-395,1 0-1,-1 1 0,0-1 1,1 0-1,-1 1 1,0-1-1,0 0 0,0 1 1,0-1-1,0 1 1,-1-1-1,1 1 0,0 0 1,-1-1-1,1 1 1,-1 0-1,1 0 0,-1 0 1,0 0-1,1 0 1,-1 1-1,0-1 0,0 0 1,1 1-1,-5-1 1,-12-2 92,-1 0 0,0 1 1,1 2-1,-1 0 0,0 0 1,-19 5-1,-112 26 178,116-21-349,-1-2 1,0-1 0,-1-2-1,-51 1 1,76-6-31,0-1 0,1-1 1,-14-2-1,21 3-11,0 0 1,-1 0-1,1 0 0,0-1 0,0 1 0,0-1 1,0 1-1,0-1 0,0 0 0,1 0 1,-1-1-1,0 1 0,-2-3 0,5 4-37,0 1-1,0-1 0,-1 0 0,1 1 1,0-1-1,0 1 0,0-1 0,0 0 1,0 1-1,0-1 0,-1 0 0,2 1 1,-1-1-1,0 1 0,0-1 0,0 0 1,0 1-1,0-1 0,0 1 0,1-1 1,-1 0-1,0 1 0,0-1 0,1 1 1,-1-1-1,0 1 0,1-1 1,-1 1-1,1-1 0,-1 1 0,1-1 1,-1 1-1,1 0 0,-1-1 0,2 1 1,-2-1 16,13-9-1416</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4.894"/>
    </inkml:context>
    <inkml:brush xml:id="br0">
      <inkml:brushProperty name="width" value="0.2" units="cm"/>
      <inkml:brushProperty name="height" value="0.2" units="cm"/>
    </inkml:brush>
  </inkml:definitions>
  <inkml:trace contextRef="#ctx0" brushRef="#br0">66 29 3865,'0'9'205,"0"1"0,-2-1-1,1 1 1,-1-1 0,0 0 0,-1 0 0,0 0 0,-1 0 0,-6 13-1,-10 28 200,15-28-270,0 1 0,2 0 0,0 0 0,1 1 0,2-1-1,0 0 1,2 0 0,0 0 0,8 30 0,3-2 267,2-2 0,2 0-1,26 50 1,28 80 511,-63-153-892,-1 0-1,-1 1 1,-1 0-1,2 53 1,-10-68-211,-4-15-5,-6-18 17,-1-18 149,3 0 0,1-1 0,1-1 0,-2-40 0,10 75 27,-10-86-175,1-152 1,12 197 69,1 0 0,2 0 1,3 0-1,1 1 0,17-47 0,-22 83 93,0 0 0,0 0 0,1 0 0,0 0 0,1 1-1,0-1 1,0 2 0,1-1 0,13-12 0,-16 18 53,-1 0 0,1 0 0,0 1 1,0-1-1,0 1 0,0 0 0,0 0 0,1 0 0,-1 1 1,1-1-1,-1 1 0,1 0 0,-1 1 0,1-1 1,0 1-1,-1 0 0,1 0 0,0 0 0,-1 0 0,1 1 1,-1 0-1,1 0 0,-1 0 0,7 3 0,-9-3-31,0 0 0,-1 0 0,1 0 0,0 1-1,0-1 1,-1 0 0,1 1 0,-1-1 0,1 1 0,-1 0-1,0-1 1,1 1 0,-1 0 0,0 0 0,0 0 0,0 0-1,0 2 1,10 39-40,-8-29 39,43 270-57,-11-58 61,16 21 72,-36-191-39,2 0-1,32 71 0,-45-118-18,0 1 0,1-1 0,1-1 1,-1 1-1,2-1 0,-1 0 0,15 14 0,-19-19-13,1-2 1,0 1 0,-1 0-1,1 0 1,0-1 0,0 0-1,0 0 1,0 1 0,0-2 0,0 1-1,0 0 1,0 0 0,0-1-1,0 0 1,0 0 0,1 0-1,-1 0 1,0 0 0,0-1 0,0 1-1,0-1 1,0 0 0,0 0-1,0 0 1,0 0 0,0 0-1,0-1 1,0 1 0,-1-1-1,4-2 1,2-3-7,0 0 0,0 0 0,-1 0-1,0-1 1,-1 0 0,0 0 0,0 0 0,0-1-1,-1 0 1,4-11 0,4-10-15,17-65-1,-14 33-77,-4 0-1,-2-1 1,-2 0 0,-4-1-1,-2 0 1,-3 0-1,-3 1 1,-3-1-1,-27-115 1,33 175-84,1 2-57,0 1 0,-1-1 0,1 1 0,0-1 0,-1 1 0,0-1 0,1 1 0,-1-1 0,0 1 0,0-1 0,0 1 0,-1-2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6.161"/>
    </inkml:context>
    <inkml:brush xml:id="br0">
      <inkml:brushProperty name="width" value="0.2" units="cm"/>
      <inkml:brushProperty name="height" value="0.2" units="cm"/>
    </inkml:brush>
  </inkml:definitions>
  <inkml:trace contextRef="#ctx0" brushRef="#br0">399 746 1816,'0'-4'150,"1"1"-1,-1-1 0,1 1 0,-1-1 1,0 0-1,0 1 0,0-1 0,-1 1 0,1-1 1,-1 0-1,0 1 0,0 0 0,0-1 1,-1 1-1,1-1 0,-1 1 0,-3-6 1,2 6-54,0 1 1,0-1 0,0 0-1,0 1 1,0-1 0,-1 1 0,1 0-1,-1 0 1,1 1 0,-1-1-1,0 1 1,1 0 0,-1 0 0,0 0-1,0 0 1,-5 0 0,1 1-16,0 0 0,0 0-1,-1 0 1,1 2 0,0-1 0,0 1 0,0 0 0,0 0 0,0 1 0,1 0 0,-1 0 0,1 1 0,0 0 0,0 1 0,0-1 0,0 1 0,-10 11 0,3-3 25,1 1-1,0 1 1,1 0 0,1 1 0,0 0 0,-11 24-1,9-10 20,1 1 0,1 1 0,1 0 0,2 0-1,-7 58 1,9-28 27,3 0 1,6 68-1,-1-95-123,2 0 0,2 0 0,1 0 1,1-1-1,2 0 0,2-1 0,1 0 0,1-1 0,2 0 1,1-1-1,1-1 0,2-1 0,38 44 0,-50-65-28,-1 0 0,1 0 1,1-1-1,0-1 0,17 11 0,-22-15-9,0 0-1,-1 0 1,1-1-1,0 1 0,0-1 1,0 0-1,0 0 1,1-1-1,-1 1 1,0-1-1,0 0 1,0 0-1,0 0 0,0-1 1,1 0-1,-1 1 1,0-1-1,0-1 1,4-1-1,1-2-46,0 0 0,0 0 1,0-1-1,-1 0 0,0-1 0,-1 0 0,1 0 0,-1-1 0,-1 0 1,1 0-1,6-13 0,3-6-165,-1-1 1,17-48 0,-4-4-325,28-137 1,-7-89-275,-23-64 726,-24 204 1118,-29-238-1,25 390-949,-8-47 257,10 58-306,-1-1 1,0 1-1,0-1 1,-1 1 0,1 0-1,0 0 1,-1-1 0,0 1-1,0 0 1,0 1-1,0-1 1,-1 0 0,-3-3-1,6 6-29,-1-1 0,0 1 0,1 0-1,-1 0 1,1-1 0,-1 1 0,0 0-1,1 0 1,-1 0 0,0 0 0,1 0-1,-1 0 1,0 0 0,1 0 0,-1 0-1,0 0 1,1 0 0,-1 1 0,0-1-1,1 0 1,-1 0 0,1 1 0,-1-1-1,0 0 1,1 1 0,-1-1 0,1 0-1,-1 1 1,1-1 0,-1 1 0,1-1-1,0 1 1,-1-1 0,1 1 0,-1-1-1,1 1 1,0 0 0,0-1 0,-1 1-1,1-1 1,0 1 0,0 0 0,0 0-1,-11 34-185,11-35 187,-8 39-33,3 1 0,1 0 0,2 0 0,4 63 0,31 162 593,-13-127-265,-6-31-135,49 319 158,-44-330-311,4-1 1,51 128-1,-68-208-11,18 40-20,-22-50 21,1-1 0,-1 0 1,1 0-1,0 0 0,0 0 1,1 0-1,-1-1 0,1 1 1,6 4-1,-8-7 4,0-1 0,0 1 1,-1 0-1,1 0 0,0-1 0,0 1 0,0-1 0,0 0 1,0 0-1,0 0 0,1 0 0,-1 0 0,0 0 0,0 0 1,0 0-1,0-1 0,0 1 0,0-1 0,0 0 0,-1 1 0,4-3 1,1 0 3,0 0 0,0-1 1,-1 0-1,1 0 0,6-8 1,4-6 3,0 0 1,-2-2 0,0 1 0,-1-2 0,-1 0 0,14-35 0,-2-3-3,20-78 0,-18 45 10,-4-2 0,11-109 0,-32 201-16,-1-1-1,0 1 1,0 0-1,0 0 1,0 0-1,-1 0 1,1 0 0,-1-1-1,1 1 1,-1 0-1,0 0 1,1 0-1,-1 0 1,0 0-1,0 0 1,-3-2-1,4 3-6,-1 1 0,0-1 0,0 1 0,1-1 0,-1 1 0,0 0 0,0-1 0,0 1 0,0 0 0,0 0 0,1-1 0,-1 1 0,0 0 0,0 0 0,0 0 0,0 0 0,0 0 0,0 0 0,0 0 0,0 1 0,0-1 0,1 0 0,-1 0 0,0 1 0,0-1 0,0 0 0,0 1 0,1-1 0,-1 1 0,0-1 0,0 1 0,1 0 0,-1-1 0,0 1 0,1 0 0,-1-1 0,1 1 0,-2 1 0,-2 4-14,0-1 0,0 1 0,1 0 0,0 0 1,0 0-1,0 0 0,1 0 0,-1 1 0,2-1 0,-3 9 1,0 9-9,-1 35 1,4-28 36,2 1 0,1-1-1,2 1 1,1-1-1,1 0 1,2-1 0,1 1-1,1-2 1,1 1-1,2-2 1,1 1 0,33 47-1,-45-73-7,-1 0-1,1 0 1,0 1-1,1-1 0,-1 0 0,0-1 1,1 1-1,-1 0 0,1-1 0,0 0 0,0 1 1,5 2-1,-8-5-1,1 0-1,-1 0 1,0 0 0,0 0 0,1 0 0,-1 0 0,0 0-1,1 0 1,-1 0 0,0 0 0,0 0 0,1 0 0,-1 0-1,0 0 1,1-1 0,-1 1 0,0 0 0,0 0 0,1 0 0,-1 0-1,0 0 1,0-1 0,0 1 0,1 0 0,-1 0 0,0 0-1,0-1 1,0 1 0,1 0 0,-1 0 0,0-1 0,0 1-1,0 0 1,0 0 0,0-1 0,0 1 0,0 0 0,0-1-1,0 1 1,0 0 0,0 0 0,0-1 0,0 1 0,0 0-1,0-1 1,0 1 0,0-1 0,-1-18-65,0 16 51,-17-115-71,9 70 127,1 0 0,3-1 0,2 0 0,4-61 0,3 76-23,1-1-1,1 1 1,15-44-1,-17 67-8,0 0 0,1 0 0,0 0 0,0 0 1,1 1-1,0 0 0,1 0 0,1 1 0,-1 0 0,1 0 0,1 0 0,-1 1 0,17-10 0,-22 16-7,0 0 0,0 0 0,0 0 0,1 1 0,-1 0-1,1 0 1,-1 0 0,1 0 0,-1 0 0,1 1 0,-1-1 0,1 1 0,0 0-1,-1 0 1,1 1 0,0-1 0,3 2 0,-1-1 1,-1 1 0,0 0-1,0 1 1,0-1 0,-1 1 0,1 0 0,-1 0-1,1 1 1,-1-1 0,5 7 0,1 2 10,0 0 1,-1 0 0,-1 1 0,0 0-1,-1 1 1,0 0 0,7 22-1,4 27 8,-3 1 0,-2 0 0,-3 1 0,-4 0-1,0 73 1,-7-107-561,-1-1-1,-1 1 1,-2-1-1,-1 0 1,-1-1-1,-1 1 1,-14 29 0,-2-8-1937</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6.566"/>
    </inkml:context>
    <inkml:brush xml:id="br0">
      <inkml:brushProperty name="width" value="0.2" units="cm"/>
      <inkml:brushProperty name="height" value="0.2" units="cm"/>
    </inkml:brush>
  </inkml:definitions>
  <inkml:trace contextRef="#ctx0" brushRef="#br0">374 231 5593,'-14'-56'1312,"-11"1"529,-2 18-1633,-13 2-96,-1 9-72,-14 9-248,1 12-408,-9 5-1217,8 5 57</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7.248"/>
    </inkml:context>
    <inkml:brush xml:id="br0">
      <inkml:brushProperty name="width" value="0.2" units="cm"/>
      <inkml:brushProperty name="height" value="0.2" units="cm"/>
    </inkml:brush>
  </inkml:definitions>
  <inkml:trace contextRef="#ctx0" brushRef="#br0">0 397 5433,'121'-121'593,"-99"102"-125,1 1 0,1 0 1,47-24-1,-2 8 141,2 3 1,82-24-1,-98 39-430,1 2 1,0 3-1,86-5 0,-122 15-159,1 1 0,0 1 0,-1 1 0,1 0 0,-1 2 0,0 0 0,0 2 0,0 0 0,-1 1 0,0 1 0,29 17 0,-27-12-20,0 2 1,-1 0-1,-1 1 1,-1 1-1,0 1 1,-1 0-1,-1 2 1,-1 0-1,17 27 1,-8-4-19,-2 1 0,-2 1 0,-2 0 1,-2 2-1,-1 0 0,7 53 0,-7-9-33,-4 1 0,-1 120-1,-12-110 28,-4-1 1,-22 113-1,-72 194 3,-5-61 15,78-259 8,-58 213-39,71-240-14,3 0 0,-5 120-1,16-151 49,2 1 0,1-1 0,2 1 0,0-1 0,3 0-1,0-1 1,2 0 0,1 0 0,1-1 0,1-1-1,18 28 1,23 24-13,3-2 1,79 83-1,-68-85-371,95 140-1,-12 64 196,-21 15 385,-116-260-155,41 97 232,66 248 0,-103-300-115,-3 1 0,-3 1 0,-5 0 0,-3 134 0,-8-147-55,-3 1-1,-4-1 1,-2 0 0,-23 70 0,-6-11-331,-6-2 1,-124 232 0,160-335 4,-1-1 1,-1 0-1,-1-1 0,-23 24 1,36-41 87,-1 0 0,1-1 0,-1 0 0,1 0 0,-1 0 0,0 0 0,1 0 0,-1 0 0,0-1 0,-1 1 0,1-1 0,0 0 0,0 0 0,0 0 0,-1-1 0,1 1 0,0-1 0,-1 1 0,1-1 0,0 0 0,-7-1 0,7 0-108,0-1-1,0 1 1,0-1-1,1 0 1,-1 0-1,0 0 0,-3-4 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7.646"/>
    </inkml:context>
    <inkml:brush xml:id="br0">
      <inkml:brushProperty name="width" value="0.2" units="cm"/>
      <inkml:brushProperty name="height" value="0.2" units="cm"/>
    </inkml:brush>
  </inkml:definitions>
  <inkml:trace contextRef="#ctx0" brushRef="#br0">0 272 7242,'11'-25'926,"0"1"1,1 1 0,17-24 0,-22 38-916,1-1 0,0 1 0,0 0 0,1 1 0,0 0 0,0 1 0,1-1 0,0 2-1,11-7 1,1 3-38,-1 1-1,1 1 1,1 1 0,39-7-1,94-4-52,484 22 488,-459 3-264,-120-5-108,352 16 65,8 30-796,-147 9-2626,-158-28 1032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8.728"/>
    </inkml:context>
    <inkml:brush xml:id="br0">
      <inkml:brushProperty name="width" value="0.2" units="cm"/>
      <inkml:brushProperty name="height" value="0.2" units="cm"/>
    </inkml:brush>
  </inkml:definitions>
  <inkml:trace contextRef="#ctx0" brushRef="#br0">16762 1758 6121,'39'32'222,"-3"2"0,0 1-1,-3 1 1,-1 3 0,-1 0 0,-3 2-1,44 81 1,-42-55-207,-3 1 0,-4 2 1,-2 0-1,-3 2 0,13 108 0,-2 366-3,-53-18-11,-39-23 18,-49 12 47,-74 46 181,118-382-184,-103 191 1,93-232-68,-167 226 0,189-294 1,-4-2 0,-3-3 1,-3-3-1,-78 59 0,62-63 18,-3-3 0,-2-4-1,-124 55 1,129-73 19,-1-4 0,-1-4 0,-2-3 0,-99 13 0,16-15 114,-273 1 1,-261-52 140,-104-60-166,-74-33-80,-74-57-38,-27-83-38,-62-106-18,-9-111-10,-4-128 111,19-56 418,-1-52 289,36 5-388,66 19-217,93 22 19,118 63-93,167 143-56,438 365-38,-158-130 52,20-12-488,236 216-112,23 24 505,-1-1 0,1 1 1,-1 0-1,1-1 0,0 1 1,-1 0-1,1-1 0,0 1 1,0 0-1,-1-1 1,1 1-1,0 0 0,0-1 1,0 1-1,-1-1 0,1 1 1,0-1-1,0 1 0,0 0 1,0-1-1,0 1 1,0-1-1,0 1 0,0-1 1,0 1-1,0-1 0,0 0 1,17 4-2088,24 12-365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08.585"/>
    </inkml:context>
    <inkml:brush xml:id="br0">
      <inkml:brushProperty name="width" value="0.2" units="cm"/>
      <inkml:brushProperty name="height" value="0.2" units="cm"/>
    </inkml:brush>
  </inkml:definitions>
  <inkml:trace contextRef="#ctx0" brushRef="#br0">266 14 5673,'42'-14'356,"-41"14"-388,-1 0-1,1 0 1,-1 0-1,0 0 0,1 0 1,-1 0-1,0 0 1,1 0-1,-1 0 0,0 0 1,1 0-1,-1 0 1,0 1-1,1-1 1,-1 0-1,0 0 0,1 0 1,-1 0-1,0 0 1,1 1-1,-1-1 1,0 0-1,1 0 0,-1 1 1,0-1-1,0 0 1,0 1-1,1-1 0,-1 0 1,0 0-1,0 1 1,0-1-1,1 0 1,-1 1-1,0-1 0,0 0 1,0 1-1,0-1 1,0 1-1,0-1 1,0 0-1,0 1 0,0-1 1,0 0-1,0 1 1,0 0-1,-2 22-1125,1-16 900,-5 61-219,-32 697 922,11 458 2994,5-797-3015,5 10-273,7-18 427,0-12 367,-8 15-555,-7 4-302,-11 34-24,0-11 60,12-69 169,-12 135-3667,26-436 1339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5:29.649"/>
    </inkml:context>
    <inkml:brush xml:id="br0">
      <inkml:brushProperty name="width" value="0.2" units="cm"/>
      <inkml:brushProperty name="height" value="0.2" units="cm"/>
    </inkml:brush>
  </inkml:definitions>
  <inkml:trace contextRef="#ctx0" brushRef="#br0">1 1 7770,'18'0'1130,"-1"1"1,27 4 0,-33-3-1148,-1 1 1,1 1 0,0-1-1,-1 2 1,11 5 0,227 142-645,-148-88 527,-12-8 134,593 356 21,-270-182-182,41 34-457,54 19-272,33 7 323,52 25 709,26 45 333,27 48-31,18 20-277,13 24-111,-3 4 57,1 1-46,-41-32-14,-54-45-7,-108-76-30,-117-45-2621,-263-177 802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4.639"/>
    </inkml:context>
    <inkml:brush xml:id="br0">
      <inkml:brushProperty name="width" value="0.2" units="cm"/>
      <inkml:brushProperty name="height" value="0.2" units="cm"/>
    </inkml:brush>
  </inkml:definitions>
  <inkml:trace contextRef="#ctx0" brushRef="#br0">593 46 6505,'41'-29'2642,"-41"23"-2538,1-5-120,3 20 44,0 10-26,-1 0 0,-1 0-1,0 1 1,-2-1 0,0 1-1,-1-1 1,-1 0 0,-6 22-1,-47 163 43,48-182-32,-259 801 209,136-399-191,127-413-29,-40 133-3,-6 14 46,-28 168-1,73-298-791,0 46-1,15-97-3176</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5.172"/>
    </inkml:context>
    <inkml:brush xml:id="br0">
      <inkml:brushProperty name="width" value="0.2" units="cm"/>
      <inkml:brushProperty name="height" value="0.2" units="cm"/>
    </inkml:brush>
  </inkml:definitions>
  <inkml:trace contextRef="#ctx0" brushRef="#br0">0 1 6241,'7'4'3023,"-7"-4"-2941,7 14-613,-6-10 779,42 94-251,-5 2 0,25 105 0,181 610 172,-215-736-208,77 221 272,-22 6 217,-60-177-392,-22-105-385,0 0 0,-1 0 0,-3 33 0,-10-97-5577</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5.600"/>
    </inkml:context>
    <inkml:brush xml:id="br0">
      <inkml:brushProperty name="width" value="0.2" units="cm"/>
      <inkml:brushProperty name="height" value="0.2" units="cm"/>
    </inkml:brush>
  </inkml:definitions>
  <inkml:trace contextRef="#ctx0" brushRef="#br0">464 109 5857,'-2'2'312,"0"-1"0,0 0 0,0 0 0,0 1 0,0-1 0,0-1 0,-1 1 1,1 0-1,0 0 0,-1-1 0,-4 1 0,-32 1-868,24-1 839,0-1-279,0-1 1,0 0-1,1-1 0,-1 0 1,0-2-1,-18-6 1,-87-38 50,59 22-35,-8-2-2003,62 26 508</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6.266"/>
    </inkml:context>
    <inkml:brush xml:id="br0">
      <inkml:brushProperty name="width" value="0.2" units="cm"/>
      <inkml:brushProperty name="height" value="0.2" units="cm"/>
    </inkml:brush>
  </inkml:definitions>
  <inkml:trace contextRef="#ctx0" brushRef="#br0">31 0 5297,'1'47'2941,"0"-21"-2821,-2 34 1,-6 9-997,-15 188-2805,19-190 3098,13 124 1,67 220 2371,-16-111-51,19 257 753,-50-1-1529,-35-411-1748,-6-55-2558,8-74 1082</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7.066"/>
    </inkml:context>
    <inkml:brush xml:id="br0">
      <inkml:brushProperty name="width" value="0.2" units="cm"/>
      <inkml:brushProperty name="height" value="0.2" units="cm"/>
    </inkml:brush>
  </inkml:definitions>
  <inkml:trace contextRef="#ctx0" brushRef="#br0">4412 3 7274,'-2'-1'99,"0"1"0,0-1 1,0 1-1,-1 0 0,1-1 0,0 1 1,0 0-1,0 0 0,-1 1 1,-2 0-1,-6 0-475,-33 0-551,-162 8-1917,151-4 2881,-97 22 0,-211 90 3180,205-61-2643,99-36-458,0-3-1,-1-3 0,0-2 0,-1-2 1,-1-4-1,-97-1 0,-230-43 200,241 19-276,-165 0 1,221 22-16,-123 20 0,-86 34 69,-3 0 223,241-49-113,0-2-1,-95-5 0,-118-29 329,33 4-291,-46-6-1195,287 29 778,1 1-24,0 0-1,0 0 1,0 0 0,0 0-1,-1 0 1,1-1 0,0 1-1,0 0 1,0-1 0,0 1-1,0-1 1,0 1 0,0-1-1,0 0 1,-2-1-202</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7.469"/>
    </inkml:context>
    <inkml:brush xml:id="br0">
      <inkml:brushProperty name="width" value="0.2" units="cm"/>
      <inkml:brushProperty name="height" value="0.2" units="cm"/>
    </inkml:brush>
  </inkml:definitions>
  <inkml:trace contextRef="#ctx0" brushRef="#br0">130 2 640,'-1'0'23,"0"0"-1,0 0 1,0-1-1,1 1 1,-1 0 0,0 0-1,0 0 1,0 0-1,0 0 1,1 0 0,-1 0-1,0 0 1,0 0-1,0 0 1,1 0 0,-1 1-1,0-1 1,0 0-1,0 1 1,1-1-1,-1 0 1,0 1 0,1-1-1,-1 1 1,0-1-1,1 1 1,-1-1 0,0 1-1,1 0 1,-1-1-1,0 2 1,-20 29 370,5-12-201,11-14-110,0 1 1,0 0-1,1-1 0,0 2 1,0-1-1,0 0 1,1 1-1,0 0 0,1 0 1,-4 10-1,-1 17 544,1 1 0,1 0 0,1 48 1,13 106 1476,38 240-91,-45-406-1973,86 828 932,-83-810-987,2 0 0,21 73 1,-21-96-430,0-1 1,0 0 0,2 0-1,0-1 1,1 0 0,0-1-1,1 0 1,24 24-1,5-3-1711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8.353"/>
    </inkml:context>
    <inkml:brush xml:id="br0">
      <inkml:brushProperty name="width" value="0.2" units="cm"/>
      <inkml:brushProperty name="height" value="0.2" units="cm"/>
    </inkml:brush>
  </inkml:definitions>
  <inkml:trace contextRef="#ctx0" brushRef="#br0">4733 0 4033,'-130'8'2916,"68"-4"-2621,-95 17-1,-52 26-71,19-3 83,71-20-157,-311 54 173,330-65-88,0-5 1,-135-5 0,-93-35 368,281 26-546,28 4-37,-364-40 358,-33 35-136,-15 50-182,345-31-40,-230 24 187,210-32 22,1-6 1,-1-4-1,1-4 1,1-5-1,-144-39 0,204 42-253,13 2-56,-1 2-1,-46-5 1,62 14-450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08.796"/>
    </inkml:context>
    <inkml:brush xml:id="br0">
      <inkml:brushProperty name="width" value="0.2" units="cm"/>
      <inkml:brushProperty name="height" value="0.2" units="cm"/>
    </inkml:brush>
  </inkml:definitions>
  <inkml:trace contextRef="#ctx0" brushRef="#br0">0 1 4001,'3'56'3736,"0"-35"-3583,1 0 0,1 0 0,16 39-1,2 1 59,-3 1-1,-2 0 0,-3 2 0,9 90 0,-12 2-326,1 15-3667,-9-123 1404</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0.083"/>
    </inkml:context>
    <inkml:brush xml:id="br0">
      <inkml:brushProperty name="width" value="0.2" units="cm"/>
      <inkml:brushProperty name="height" value="0.2" units="cm"/>
    </inkml:brush>
  </inkml:definitions>
  <inkml:trace contextRef="#ctx0" brushRef="#br0">210 0 5681,'0'0'2133,"1"5"-2611,3 18 348,-2 0 0,1 40-1,-3-52 115,-2 0-1,1 0 1,-4 11-1,-1 11 43,-45 461 735,11-182-188,-25-14-244,22-117-3901,36-146 1545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09.434"/>
    </inkml:context>
    <inkml:brush xml:id="br0">
      <inkml:brushProperty name="width" value="0.2" units="cm"/>
      <inkml:brushProperty name="height" value="0.2" units="cm"/>
    </inkml:brush>
  </inkml:definitions>
  <inkml:trace contextRef="#ctx0" brushRef="#br0">6406 36 6481,'-7'3'272,"-1"1"-1,-1-1 0,1-1 1,0 0-1,-1 0 0,1 0 0,-1-1 1,-13 0-1,-70-6-1709,85 5 1477,1-1-139,-71-6-151,-130 4 1,97 5 1346,-201-23 0,70 1-961,-497 26 237,-1 44 16,102-5-284,170-6 107,-43 22-6,-31-18-27,3-32 36,377-11-141,-251 2 398,6 29 136,288-9-1010,156-50-3105,6-2 1411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0.710"/>
    </inkml:context>
    <inkml:brush xml:id="br0">
      <inkml:brushProperty name="width" value="0.2" units="cm"/>
      <inkml:brushProperty name="height" value="0.2" units="cm"/>
    </inkml:brush>
  </inkml:definitions>
  <inkml:trace contextRef="#ctx0" brushRef="#br0">453 1 5937,'5'8'1747,"-5"-8"-1709,0 1 1,1-1-1,-1 1 1,1-1-1,-1 0 1,0 1-1,1-1 1,-1 1-1,0 0 1,0-1-1,1 1 1,-1-1-1,0 1 1,0-1-1,0 1 1,0-1-1,0 1 1,0 0-1,0 0 1,4 101-2245,-3-95 2042,0 0 0,1 0 0,0 0-1,0-1 1,1 1 0,0-1 0,0 1 0,0-1 0,6 7 0,2 2 73,0-1 1,15 13-1,-8-8 156,78 87 732,120 170 1,-204-258-667,3 4 61,0 0-1,-2 0 1,0 2-1,16 41 0,-27-59-180,-1-1 0,1 1 0,-1-1 0,0 1 0,0 0 0,-1-1 0,1 1 0,-1 0 0,-1-1 0,1 1 0,-1 0 0,0-1 0,0 1 0,-1 0 0,1-1 0,-1 0 0,0 1 0,-1-1 0,0 0 0,1 0 0,-1 0 0,-1-1 0,1 1 0,-1-1 0,0 1 0,0-1 0,-7 5 0,-9 4 17,0-1-1,0-1 1,-1 0 0,0-2 0,-37 11-1,34-12-16,-173 65 24,-80 27-2,258-94 26,0 0 0,-1-1 0,0-1 0,-36 2 0,49-6-226,0 0-1,0 0 1,0 0-1,0-1 1,0 0-1,1-1 1,-1 0-1,0 0 0,1 0 1,-1-1-1,1 0 1,-1 0-1,1 0 1,0-1-1,1 0 1,-1 0-1,-8-9 1,4 1-1540</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1.176"/>
    </inkml:context>
    <inkml:brush xml:id="br0">
      <inkml:brushProperty name="width" value="0.2" units="cm"/>
      <inkml:brushProperty name="height" value="0.2" units="cm"/>
    </inkml:brush>
  </inkml:definitions>
  <inkml:trace contextRef="#ctx0" brushRef="#br0">1 0 2737,'1'11'4684,"5"6"-3464,6 17-1698,-9-23 478,0 3 2,-1-1-1,0 1 1,0 0 0,-2 16-1,1 17-4,2 0 0,2-1 0,2 0 0,15 55 0,66 179 64,-41-141-2,96 378-128,-142-514 25,0 6-424,1 0 1,0 0-1,0 0 0,1 0 0,1 0 1,-1-1-1,9 15 0</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2.106"/>
    </inkml:context>
    <inkml:brush xml:id="br0">
      <inkml:brushProperty name="width" value="0.2" units="cm"/>
      <inkml:brushProperty name="height" value="0.2" units="cm"/>
    </inkml:brush>
  </inkml:definitions>
  <inkml:trace contextRef="#ctx0" brushRef="#br0">5183 26 5457,'-11'-5'205,"-1"1"0,1 0 0,-1 1-1,0 0 1,0 1 0,-1 0 0,1 1 0,-19 0 0,-103 12-211,74-4 345,-225 39 42,74-9-304,-248 1 77,0-34 230,358-4-297,-5 2 83,-129 18 0,-237 81 311,333-67-349,-88 23 123,-406 79 182,501-120-431,-2-5 1,-252-15-1,-303 0 14,675 4-37,-21 0-128,19 0-566,-1 0 1,0 0-1,1 2 1,-1 0-1,-28 8 1,27 1-1657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2.516"/>
    </inkml:context>
    <inkml:brush xml:id="br0">
      <inkml:brushProperty name="width" value="0.2" units="cm"/>
      <inkml:brushProperty name="height" value="0.2" units="cm"/>
    </inkml:brush>
  </inkml:definitions>
  <inkml:trace contextRef="#ctx0" brushRef="#br0">0 0 3897,'1'27'3373,"-2"-17"-3015,2 4-99,0-1-1,1 1 0,0-1 1,1 1-1,5 12 0,27 65-12,-17-47-205,189 554 485,-159-412-464,101 311-60,-134-459-243,2-1 0,25 40 0,-34-64-217,1 0 0,0-1 0,1 0 0,0 0 0,0-1 0,2-1 0,-1 0 0,1 0 0,15 8 0,27 8-2190</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3.519"/>
    </inkml:context>
    <inkml:brush xml:id="br0">
      <inkml:brushProperty name="width" value="0.2" units="cm"/>
      <inkml:brushProperty name="height" value="0.2" units="cm"/>
    </inkml:brush>
  </inkml:definitions>
  <inkml:trace contextRef="#ctx0" brushRef="#br0">4547 245 5841,'5'-10'597,"0"-2"1,0 1-1,-1 0 0,3-14 0,-2-2-855,3-51 0,-6 41 536,-2 34-278,0 1 1,0 1 1,0-1 0,0 1 0,0-1-1,1 1 1,-1-1 0,0 1-1,1-1 1,-1 1 0,1-1 0,-1 1-1,1-1 1,0 1 0,-1 0 0,1-1-1,0 1 1,0 0 0,0-1-1,2 0 1,-3 1-62,25 87-357,-15-50 427,10 57 0,68 540 233,-24-147-190,-2-46-40,28 358-296,-88-784 277,27 197 56,-29-210-52,0 0 0,0 0 0,0 0-1,0 1 1,0-1 0,0 0 0,0 0 0,-1 0-1,1 0 1,0 0 0,0-1 0,-1 1-1,1 0 1,-1 0 0,1 0 0,-1 0-1,1 0 1,-1 0 0,0-1 0,1 1-1,-1 0 1,0 0 0,0-1 0,0 1-1,1-1 1,-1 1 0,0-1 0,0 1-1,0-1 1,0 1 0,-2 0 0,-35 7 129,28-7-96,-84 17 65,-160 51 0,216-56-125,-293 89-216,267-86 288,0-4 0,-1-2 0,-87 2-1,-108-15 271,-174 7 88,321 8-338,1 5 0,-128 36 0,-181 78 21,297-91-68,-465 119 72,433-129-12,-225 14 0,228-35 117,-204-14 0,280-2-850,1-3 0,-1-3 0,2-4 0,-118-41 0,170 48-1090</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3.944"/>
    </inkml:context>
    <inkml:brush xml:id="br0">
      <inkml:brushProperty name="width" value="0.2" units="cm"/>
      <inkml:brushProperty name="height" value="0.2" units="cm"/>
    </inkml:brush>
  </inkml:definitions>
  <inkml:trace contextRef="#ctx0" brushRef="#br0">0 25 6713,'76'-25'3913,"-76"25"-3920,0 0-1,0 0 1,1 0-1,-1 0 1,0 0-1,0 0 1,0 0-1,1 0 1,-1 0-1,0 0 1,0 0-1,1 0 0,-1 0 1,0 0-1,0 1 1,0-1-1,0 0 1,1 0-1,-1 0 1,0 0-1,0 0 1,0 0-1,1 0 1,-1 0-1,0 1 1,0-1-1,0 0 1,0 0-1,0 0 1,0 0-1,1 1 0,-1-1 1,0 0-1,0 0 1,0 0-1,0 1 1,0-1-1,0 0 1,0 0-1,0 0 1,0 1-1,0-1 1,0 0-1,0 0 1,0 0-1,0 1 1,0-1-1,0 0 1,3 10-27,10 23-3,-1 1 0,-2 1 1,-1-1-1,6 63 1,-13-82 32,96 562 20,-93-556-91,-5-16-173,1 0 1,0 0-1,0 0 0,1 0 0,-1-1 1,1 1-1,0 0 0,5 7 0</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4.735"/>
    </inkml:context>
    <inkml:brush xml:id="br0">
      <inkml:brushProperty name="width" value="0.2" units="cm"/>
      <inkml:brushProperty name="height" value="0.2" units="cm"/>
    </inkml:brush>
  </inkml:definitions>
  <inkml:trace contextRef="#ctx0" brushRef="#br0">8 503 6017,'1'-3'304,"-1"1"0,0-1 0,1 0 0,-1 0 0,0 0 0,0 1 0,0-1 0,-1 0 0,1 0 0,-1 0 0,0 1 0,-1-4 0,1 2-304,0 0-1,0 0 1,1-1-1,-1 1 1,1 0 0,0-5-1,2-2 14,0 0 0,1-1 1,1 1-1,0 0 0,1 1 0,-1-1 0,2 1 0,7-11 0,7-9 39,30-34 0,-25 35 83,2 1 0,1 1 0,34-25 0,-46 39-74,1 2-1,1 0 0,0 0 1,0 2-1,1 0 1,0 1-1,29-7 1,-43 14-72,1-1 0,-1 2 1,1-1-1,-1 0 0,0 1 0,1 0 1,-1 1-1,1-1 0,-1 1 1,0 0-1,1 0 0,-1 0 0,0 1 1,0 0-1,0 0 0,0 0 1,0 1-1,0 0 0,-1 0 0,1 0 1,-1 0-1,5 5 0,-3-1-28,-1 0 0,1 0 0,-1 0 0,-1 1 0,1-1 0,-1 1 0,-1 1 0,1-1 0,-1 0 0,-1 1 0,0-1 0,2 18 0,-1 2-13,-2 0 0,-1 0-1,-2 0 1,0 0-1,-2-1 1,-1 1 0,-16 47-1,7-32 40,-2-2 0,-2 0 0,-2-1 0,-29 44 0,39-69-16,0 0-1,-1 0 1,-1-1-1,0 0 1,-1-1-1,0 0 1,-1-1-1,-1-1 1,-23 15-1,36-25 30,1 0 0,-1-1-1,0 1 1,0 0-1,0-1 1,0 1-1,0-1 1,0 1 0,0-1-1,0 0 1,0 0-1,0 0 1,-1 0-1,1 0 1,0 0 0,0-1-1,0 1 1,0-1-1,0 0 1,0 1-1,1-1 1,-1 0-1,0 0 1,0 0 0,0 0-1,1 0 1,-1-1-1,0 1 1,1 0-1,-3-3 1,6-5 425,1-3-344,-2 8-72,1-1 1,-1 0 0,1 1 0,0-1 0,0 1 0,1 0 0,-1-1 0,5-4 0,12-15 7,1 0 0,44-38 0,26-11 62,-79 65-70,0 1 0,0 1 0,1 0 0,0 0 0,0 1 0,22-6 0,-28 10-17,-1 1 0,0-1-1,0 1 1,1 1 0,-1-1 0,0 1-1,0 0 1,1 0 0,-1 0 0,0 1-1,0 0 1,-1 0 0,1 0 0,0 1-1,-1-1 1,1 1 0,-1 0 0,0 0-1,5 6 1,7 6-69,-1 0 1,0 2-1,15 22 0,3 8-18,-1 2 0,-2 0-1,39 93 1,-56-110 106,-2 1 0,-2 0 0,0 0 0,-3 1 0,0 0 0,-2 0 0,-1 60 0,-7-37-110,-3 0 0,-2 0 0,-2-1 0,-3-1 1,-2 1-1,-2-2 0,-3-1 0,-29 53 0,8-39-1518,2-11-52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5.169"/>
    </inkml:context>
    <inkml:brush xml:id="br0">
      <inkml:brushProperty name="width" value="0.2" units="cm"/>
      <inkml:brushProperty name="height" value="0.2" units="cm"/>
    </inkml:brush>
  </inkml:definitions>
  <inkml:trace contextRef="#ctx0" brushRef="#br0">1 0 7026,'12'2'3456,"-9"-1"-3472,-4-2-312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5.620"/>
    </inkml:context>
    <inkml:brush xml:id="br0">
      <inkml:brushProperty name="width" value="0.2" units="cm"/>
      <inkml:brushProperty name="height" value="0.2" units="cm"/>
    </inkml:brush>
  </inkml:definitions>
  <inkml:trace contextRef="#ctx0" brushRef="#br0">380 22 3921,'14'-12'3468,"-14"11"-3295,1 0 1,-1 0 0,0 0-1,1 0 1,-1 1-1,0-1 1,0 0 0,1-1-1,-7 4-727,-1 8 677,-8 19 11,1 0-1,-11 33 0,13-28-2,-250 675 1067,208-593-1175,52-109-124</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6.001"/>
    </inkml:context>
    <inkml:brush xml:id="br0">
      <inkml:brushProperty name="width" value="0.2" units="cm"/>
      <inkml:brushProperty name="height" value="0.2" units="cm"/>
    </inkml:brush>
  </inkml:definitions>
  <inkml:trace contextRef="#ctx0" brushRef="#br0">223 375 4673,'23'-60'699,"-2"0"0,-4-1-1,20-124 1,-34 177-193,2 19-322,2 9-166,32 79 106,2 9-76,4-2 0,78 135-1,-118-234-43,-1 1-1,0 0 1,-1 0-1,1 0 1,-1 0-1,-1 1 1,0-1-1,2 13 0,-4-17 1,0 0 0,0 1 0,0-1 0,-1 0 0,1 0 0,-1 1 0,0-1 0,0 0 0,-1 0 0,1 0 0,-1 0 0,0 0 0,0-1 0,0 1 0,0-1 0,-1 1 0,0-1 0,1 0 0,-5 4 0,-6 4 59,0 0 0,-1-1 0,-1 0 0,0-1 0,-23 10 0,-84 29 418,83-34-361,-262 89-2066,288-98-62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0.198"/>
    </inkml:context>
    <inkml:brush xml:id="br0">
      <inkml:brushProperty name="width" value="0.2" units="cm"/>
      <inkml:brushProperty name="height" value="0.2" units="cm"/>
    </inkml:brush>
  </inkml:definitions>
  <inkml:trace contextRef="#ctx0" brushRef="#br0">3090 267 5089,'-35'-23'364,"-2"2"-1,0 1 1,-2 2 0,0 1-1,-73-20 1,-75-9-373,-234-25 1,326 62 48,-153 5 1,203 6-5,0 3-1,0 2 1,1 1 0,0 3 0,-59 21 0,43-7 115,0 2 1,-91 56-1,-98 94 466,192-130-463,3 3 1,1 3 0,3 1 0,-46 67 0,27-23 4,5 3 1,-91 196-1,88-139-101,-87 313 1,15 218-12,121-552-22,5 1 0,8 171 1,11-197 42,5-1 0,31 132 0,-16-147 36,4 0 0,47 101 0,-18-71-17,82 130-1,-90-178-69,3-2 0,114 123 0,-101-129-15,3-3 0,130 96-1,-130-115-12,3-4 0,2-3 0,117 47 0,294 91 77,-352-136 35,196 37 0,-269-71-44,0-2 1,1-3-1,-1-3 0,1-2 0,66-10 0,-47-4-24,0-2 1,-2-5-1,111-44 0,246-135-161,-332 143 68,-2-6 0,98-79 0,-92 54 74,146-155-1,-188 170-8,-2-3-1,103-166 0,85-241-212,-57 0-90,-145 324 128,28-165 0,-59 213 144,-5-1 0,-2-157 0,-14 178 53,-4-1 0,-5 2 0,-31-135 0,24 163-7,-1 0 0,-4 2 0,-2 0-1,-3 2 1,-2 1 0,-38-54 0,-10-1 40,-6 3 0,-137-141 0,139 169-30,-4 4 0,-3 3 0,-137-86 0,165 122-32,-1 2-1,-3 4 1,-94-36 0,89 46-331,-1 4 1,-1 3 0,0 3 0,-1 2-1,0 5 1,-77 2 0,-24 15-1194,152-9 1347</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1.806"/>
    </inkml:context>
    <inkml:brush xml:id="br0">
      <inkml:brushProperty name="width" value="0.2" units="cm"/>
      <inkml:brushProperty name="height" value="0.2" units="cm"/>
    </inkml:brush>
  </inkml:definitions>
  <inkml:trace contextRef="#ctx0" brushRef="#br0">255 1 5753,'-14'49'1286,"13"-48"-1242,0 0-1,0 0 1,0 0 0,0 0-1,0-1 1,0 1 0,0 0-1,0-1 1,0 1 0,0-1-1,0 1 1,0-1 0,0 1-1,0-1 1,0 0 0,0 0-1,-1 0 1,1 1 0,0-1 0,0 0-1,-2-1 1,-3 2 75,-14 8-250,-2 19-1,-19 30 31,36-50 73,0 1 0,1-1 0,0 1 1,1 0-1,0 1 0,0-1 0,1 0 0,0 1 0,0 18 1,-1-6-3,2-10 41,0 1 1,0-1-1,1 1 0,1-1 1,2 18-1,-1-24-1,-1 1-1,1-1 0,0 0 1,1 0-1,-1 0 1,1 0-1,0-1 1,1 1-1,-1-1 0,1 0 1,0 0-1,7 7 1,-3-5-25,0 0 0,0 0 0,0-1 1,14 8-1,-21-13 17,1 0 0,0 0 1,0 0-1,0 0 0,0-1 1,0 1-1,0 0 0,0-1 1,0 0-1,0 1 0,0-1 0,0 0 1,0 0-1,0 0 0,0 0 1,0 0-1,0-1 0,0 1 0,0-1 1,0 1-1,0-1 0,0 0 1,0 1-1,0-1 0,0 0 0,0 0 1,-1-1-1,1 1 0,0 0 1,2-3-1,1-3-87,0 0 0,0-1-1,0 1 1,-1-1 0,-1 0 0,1 0 0,-1 0-1,0-1 1,-1 1 0,0-1 0,0 1 0,-1-1 0,0 0-1,-1 1 1,0-1 0,0 0 0,-1 0 0,-2-12-1,2 13 112,-1 0-1,0 0 1,-1 0-1,1 1 1,-1-1-1,-1 1 1,1 0-1,-1 0 0,-1 0 1,1 0-1,-1 1 1,0-1-1,-1 1 1,1 1-1,-1-1 1,0 1-1,-1 0 0,1 0 1,-1 1-1,-9-5 1,8 6-32,-1 0 0,0 0 0,0 1 0,-1 0 1,1 0-1,0 1 0,-1 0 0,1 1 0,-1 0 0,1 1 1,0 0-1,-1 0 0,1 1 0,0 0 0,-17 6 0,24-6-16,0-1-1,0 0 0,1 1 1,-1 0-1,0-1 1,0 1-1,1 0 0,-1 0 1,1 0-1,0 0 0,0 0 1,-1 0-1,1 0 0,0 0 1,1 0-1,-1 1 1,0-1-1,1 0 0,-1 1 1,1-1-1,0 0 0,0 1 1,0-1-1,0 1 1,0-1-1,1 3 0,0 9 60,1 0 0,0 0 0,5 13-1,-6-23-26,2 8 21,1 0 1,0 0-1,1-1 1,0 1-1,1-1 1,0 0-1,13 17 1,-15-24 21,-1 0-1,1 0 1,-1 0-1,1-1 1,0 1-1,0-1 1,1 0-1,-1-1 1,1 1-1,-1-1 1,1 0 0,0 0-1,0 0 1,0-1-1,0 1 1,0-1-1,0 0 1,1-1-1,-1 1 1,0-1-1,6-1 1,-6 0-70,-1 0 0,1 0 0,-1 0-1,1-1 1,-1 0 0,0 0 0,0 0 0,0 0 0,0-1 0,0 0 0,-1 1 0,1-1-1,-1-1 1,1 1 0,-1 0 0,0-1 0,-1 0 0,1 0 0,-1 0 0,3-5-1,1-2-121,0-1 0,-1 0-1,-1-1 1,0 1 0,0-1-1,1-13 1,-3 15 107,-1-1 0,-1 1 0,1-1 0,-2 1 0,0-1 0,0 1 0,-1-1 1,0 1-1,-4-12 0,4 19 49,0-1 1,0 0 0,0 1-1,0 0 1,-1-1 0,1 1 0,-1 0-1,0 0 1,0 0 0,-1 1-1,1-1 1,-1 1 0,0 0-1,0 0 1,0 0 0,0 0-1,0 1 1,-1-1 0,1 1 0,-1 0-1,0 1 1,1-1 0,-9 0-1,13 1-20,-1 1 1,0 0-1,0 0 0,1 0 0,-1 0 0,0 0 0,0 0 0,1 0 0,-1 1 1,0-1-1,1 0 0,-1 0 0,0 1 0,0-1 0,1 0 0,-1 1 0,0-1 1,1 0-1,-1 1 0,1-1 0,-1 1 0,1-1 0,-1 1 0,1 0 1,-1-1-1,1 1 0,-1-1 0,1 1 0,-1 0 0,1-1 0,0 1 0,0 0 1,-1 0-1,1-1 0,0 1 0,0 0 0,0 0 0,0-1 0,0 1 0,0 1 1,1 39-1033,0-36 888,9 74-1030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6.352"/>
    </inkml:context>
    <inkml:brush xml:id="br0">
      <inkml:brushProperty name="width" value="0.2" units="cm"/>
      <inkml:brushProperty name="height" value="0.2" units="cm"/>
    </inkml:brush>
  </inkml:definitions>
  <inkml:trace contextRef="#ctx0" brushRef="#br0">0 0 3489,'0'2'-1064,"3"5"992</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6.837"/>
    </inkml:context>
    <inkml:brush xml:id="br0">
      <inkml:brushProperty name="width" value="0.2" units="cm"/>
      <inkml:brushProperty name="height" value="0.2" units="cm"/>
    </inkml:brush>
  </inkml:definitions>
  <inkml:trace contextRef="#ctx0" brushRef="#br0">0 1 240,'4'12'188,"-3"-5"245,1-1-1,0 0 1,0 0-1,1 0 1,-1 0 0,1 0-1,1-1 1,-1 1-1,1-1 1,8 10-1,1-3 1054,-6-7-1283,-1 1 0,1-1 0,-1 1 0,-1 1 0,0-1 0,1 1 0,6 14 0,52 90-37,-55-92-158,-1-1 0,-1 1 0,0 0 0,-2 0 0,0 1-1,3 28 1,1 1-23,5 20 83,-3 0 1,3 109-1,-14-117-5,5 89 62,10-75-126,-9-52-69,4 39 0,-8 27-30,-2-89 90,-1 0 0,1 1 0,0-1 0,0 0 0,0 0 0,0 1 0,0-1 1,0 0-1,0 0 0,0 1 0,0-1 0,0 0 0,0 1 0,0-1 0,0 0 0,1 0 0,-1 1 1,0-1-1,0 0 0,0 0 0,0 1 0,0-1 0,1 0 0,-1 0 0,0 0 0,0 1 0,0-1 0,0 0 1,1 0-1,-1 0 0,0 0 0,0 1 0,1-1 0,-1 0 0,0 0 0,0 0 0,1 0 0,-1 0 0,0 0 1,0 0-1,1 0 0,-1 0 0,0 0 0,0 0 0,1 0 0,-1 0 0,0 0 0,0 0 0,1 0 0,14-10-1255,-14 9 1155,25-21-1248</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7.480"/>
    </inkml:context>
    <inkml:brush xml:id="br0">
      <inkml:brushProperty name="width" value="0.2" units="cm"/>
      <inkml:brushProperty name="height" value="0.2" units="cm"/>
    </inkml:brush>
  </inkml:definitions>
  <inkml:trace contextRef="#ctx0" brushRef="#br0">4974 1 7306,'54'4'2448,"-33"-3"-2093,1 0 0,31 8-1,-61-10-491,1 1-1,0 0 1,0 0-1,0 1 1,-10 1-1,-7 1 108,-218 37 228,-269 112-64,13-2-201,118-93 71,373-57-3,-399 41 163,-29 2 56,-15 3 21,315-32-181,-171 20 86,-134 28-108,39-4-82,6 13 103,35-5-856,303-52-1900,34-5 803</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7.952"/>
    </inkml:context>
    <inkml:brush xml:id="br0">
      <inkml:brushProperty name="width" value="0.2" units="cm"/>
      <inkml:brushProperty name="height" value="0.2" units="cm"/>
    </inkml:brush>
  </inkml:definitions>
  <inkml:trace contextRef="#ctx0" brushRef="#br0">6 0 7122,'-2'3'454,"2"0"1,-1 0 0,0 1-1,0-1 1,1 0 0,0 0-1,0 0 1,0 0 0,0 1-1,1 3 1,9 33 647,-2-9-1652,30 220-2926,173 626 5355,-172-718-1571,24 81-953,-58-225 131,1 0-1,0 0 1,1-1 0,0 0-1,15 21 1,14 10-1708</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9.006"/>
    </inkml:context>
    <inkml:brush xml:id="br0">
      <inkml:brushProperty name="width" value="0.2" units="cm"/>
      <inkml:brushProperty name="height" value="0.2" units="cm"/>
    </inkml:brush>
  </inkml:definitions>
  <inkml:trace contextRef="#ctx0" brushRef="#br0">5698 18 8266,'2'-1'258,"24"-11"3030,-26 12-3337,1-1-1,-1 1 0,1 0 1,-1-1-1,1 1 1,-1 0-1,1-1 0,-1 1 1,1 0-1,-1 0 0,1 0 1,-1-1-1,1 1 1,-1 0-1,1 0 0,0 0 1,-1 0-1,1 0 0,-1 0 1,1 0-1,-1 0 1,1 0-1,-1 0 0,1 0 1,0 1-1,-1-1 0,1 0 1,-1 0-1,1 1 1,-21 175-118,-1 34 104,9 0 1,9 1 0,9-1-1,55 341 1,-40-432-238,55 170 1,17-18 193,61 215 252,-146-456-145,44 156-43,-50-182 37,-1-2 5,0 0 0,-1 0 0,1 0-1,0 1 1,-1-1 0,1 0 0,-1 1 0,0-1-1,1 0 1,-1 5 0,-15-11-55,-23-2 93,0 2 1,-1 1-1,1 2 0,-1 2 0,1 1 0,0 2 1,-41 9-1,-567 169-25,88-19 74,49-61 151,424-87-190,-445 73 266,-198 17-85,112-34-138,470-55-79,-534 39 68,184-45-149,-121 1-696,457-8-3087,129-4 1570</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19.701"/>
    </inkml:context>
    <inkml:brush xml:id="br0">
      <inkml:brushProperty name="width" value="0.2" units="cm"/>
      <inkml:brushProperty name="height" value="0.2" units="cm"/>
    </inkml:brush>
  </inkml:definitions>
  <inkml:trace contextRef="#ctx0" brushRef="#br0">1405 132 5265,'12'11'1147,"-10"-8"-934,1 0 1,0-1 0,0 1 0,0-1-1,1 0 1,-1 1 0,0-2-1,8 4 1,-11-6-172,0-1 0,0 1 1,1-1-1,-1 1 0,0-1 0,0 1 0,-1-1 0,1 1 0,0-1 0,0 1 1,-1-1-1,0-1 0,0-2 2,-1-5-29,0 0 1,0 1-1,-1 0 0,0-1 0,-1 1 0,-7-14 1,11 22-15,-3-3 13,1 1 0,0-1 0,-1 1 1,0-1-1,0 1 0,0 0 0,0 0 0,0 0 0,-1 0 0,1 1 0,-1-1 0,0 1 0,1 0 0,-1 0 0,-6-2 0,1 2 15,0-1-1,0 1 0,0 0 0,0 1 1,-16 0-1,-2 2 5,1 1 1,-1 1-1,1 2 1,0 0-1,-48 18 1,19-2 19,-81 44 0,38-7-10,3 4 1,2 4-1,4 4 1,-117 116-1,41-5-48,140-149 10,2 1 1,2 0 0,0 2-1,-16 39 1,32-62 8,1 0 1,0 0-1,1 0 0,0 0 1,1 0-1,0 1 0,1-1 1,0 1-1,1 0 1,1-1-1,0 1 0,0-1 1,1 1-1,1-1 0,0 0 1,1 0-1,8 19 1,-4-14 18,0-1 1,1-1 0,0 1 0,1-2 0,1 1-1,0-1 1,1-1 0,1 0 0,25 20 0,-18-19 30,0-1 0,1 0 1,0-2-1,1-1 0,0-1 0,39 12 1,-20-11 46,0-2 0,0-1 1,52 1-1,-25-7 50,80-8 1,260-61-301,-307 48-378,60-4-1512,1 14-44</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2.197"/>
    </inkml:context>
    <inkml:brush xml:id="br0">
      <inkml:brushProperty name="width" value="0.2" units="cm"/>
      <inkml:brushProperty name="height" value="0.2" units="cm"/>
    </inkml:brush>
  </inkml:definitions>
  <inkml:trace contextRef="#ctx0" brushRef="#br0">2422 1871 5361,'3'-2'645,"-2"2"-541,-1 0 0,1 0 0,0-1-1,-1 1 1,1 0 0,-1-1 0,1 1 0,-1-1-1,1 1 1,0 0 0,-1-1 0,1 1-1,-1-1 1,0 0 0,1 1 0,-1-1 0,1 1-1,-1-2 1,-1 1-148,1 1 0,-1-1-1,0 0 1,0 0 0,0 0-1,0 1 1,0-1 0,0 0-1,0 1 1,0-1 0,0 1-1,0-1 1,-1 1 0,0-1 0,-49-25 368,2-2 1,-75-56 0,88 59-167,-401-312 805,218 162-838,-131-98 154,-15-3 78,278 212-280,-306-217-176,376 269 74,-197-141-793,204 145 466,0-1 1,0 0 0,1 0 0,0-1 0,-12-15 0,20 23 216,1 1 0,-1 0 0,0-1 0,0 1 0,0-1 0,1 1 0,-1-1 0,1 1 0,-1-1 0,1 0 0,0 1 0,-1-1 0,1-2 0,10-18-2068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2.584"/>
    </inkml:context>
    <inkml:brush xml:id="br0">
      <inkml:brushProperty name="width" value="0.2" units="cm"/>
      <inkml:brushProperty name="height" value="0.2" units="cm"/>
    </inkml:brush>
  </inkml:definitions>
  <inkml:trace contextRef="#ctx0" brushRef="#br0">1 54 4905,'64'-39'984,"-55"30"-96,-10 5-1832,-8 2-784,-7 4-449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2.973"/>
    </inkml:context>
    <inkml:brush xml:id="br0">
      <inkml:brushProperty name="width" value="0.2" units="cm"/>
      <inkml:brushProperty name="height" value="0.2" units="cm"/>
    </inkml:brush>
  </inkml:definitions>
  <inkml:trace contextRef="#ctx0" brushRef="#br0">255 0 2409,'-103'195'4506,"10"-17"-4820,77-152 251,6-12-796,2 1 1,-14 28-1,20-32-638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3.371"/>
    </inkml:context>
    <inkml:brush xml:id="br0">
      <inkml:brushProperty name="width" value="0.2" units="cm"/>
      <inkml:brushProperty name="height" value="0.2" units="cm"/>
    </inkml:brush>
  </inkml:definitions>
  <inkml:trace contextRef="#ctx0" brushRef="#br0">19 0 5449,'-1'1'1039,"-1"0"-1164,1 0-1,-1 0 1,1 1-1,0-1 1,-1 0-1,1 1 1,0-1-1,0 1 1,0-1-1,-1 3 1,1-1 183,1 0 0,-1 1 0,1-1 0,-1 1 0,1-1 0,0 1 0,0-1 1,1 0-1,-1 1 0,1-1 0,-1 1 0,1-1 0,0 0 0,0 0 0,1 1 0,-1-1 0,1 0 1,-1 0-1,1 0 0,0-1 0,0 1 0,5 5 0,0 0 46,0 2 23,1 0-1,0-1 0,1 0 1,0 0-1,15 10 1,16 14-61,-1 1 0,-2 2 0,-2 1 1,-1 2-1,-1 1 0,-3 2 0,42 74 0,-67-106-84,-1-1-1,0 0 1,0 1-1,-1 0 0,0 0 1,0 0-1,-1 0 0,-1 1 1,0-1-1,0 11 1,-1-14-6,-1-1 0,0 1 1,0-1-1,-1 0 1,1 1-1,-2-1 0,1 0 1,-1 0-1,1 0 1,-2-1-1,1 1 0,-1-1 1,1 0-1,-1 1 1,-1-2-1,1 1 0,-7 5 1,5-5 11,1-1 0,0-1 0,-1 1 0,0-1 1,0 0-1,0 0 0,0 0 0,0-1 0,-1 0 0,-12 2 1,0-2 91,1-1 0,-29-1 0,30-1-637,-1 1 0,1 0 0,-25 5 0,26 0-907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3.977"/>
    </inkml:context>
    <inkml:brush xml:id="br0">
      <inkml:brushProperty name="width" value="0.2" units="cm"/>
      <inkml:brushProperty name="height" value="0.2" units="cm"/>
    </inkml:brush>
  </inkml:definitions>
  <inkml:trace contextRef="#ctx0" brushRef="#br0">0 50 3657,'94'-40'1840,"-65"30"-132,-18 10-706,-2 1-119,-2 15-940,2 4 41,-2 1 1,10 41 0,-16-57 14,8 38 0,3 59 0,-4-24-12,26 352 16,-22-176 32,0 93 442,-16 341 243,20-180-503,-2-203-104,-11-219-78,7 387 271,-11-409-262,7 177 140,7-31 80,-3-23-48,-10-183-220,8 55-132</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5.045"/>
    </inkml:context>
    <inkml:brush xml:id="br0">
      <inkml:brushProperty name="width" value="0.2" units="cm"/>
      <inkml:brushProperty name="height" value="0.2" units="cm"/>
    </inkml:brush>
  </inkml:definitions>
  <inkml:trace contextRef="#ctx0" brushRef="#br0">2895 2580 6105,'1'7'3767,"-16"-14"-4057,-4 1 228,0-1 0,0-1 0,1 0 0,0-1 0,0-1-1,-27-21 1,24 16 35,-237-179-11,10-22 382,-79-113 339,-40-46-168,-43-24-313,18 29-194,-114-68-460,451 396 131,23 20-1436,2-3 0,-36-35 0,53 44-1081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5.741"/>
    </inkml:context>
    <inkml:brush xml:id="br0">
      <inkml:brushProperty name="width" value="0.2" units="cm"/>
      <inkml:brushProperty name="height" value="0.2" units="cm"/>
    </inkml:brush>
  </inkml:definitions>
  <inkml:trace contextRef="#ctx0" brushRef="#br0">208 1 4977,'8'67'1882,"-2"-53"-296,0-15-633,-5-2-614,-8 9-593,-10 18 222,-20 34-1,1 1 41,3-6-472,2 2 0,-33 84 0,61-128-1311,2-1-211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6.264"/>
    </inkml:context>
    <inkml:brush xml:id="br0">
      <inkml:brushProperty name="width" value="0.2" units="cm"/>
      <inkml:brushProperty name="height" value="0.2" units="cm"/>
    </inkml:brush>
  </inkml:definitions>
  <inkml:trace contextRef="#ctx0" brushRef="#br0">44 1 5609,'-3'16'3811,"4"-9"-3951,0 1 1,1 0-1,4 14 0,-5-16 445,7 19-331,1-1 1,0 0-1,2-1 1,13 23-1,55 75 5,65 112 9,-138-224 11,-2 1 1,1-1 0,-1 1 0,-1 0-1,5 16 1,-8-24-2,0 0 0,1 1 0,-1-1 0,0 0 0,0 1 0,-1-1 0,1 0 0,0 1 0,-1-1 0,1 0 0,-1 0 0,0 1 0,0-1 0,0 0 0,0 0 0,0 0 0,0 0 0,-1 0 0,1 0 0,0 0 0,-1-1 0,0 1 0,1-1 0,-1 1 0,0-1 0,0 1 0,0-1 0,0 0 0,0 0 0,-4 2 0,-5 1 27,-1 0 1,0 0 0,0-1-1,0-1 1,0 0 0,-24 1-1,-81-8-71,57 2-481,46 3 0,11 1 160,1-1 1,-1 0 0,1 1 0,-1-1 0,0 0-1,1-1 1,-1 1 0,1 0 0,-1-1 0,-4-1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29.696"/>
    </inkml:context>
    <inkml:brush xml:id="br0">
      <inkml:brushProperty name="width" value="0.2" units="cm"/>
      <inkml:brushProperty name="height" value="0.2" units="cm"/>
    </inkml:brush>
  </inkml:definitions>
  <inkml:trace contextRef="#ctx0" brushRef="#br0">3491 3733 5641,'3'0'420,"0"0"0,0 1 1,1-1-1,-1 0 0,0 0 0,0-1 0,1 1 0,4-2 0,-7 1-397,0 1 0,0 0 0,0-1 0,-1 1-1,1-1 1,0 0 0,0 1 0,-1-1 0,1 0 0,-1 1 0,1-1-1,0 0 1,-1 1 0,1-1 0,-1 0 0,0 0 0,1 0 0,-1 0-1,0 1 1,1-1 0,-1 0 0,0 0 0,0 0 0,0 0-1,0 0 1,0 0 0,0 0 0,0 0 0,0 0 0,0 0 0,0 1-1,0-1 1,-1 0 0,1 0 0,-1-1 0,1 1-14,-1 0 1,1 0-1,-1 0 0,1 1 0,-1-1 1,0 0-1,1 0 0,-1 1 1,0-1-1,0 0 0,1 1 1,-1-1-1,0 1 0,0-1 1,0 1-1,0-1 0,-1 1 1,-2-3 5,-17-9 58,0-1 0,2-1 0,-26-22 0,-19-17 147,-40-30 41,-92-97 0,-78-107-51,38 38-74,-153-149-57,22-1-19,323 350-55,-393-448 71,24 22-32,53 64-105,-109-70-2229,435 451 159,10 11-146</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0.439"/>
    </inkml:context>
    <inkml:brush xml:id="br0">
      <inkml:brushProperty name="width" value="0.2" units="cm"/>
      <inkml:brushProperty name="height" value="0.2" units="cm"/>
    </inkml:brush>
  </inkml:definitions>
  <inkml:trace contextRef="#ctx0" brushRef="#br0">310 1 6681,'74'67'2893,"-74"-67"-2902,1 0-1,-1 1 1,1-1-1,-1 0 1,0 1 0,1-1-1,-1 0 1,0 1-1,1-1 1,-1 1 0,0-1-1,1 0 1,-1 1-1,0-1 1,0 1 0,0-1-1,1 1 1,-1-1-1,0 1 1,0-1-1,0 1 1,0-1 0,0 1-1,0-1 1,0 1-1,0-1 1,0 1 0,0 0-1,0-1 1,0 1-1,0-1 1,-1 1 0,1-1-1,0 1 1,-1 0-1,-18 14-903,-8 4 991,-70 68-76,63-52 191,2 2 0,-54 81 0,13-18 468,62-88-348,3-4-824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0.900"/>
    </inkml:context>
    <inkml:brush xml:id="br0">
      <inkml:brushProperty name="width" value="0.2" units="cm"/>
      <inkml:brushProperty name="height" value="0.2" units="cm"/>
    </inkml:brush>
  </inkml:definitions>
  <inkml:trace contextRef="#ctx0" brushRef="#br0">198 0 3689,'1'4'5292,"1"1"-5192,-1 0 0,1 0-1,0-1 1,1 1 0,-1-1 0,6 7-1,124 157-252,-88-108 148,34 50 44,-66-91-25,-1 1 0,-1-1 0,15 42 1,-23-53-6,0 0 0,0 0 0,-1 0 0,0 0 0,0 0 0,-1 0 0,0 0 0,0 0 0,-1 1 0,0-1 0,0 0 0,-1 0 0,-5 14 0,2-12 12,0 0-1,0 0 1,-1 0 0,-1-1-1,1 1 1,-2-2 0,1 1-1,-1-1 1,-10 8 0,1-2 8,-1-1 1,0-1-1,-1-1 1,-1 0-1,1-2 1,-2 0-1,1-1 1,-1-2-1,-41 9 1,28-10-757,-1-1 1,-68-3 0,57-7-891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2.437"/>
    </inkml:context>
    <inkml:brush xml:id="br0">
      <inkml:brushProperty name="width" value="0.2" units="cm"/>
      <inkml:brushProperty name="height" value="0.2" units="cm"/>
    </inkml:brush>
  </inkml:definitions>
  <inkml:trace contextRef="#ctx0" brushRef="#br0">176 167 7514,'-4'-2'1490,"-2"0"-1333,1-1-1,0 0 1,0 0-1,0 0 1,0-1-1,0 0 1,1 1-1,-1-2 0,-3-4 1,3 2-143,0 1 0,1-1 0,0 0 0,0 0 0,1 0 0,0-1 0,1 1-1,-1-1 1,1 0 0,-2-13 0,5 19-9,-1 1 0,0 0 0,0-1 0,0 1 0,1-1 0,-1 1 0,1-1 0,-1 1 0,1 0 0,0-1 0,1-1 0,3-10 49,-5 12-90,1 7-110,3 14 103,3 8-7,-2 0 1,-1 0-1,-2 0 1,0 34 0,27 576-157,-25-579 211,6 56 27,-7 196 1,-4-302-47,1 0 0,-1 1 0,0-1 0,-1 1 0,0-1 0,-1 0 0,0 0 0,0 0 0,-1-1 0,-9 15 0,13-22 9,-1 0 0,1 0 0,-1 0 0,0 0 0,1-1-1,-1 1 1,0 0 0,0-1 0,0 1 0,0-1 0,0 1 0,1 0 0,-1-1-1,0 0 1,0 1 0,0-1 0,0 0 0,0 1 0,0-1 0,-1 0-1,1 0 1,0 0 0,-2 0 0,1-1 0,0 1 0,0-1 0,0 0 0,0 1 1,0-1-1,0 0 0,0 0 0,0-1 0,0 1 0,-3-3 0,-1-2 1,0-1 0,0 0 0,0 0 0,-5-9 0,3 2 13,2 0 0,0 0-1,0 0 1,1 0 0,1-1 0,0 0 0,1 0 0,1 0 0,0 0 0,1-1 0,1 1-1,1 0 1,1-16 0,6-24 68,1 1 0,20-60 0,-16 68-14,2 0 0,2 2 1,41-78-1,-45 100-31,0 2 0,1-1 0,1 2 0,1 0-1,1 0 1,0 2 0,2 0 0,0 1 0,25-16 0,-40 29-50,0 1 0,1-1 0,-1 1 0,1 0 0,0 0 0,-1 0 0,1 1 0,0 0 0,0 0 0,0 0 0,0 0 0,0 1 0,1 0 0,-1 0 0,0 0 0,0 1 0,0 0 0,0 0 0,0 0 0,6 2 0,-5 0 1,0 1-1,0-1 0,0 1 0,-1 0 1,1 0-1,-1 1 0,0-1 1,0 1-1,-1 0 0,1 1 1,-1-1-1,0 1 0,-1 0 1,7 12-1,3 14 21,-1 0 0,-1 1 0,-2 1 0,-1-1 1,-2 1-1,3 43 0,-5-3-164,-11 138 1,7-205 95,-15 115-2807,11-102 1052</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3.024"/>
    </inkml:context>
    <inkml:brush xml:id="br0">
      <inkml:brushProperty name="width" value="0.2" units="cm"/>
      <inkml:brushProperty name="height" value="0.2" units="cm"/>
    </inkml:brush>
  </inkml:definitions>
  <inkml:trace contextRef="#ctx0" brushRef="#br0">572 500 7001,'19'7'537,"1"1"0,-2 0-1,1 1 1,-1 1-1,29 22 1,-39-26-545,-1 1 1,1 0 0,-1 1 0,0-1 0,-1 1-1,0 1 1,0-1 0,-1 1 0,0 0-1,-1 0 1,1 1 0,-2-1 0,4 15 0,-4-10-11,-1-1 0,0 1 0,-1 0 1,-1 0-1,0 0 0,-1 0 1,-1 0-1,0 0 0,-1 0 0,0 0 1,-1-1-1,-1 0 0,0 0 1,0 0-1,-2 0 0,1-1 1,-2 0-1,1 0 0,-2-1 0,0 0 1,0-1-1,-1 0 0,0 0 1,0-1-1,-1 0 0,0-1 1,-1 0-1,0-1 0,0 0 0,-1-1 1,0 0-1,0-1 0,0 0 1,-1-2-1,1 1 0,-1-1 0,0-1 1,0-1-1,-25 0 0,25-2-2,0-1-1,0 0 1,1-1-1,-1-1 1,1 0-1,0 0 1,0-2-1,-18-9 1,14 5 8,1-1 1,0-1-1,1 0 1,0-2-1,-19-20 1,10 5 12,1-2 1,2 0-1,1-1 0,1-1 1,-25-65-1,29 59 48,2-1 0,2 0 0,2-1 0,-7-59 0,13 66 11,2 0 1,1-1-1,1 1 0,2 0 0,13-60 1,-13 82-59,1 1 0,0 0 0,0 0 1,1 1-1,1-1 0,-1 1 0,2 0 1,-1 0-1,2 1 0,-1 0 0,1 0 0,11-9 1,-14 14-16,0-1 0,1 2 1,0-1-1,0 0 0,0 1 1,0 0-1,1 1 0,-1-1 1,1 1-1,-1 0 1,1 1-1,0 0 0,0 0 1,-1 0-1,1 1 0,0 0 1,0 0-1,0 1 0,0 0 1,0 0-1,11 4 0,-13-4 20,1 1 0,-1 0 0,0 1 0,0-1 0,-1 1 0,1 0 0,0 0 0,-1 1 0,0-1-1,1 1 1,-2 0 0,1 0 0,0 0 0,4 7 0,-5-4-3,1 0-1,-1 0 1,0 0 0,-1 0-1,1 0 1,-1 0-1,-1 1 1,0-1 0,1 13-1,-2-5-8,0-1-1,-1 1 0,-1 0 1,0-1-1,-1 1 0,-1-1 1,0 0-1,-1 0 0,0-1 0,-10 19 1,-5-2-624,-1-1 1,-2 0-1,-28 27 1,26-28-822,-10 11-874</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3.859"/>
    </inkml:context>
    <inkml:brush xml:id="br0">
      <inkml:brushProperty name="width" value="0.2" units="cm"/>
      <inkml:brushProperty name="height" value="0.2" units="cm"/>
    </inkml:brush>
  </inkml:definitions>
  <inkml:trace contextRef="#ctx0" brushRef="#br0">1 0 7017,'3'2'156,"1"0"0,-1 1-1,0-1 1,0 1-1,0-1 1,0 1-1,0 0 1,0 0-1,-1 1 1,0-1-1,1 0 1,-1 1 0,0-1-1,-1 1 1,1 0-1,-1-1 1,1 1-1,-1 0 1,0 0-1,-1 0 1,1 6-1,1 8-633,-2 0 0,0 1 0,-5 27 0,1-6 694,1 15-494,-3 139-37,7-159 337,1 1-1,2 0 1,12 48-1,72 177 231,-86-255-236,0-1 0,1 0 0,-1 0 0,1 0 0,0-1 0,1 1 0,-1-1-1,1 1 1,0-1 0,0 0 0,6 4 0,-9-7 1,1 0 0,-1-1 0,0 1 0,1 0 0,-1-1 0,1 1 0,-1-1 0,1 0 0,-1 1 0,1-1 0,-1 0 0,1 0 0,-1 0 0,1 0 0,-1 0 0,1 0 0,2-1 0,-1 0 14,-1 0 0,0 0 0,0-1 0,0 1 0,0-1 0,0 1-1,0-1 1,0 0 0,0 1 0,0-1 0,-1 0 0,1 0 0,-1 0 0,2-3 0,5-10 28,-1-1 1,-1 0 0,-1 0-1,0 0 1,-1-1-1,0 1 1,1-29 0,2-2 21,3-42 23,-8 64-58,1 0 1,0 0 0,2 0 0,15-44 0,-19 66-41,1-1 0,0 1 0,0 0 0,0 1 0,0-1 0,0 0 0,1 1 0,-1-1 0,1 1 0,-1-1 0,1 1 0,0 0 0,0 0 0,0 1 0,0-1 0,1 1 0,-1-1 0,0 1 0,1 0 0,-1 0 0,1 1 0,-1-1 0,1 1 0,-1-1 0,1 1 0,-1 0 0,1 0 0,-1 1 0,1-1 0,-1 1 0,1 0 0,-1 0 0,0 0 0,1 0 0,-1 0 0,0 1 0,0 0 1,0-1-1,0 1 0,0 0 0,0 1 0,0-1 0,-1 0 0,3 4 0,6 7-50,0 0 1,-1 1 0,0 0-1,-2 1 1,1 0-1,11 32 1,26 105-225,-35-110 210,10 43-22,-12-45 94,2 0 0,29 71-1,-32-97 101,-2-12 104,-5-4-199,0 0 1,0 0-1,0-1 0,-1 1 1,1 0-1,-1 0 0,1-1 1,-1 1-1,0 0 0,0-3 1,38-504 401,-36 476-462,-1-8-226,2 0 0,2-1 1,14-54-1,-18 94 144,-1-1-203,1-1 0,0 1 0,0 0 0,1 0 0,-1 0 0,1 0 0,-1 0 0,1 0 0,0 0-1,0 0 1,3-3 0,14-9-2338</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4.448"/>
    </inkml:context>
    <inkml:brush xml:id="br0">
      <inkml:brushProperty name="width" value="0.2" units="cm"/>
      <inkml:brushProperty name="height" value="0.2" units="cm"/>
    </inkml:brush>
  </inkml:definitions>
  <inkml:trace contextRef="#ctx0" brushRef="#br0">784 170 8210,'2'-2'164,"-1"0"1,1-1-1,-1 1 1,1-1-1,-1 0 0,0 1 1,0-1-1,0 0 1,0 0-1,-1 0 1,1 0-1,-1 1 1,0-1-1,0 0 0,0 0 1,0-3-1,-1 2-203,0 0-1,0 0 1,0 0-1,-1 0 0,0 0 1,1 1-1,-1-1 1,-1 1-1,1-1 0,0 1 1,-5-5-1,-1 1-14,0 0 0,0 0 0,0 1 0,-1 0 0,0 1 0,0-1 0,0 2 0,-1-1 0,0 1 0,0 1 0,0 0 0,0 0 0,0 1 0,-1 1 0,1-1 0,-1 2 0,1-1 0,-14 2 0,4 1 33,0 0 1,0 1-1,0 1 0,1 0 1,-1 2-1,1 1 0,0 0 1,-29 16-1,23-8 35,1 2 0,1 1 1,0 0-1,1 2 0,1 0 0,1 2 0,1 0 0,-26 39 1,22-25 1,3 0 0,0 2 1,3 0-1,1 1 0,-15 55 0,23-61-2,2 0 0,1 0 0,2 1 0,1-1 0,1 1-1,3-1 1,0 1 0,2-1 0,1 1 0,2-1 0,12 32 0,-5-24 51,1 0 0,3-1 1,1-1-1,2-1 1,2-1-1,1-1 0,2-1 1,30 33-1,-41-52-150,1-1 0,0 0 0,1-1 0,30 19 0,-37-27-284,0-1 0,0 0 0,1 0 0,0-1 1,0-1-1,0 1 0,0-2 0,0 0 1,0 0-1,21 0 0,36-8-2094</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4.570"/>
    </inkml:context>
    <inkml:brush xml:id="br0">
      <inkml:brushProperty name="width" value="0.2" units="cm"/>
      <inkml:brushProperty name="height" value="0.2" units="cm"/>
    </inkml:brush>
  </inkml:definitions>
  <inkml:trace contextRef="#ctx0" brushRef="#br0">0 4 7210,'1'0'126,"0"-1"0,-1 1 0,1 0 0,0-1 0,-1 1 0,1 0 1,0-1-1,-1 1 0,1 0 0,0 0 0,0 0 0,-1-1 0,1 1 0,0 0 1,0 0-1,0 0 0,-1 0 0,1 0 0,0 1 0,0-1 0,-1 0 1,1 0-1,1 1 0,6 15-1303,-7-11 1177,0-1-1,1 1 1,-1-1 0,1 0-1,4 6 1,113 147 396,14-1-160,-19-24 12,-9 0-143,-103-130-308,10 14 326</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4.897"/>
    </inkml:context>
    <inkml:brush xml:id="br0">
      <inkml:brushProperty name="width" value="0.2" units="cm"/>
      <inkml:brushProperty name="height" value="0.2" units="cm"/>
    </inkml:brush>
  </inkml:definitions>
  <inkml:trace contextRef="#ctx0" brushRef="#br0">467 1 6457,'-3'3'294,"1"0"0,0 0 0,0 0 0,0 1 0,-3 6-1,-19 33-507,-11 3 215,-31 42 3,17-11 84,3 2 1,3 2-1,4 1 0,3 2 0,-35 129 1,59-165-19,2 1 0,2 0 1,2 1-1,2-1 0,3 1 1,1 0-1,3 0 0,2-1 1,2 1-1,2-2 0,25 75 1,-22-87-27,2-1 1,1 0-1,2-1 1,2 0-1,44 59 1,-52-80-147,0 0 1,1-1-1,1 0 1,0-1 0,1-1-1,23 14 1,-26-18-162,1 0 0,-1-2 0,1 1 0,1-1 0,-1-1 0,0 0 0,1-1 0,0 0 0,22 0 0,30-7-1584</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5.406"/>
    </inkml:context>
    <inkml:brush xml:id="br0">
      <inkml:brushProperty name="width" value="0.2" units="cm"/>
      <inkml:brushProperty name="height" value="0.2" units="cm"/>
    </inkml:brush>
  </inkml:definitions>
  <inkml:trace contextRef="#ctx0" brushRef="#br0">1 28 5513,'12'-27'3045,"-12"26"-3024,5 2-410,20 10 518,-1 2-1,36 24 1,-59-37-128,13 10 56,-1 1 1,0 0 0,0 0-1,-1 2 1,-1-1 0,0 1-1,0 1 1,10 20 0,0 4-25,28 74 0,-34-71-21,-2 0 1,-1 2-1,-3-1 1,7 71-1,-11-40 10,-12 145-1,-2-121-24,-4-1-1,-5 0 0,-4-1 0,-3-1 0,-41 96 1,62-183-128,-27 61 295,28-62-560,0-1-1,-1 1 0,0 0 1,0-1-1,0 0 1,-1 0-1,-10 9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6.163"/>
    </inkml:context>
    <inkml:brush xml:id="br0">
      <inkml:brushProperty name="width" value="0.2" units="cm"/>
      <inkml:brushProperty name="height" value="0.2" units="cm"/>
    </inkml:brush>
  </inkml:definitions>
  <inkml:trace contextRef="#ctx0" brushRef="#br0">5193 167 7714,'10'-4'2689,"-22"4"-3305,-18 0 513,-129-6-28,23-10 135,-179-17 126,170 25-56,-150 11-1,-147 29 124,226-13-44,-265 0 88,37-26-173,359 5-63,-475-6 139,8 3 192,70-22 390,79-35 261,67 8 128,324 52-1081,2 0-8,-1 0 0,0 1 0,1 1 0,-1 0 0,1 0 0,-1 1 0,-11 2 0,20 0-11,8 0-137,-1 0 73,42 21-198,45 22-277,-79-41 195,-1 0 0,1-1-1,0 0 1,0-1-1,0-1 1,0 0 0,0-1-1,1-1 1,-1 1-1,0-2 1,24-4 0,24-11-1847</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7.465"/>
    </inkml:context>
    <inkml:brush xml:id="br0">
      <inkml:brushProperty name="width" value="0.2" units="cm"/>
      <inkml:brushProperty name="height" value="0.2" units="cm"/>
    </inkml:brush>
  </inkml:definitions>
  <inkml:trace contextRef="#ctx0" brushRef="#br0">74 6 6833,'-1'-6'3950,"-3"12"-4900,-11 32 406,-14 56 1,27-90 516,-5 26-32,1 1-1,2 0 1,1 0 0,1 47-1,2-58 62,0 49 35,17 134 0,-12-168-26,3-1-1,0 0 1,3-1 0,0 0 0,30 56 0,-18-48-34,1-1-1,35 43 1,-45-66 15,1-1 0,0 0 1,1-1-1,1-1 0,0 0 1,33 19-1,-39-28 42,0 0-1,1 0 1,-1-1 0,1-1 0,0 0-1,0-1 1,0 0 0,0 0-1,0-2 1,0 1 0,0-2-1,1 0 1,-1 0 0,0-1-1,0 0 1,0-1 0,-1 0-1,1-1 1,-1-1 0,0 0-1,0 0 1,0-1 0,0 0-1,-1-1 1,-1 0 0,1-1-1,-1 0 1,0-1 0,-1 1-1,0-2 1,12-16 0,-5 0-15,-1-1 0,-2 0 1,0 0-1,-2-1 1,-1-1-1,-1 0 0,-2 0 1,0-1-1,-3 1 0,0-1 1,-2-34-1,-3-2-3,-4 1-1,-2-1 1,-4 1 0,-19-64-1,29 120-29,-5-13-1072,-3-29 1,9 23-572</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8.098"/>
    </inkml:context>
    <inkml:brush xml:id="br0">
      <inkml:brushProperty name="width" value="0.2" units="cm"/>
      <inkml:brushProperty name="height" value="0.2" units="cm"/>
    </inkml:brush>
  </inkml:definitions>
  <inkml:trace contextRef="#ctx0" brushRef="#br0">0 0 7666,'11'4'1259,"-6"-2"-732,0-1 0,0 2-1,0-1 1,0 0 0,5 5-1,-8-5-539,-1-1 0,1 1 0,0 0-1,-1 0 1,1 0 0,-1 0 0,0 0-1,1 0 1,-1 0 0,0 0-1,0 0 1,-1 1 0,1-1 0,0 0-1,0 4 1,2 27-236,0 1 0,-3-1 0,0 0 0,-7 37 0,0 27 17,6-47 169,11 96 1,-6-116 98,2-1-1,1 1 1,1-1 0,19 44 0,13 14 303,-39-103-890,-1-34 512,13-96 0,-11 125 46,26-146 63,-23 144-42,1 0 1,1 0-1,2 1 1,0 0-1,13-23 1,-11 28 15,0 1 0,1 0 0,1 1 0,15-15 0,-19 22-31,0 0 0,1 0 0,0 1 0,0 0 0,0 0 1,1 1-1,20-8 0,-27 14-20,-1-1 0,0 0 1,1 1-1,-1-1 0,1 1 0,-1 0 1,0 1-1,1-1 0,-1 0 0,1 1 1,-1 0-1,0 0 0,1 0 0,-1 0 1,0 0-1,0 1 0,0-1 0,0 1 1,0 0-1,0 0 0,0 0 0,-1 0 1,1 0-1,-1 1 0,3 2 0,3 5-24,0 0-1,0 1 1,-1-1 0,0 1-1,6 15 1,1 8-27,0 0 1,15 69 0,4 76-129,-18-88-347,-5-49-3045,-4-28 1135</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38.679"/>
    </inkml:context>
    <inkml:brush xml:id="br0">
      <inkml:brushProperty name="width" value="0.2" units="cm"/>
      <inkml:brushProperty name="height" value="0.2" units="cm"/>
    </inkml:brush>
  </inkml:definitions>
  <inkml:trace contextRef="#ctx0" brushRef="#br0">283 11 7386,'31'-9'3490,"-27"8"-3133,-16 3-1794,9-2 1415,0 1 0,0-1 0,0 1 1,1 0-1,-1 0 0,0 0 0,1 0 0,-1 1 0,1-1 0,-1 1 0,-4 3 0,-57 47-104,22-17 48,40-33 73,-83 75-43,74-67 77,1 2 1,1-1-1,0 1 1,0 0-1,-11 22 1,19-30-23,-1 0 1,1 0 0,0 0 0,0-1 0,0 1 0,1 0-1,-1 0 1,1 0 0,0 0 0,0 0 0,0 0-1,1 0 1,0 4 0,1-1-1,0 1 0,1-1 0,0 0 0,0-1 0,0 1 0,7 8 0,4 4-29,0 0-1,2-2 1,21 20 0,35 28-187,34 35-109,-87-80 279,-1 1 0,-1 1 0,19 33 0,-21-28 44,-1 0 0,-1 0 0,-1 1 0,-2 1 0,10 45 0,-16-52 9,-1 0 0,0 1 0,-2-1 0,-1 0-1,-1 1 1,0-1 0,-2 0 0,-7 27 0,6-32-10,0-1 0,-2 1 1,0-1-1,0 0 0,-2 0 0,-17 26 0,22-37-51,0-1-1,-1 0 0,1 0 0,-1 0 1,0 0-1,0-1 0,-1 1 1,1-1-1,-1 0 0,1-1 1,-1 1-1,0-1 0,0 0 0,0 0 1,0 0-1,0-1 0,-1 0 1,1 0-1,0 0 0,-1 0 1,1-1-1,-1 0 0,1 0 0,0-1 1,-8-1-1,9 1-160,0 0 0,1 0 0,-1 0 0,1 0 0,-1-1 0,1 0 0,-1 1 0,1-1 0,0-1 1,0 1-1,0 0 0,0-1 0,-3-3 0,-13-21-1887</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40.124"/>
    </inkml:context>
    <inkml:brush xml:id="br0">
      <inkml:brushProperty name="width" value="0.2" units="cm"/>
      <inkml:brushProperty name="height" value="0.2" units="cm"/>
    </inkml:brush>
  </inkml:definitions>
  <inkml:trace contextRef="#ctx0" brushRef="#br0">109 940 7314,'14'6'3449,"-12"-4"-3253,-6 18-571,-1-6 463,-29 89-311,-18 58 51,43-129 176,2 1 0,1 0 0,-1 37 0,7-27 6,1-1-1,2 0 1,14 70-1,-11-84-21,1-1 0,2 0-1,0-1 1,2 0 0,1-1-1,22 38 1,-24-50-15,0 0 1,1 0 0,0-1-1,0 0 1,17 13-1,-23-21 25,0-1 1,0 1-1,0-1 0,0 0 0,0 0 0,1 0 1,0-1-1,-1 0 0,1 0 0,0-1 0,0 1 1,0-1-1,0 0 0,0-1 0,0 0 0,12 0 0,-13-1 6,-1-1 0,1 0 0,0 1 0,-1-1 0,1-1 0,-1 1 0,0-1-1,0 1 1,0-1 0,0 0 0,0-1 0,-1 1 0,1-1 0,-1 1 0,0-1-1,3-5 1,1-2-4,0-1 1,-1 0-1,0-1 0,6-18 0,-3 4 1,-2 0 1,-1 0-1,-1 0 0,-1-1 0,-2 0 1,0-28-1,-3 34 10,-1 1 0,-1-1 0,0 1-1,-2-1 1,0 1 0,-2 1 0,0-1 0,-14-25 0,9 23-6,-1 1 1,0 0 0,-2 1-1,-26-30 1,35 45-14,0-1 1,-1 1-1,0 1 1,0-1-1,0 1 1,0 0 0,-1 0-1,0 1 1,0 0-1,0 1 1,-1 0-1,1 0 1,-1 1-1,0 0 1,1 0 0,-16-1-1,23 3-1,0 0-1,0 0 1,0 0-1,0 0 1,0 0 0,-1 0-1,1 0 1,0 0-1,0 0 1,0 1 0,0-1-1,0 0 1,0 1-1,0-1 1,0 0-1,0 1 1,0-1 0,0 1-1,0 0 1,1-1-1,-1 1 1,0 0-1,0 0 1,0-1 0,1 1-1,-1 0 1,0 0-1,1 0 1,-1 0-1,1 0 1,-1 0 0,1 0-1,0 0 1,-1 0-1,1 0 1,0 0 0,0 0-1,0 0 1,-1 0-1,1 0 1,0 0-1,1 2 1,0 4-23,0 0 0,1 0 0,0-1 0,1 1-1,4 9 1,-6-12 37,4 6 2,0 1 0,1-1 1,-1 0-1,2 0 0,0-1 1,0 0-1,0 0 0,14 11 1,-18-17 1,1 0 0,0 0 0,-1-1 1,1 0-1,0 1 0,0-2 1,1 1-1,-1 0 0,0-1 1,1 0-1,-1 0 0,1 0 1,-1 0-1,1-1 0,-1 0 1,1 0-1,-1 0 0,1 0 1,-1-1-1,1 0 0,-1 0 0,1 0 1,-1 0-1,8-4 0,3-3 19,-1 0-1,0-1 1,0 0-1,-1-1 0,0-1 1,-1 0-1,0-1 1,12-16-1,5-8 53,39-67 0,-36 47-43,-3-2-1,-2 0 0,-3-2 1,-2-1-1,-3-1 1,-3 0-1,-3-1 1,-2-1-1,-3 0 0,-3 0 1,-3-1-1,-9-97 1,2 119-61,-13-52 0,14 82-2,0 0 0,0-1 1,-1 2-1,-1-1 0,0 1 1,-1-1-1,-15-20 0,22 33 16,0-1 0,-1 0-1,1 1 1,-1-1 0,1 0 0,0 1-1,-1-1 1,1 0 0,-1 1 0,0-1-1,1 1 1,-1-1 0,1 1-1,-1 0 1,0-1 0,1 1 0,-1 0-1,0-1 1,1 1 0,-1 0 0,0-1-1,0 1 1,1 0 0,-1 0-1,0 0 1,0 0 0,1 0 0,-1 0-1,0 0 1,0 0 0,1 0-1,-1 0 1,0 1 0,0-1 0,1 0-1,-1 0 1,0 1 0,1-1 0,-1 0-1,0 1 1,1-1 0,-1 1-1,0-1 1,1 1 0,-1-1 0,1 1-1,-1-1 1,1 1 0,-1 0 0,1-1-1,0 1 1,-1-1 0,1 1-1,0 0 1,-1 0 0,1-1 0,0 1-1,0 1 1,-4 7-53,1 0 0,1 0 0,-3 15 0,4-19 54,-6 61-42,2 1 0,5 95 0,0-148 50,6 150 7,36 217 1,-26-292 32,4 0 0,4-2 0,4 0 0,39 82 0,-61-155-1,5 10 118,18 30-1,-25-48-110,-1-1 0,1 1 0,0-1 0,0 0 1,1 0-1,0-1 0,0 1 0,0-1 0,0 0 0,11 5 0,-13-8-36,-1 0 0,1 0 0,0-1 0,-1 1-1,1-1 1,0 0 0,0 0 0,0 0 0,-1 0 0,1 0-1,0 0 1,0-1 0,-1 0 0,1 1 0,0-1-1,-1 0 1,1 0 0,0-1 0,-1 1 0,0 0 0,1-1-1,-1 0 1,0 1 0,0-1 0,0 0 0,3-3 0,5-6-16,0 0 0,0-1 1,11-19-1,-19 29 7,24-40-19,-1-2-1,21-50 1,-34 64 25,-1 0 0,-1-1 0,-1-1 0,5-43 0,-12 64-6,-2-1 0,1 1-1,-1-1 1,-1 1-1,0-1 1,-5-19 1,5 29-240,-2 7 19,-11 44 177,2 1-1,-9 84 0,14-70 73,2 128-1,7-162 2,1 0-1,1-1 1,2 1-1,1-1 0,1-1 1,19 46-1,-22-63 0,1-1 0,-1 0 1,2 0-1,-1-1 0,1 0 0,1 0 0,16 15 0,-21-21-6,0-1 0,0 1 0,1-1 0,-1 0-1,0 0 1,1 0 0,-1-1 0,1 1 0,-1-1 0,1 0 0,0 0 0,-1 0 0,1 0-1,0-1 1,0 1 0,0-1 0,0 0 0,0 0 0,-1-1 0,1 1 0,0-1-1,0 0 1,0 0 0,-1 0 0,1 0 0,0-1 0,4-2 0,2-2 0,-1-1 1,-1 0 0,0-1-1,0 1 1,0-1 0,-1-1-1,0 0 1,0 0 0,-1 0-1,-1-1 1,1 1 0,-1-1-1,-1-1 1,6-20-1,-3 7-22,-1-1-1,-2 0 0,0-1 0,-2 1 1,0-36-1,-3 40 9,-1 0 1,0-1 0,-2 1-1,-1 0 1,0 1 0,-2-1-1,0 1 1,-1 0 0,-16-28-1,18 38-157,0 1-1,0 0 0,-1 0 0,0 0 1,0 1-1,-1 0 0,0 1 0,-1-1 1,1 2-1,-1-1 0,-1 1 0,1 1 1,-1-1-1,0 2 0,0-1 0,-1 2 1,1-1-1,-1 1 0,0 1 0,-14-2 1,12 3-585,1 1 0,-19 2 1,-22 8-1782</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40.827"/>
    </inkml:context>
    <inkml:brush xml:id="br0">
      <inkml:brushProperty name="width" value="0.2" units="cm"/>
      <inkml:brushProperty name="height" value="0.2" units="cm"/>
    </inkml:brush>
  </inkml:definitions>
  <inkml:trace contextRef="#ctx0" brushRef="#br0">416 1 4673,'-30'6'928,"5"0"1538,-34 11 0,40-9-2591,0 1 0,1 1-1,-1 0 1,-28 24 0,13-7 53,-37 41-1,63-59 67,0 1-1,1-1 0,0 2 1,1-1-1,0 1 1,0 0-1,1 0 1,1 0-1,0 1 1,0-1-1,1 1 1,1 0-1,0 0 0,0 24 1,2-18 11,0 0 1,2 0-1,0-1 1,1 1-1,0 0 0,2-1 1,0 0-1,1 0 1,12 23-1,-13-29 11,1-1 0,1 1 0,0-1 0,1 0 0,0-1 0,0 0 0,1 0 0,0-1 0,1 0 0,-1 0 0,2-1 0,11 6 0,-16-10-2,0 0 0,0 0-1,1-1 1,-1 0-1,0-1 1,1 1-1,-1-1 1,1 0-1,-1-1 1,1 1-1,0-1 1,-1-1 0,1 1-1,-1-1 1,1 0-1,-1-1 1,1 1-1,-1-1 1,0-1-1,0 1 1,0-1-1,0 0 1,9-7 0,-1 1-11,-2-2 1,1 1-1,-2-2 1,1 1-1,-2-2 1,1 1-1,-2-2 1,0 1 0,0-1-1,12-28 1,-17 31-2,0 1 1,-1-1-1,0 0 0,0 0 1,-1-1-1,-1 1 1,0 0-1,-1-1 0,0 1 1,0 0-1,-1-1 1,-1 1-1,0 0 0,0 0 1,-1 0-1,-7-17 1,3 14-5,0 0 1,-1 1 0,0 0-1,-1 0 1,-14-14 0,-58-52-103,-3-5-3041,59 56 1127</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41.560"/>
    </inkml:context>
    <inkml:brush xml:id="br0">
      <inkml:brushProperty name="width" value="0.2" units="cm"/>
      <inkml:brushProperty name="height" value="0.2" units="cm"/>
    </inkml:brush>
  </inkml:definitions>
  <inkml:trace contextRef="#ctx0" brushRef="#br0">1 25 8162,'6'-7'1161,"15"-10"1787,-22 17-3085,0 1 1,1 0 0,-1 0 0,1 0 0,-1 0 0,1 1 0,0-1 0,-1 0 0,1 0-1,0 0 1,0 0 0,0 0 0,-1 0 0,1 0 0,0 1 0,1 0 0,0 34 296,0-22-339,30 326 223,10 182 627,-40-225-2079,-1-300 1412,0-1 1,0 1-1,1-1 1,-1 1-1,1-1 1,2-4 0,3-15 35,9-31 79,3 1 0,30-66 0,-25 70 15,21-38 162,-37 74-238,0 1-1,1 0 1,1 1 0,15-16 0,-21 23-53,1 1 0,-1 0 1,1 0-1,0 1 0,0-1 1,0 1-1,0 0 0,0 0 0,0 0 1,1 0-1,-1 1 0,1 0 1,-1 0-1,1 0 0,-1 0 0,6 1 1,-4 0-14,0 1 0,0-1 0,0 2 0,0-1 0,0 1 1,-1-1-1,1 1 0,-1 1 0,1-1 0,-1 1 0,7 5 0,-2-1-6,0 1 0,0 1 0,-1 0 0,0 0 0,-1 1 0,0 0 0,0 0 0,-1 1 0,0 0 0,-1 0 0,5 13 0,-6-11 14,-1 1 1,-1 0-1,0 0 1,-1 0-1,-1 0 1,0 0-1,-1 0 1,0 0-1,-4 23 1,1-16-8,-2 0 0,0 0 1,-1 0-1,-1-1 0,-16 30 1,15-35 9,-1-1 1,-1-1-1,0 0 1,-1 0-1,-1-1 1,0 0-1,0-1 1,-16 10-1,-114 70-569,136-88 509,4-2 30,-4 4-383,-1-1-1,1-1 0,-1 1 0,0-1 0,0 0 1,0-1-1,0 0 0,-1 0 0,1 0 1,-1-1-1,-8 1 0,-11-8-2330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43.270"/>
    </inkml:context>
    <inkml:brush xml:id="br0">
      <inkml:brushProperty name="width" value="0.2" units="cm"/>
      <inkml:brushProperty name="height" value="0.2" units="cm"/>
    </inkml:brush>
  </inkml:definitions>
  <inkml:trace contextRef="#ctx0" brushRef="#br0">62 867 8226,'16'-6'2578,"-16"6"-2566,1 0-1,-1 0 0,1 0 1,-1-1-1,0 1 0,1 0 0,-1 0 1,1 0-1,-1 0 0,0 0 1,1 0-1,-1 0 0,1 0 1,-1 0-1,1 0 0,-1 0 1,0 0-1,1 0 0,-1 0 1,1 0-1,-1 0 0,0 0 1,1 1-1,-1-1 0,1 0 0,-1 0 1,0 1-1,1-1 0,-1 0 1,0 0-1,1 1 0,-4 67-840,1-51 844,1 0 0,1 0 0,2 17 0,51 345-3,11 164 47,-60-417-176,-6 1-1,-22 157 1,22-270 86,1 5-52,-2 0 1,-1-1-1,0 0 1,-1 0 0,-9 20-1,14-37 60,-1 1 0,1-1 0,-1 0 0,1 0 0,-1 0 1,0 0-1,1 1 0,-1-1 0,0 0 0,0 0 0,0 0 0,0-1 0,0 1 0,0 0 0,0 0 0,0 0 1,0-1-1,0 1 0,0-1 0,0 1 0,0-1 0,-1 1 0,1-1 0,0 1 0,0-1 0,-3 0 0,2 0 9,0-1 0,0 1-1,0-1 1,0 0 0,0 1-1,0-1 1,0 0-1,1 0 1,-1-1 0,0 1-1,0 0 1,1-1 0,-1 1-1,-1-3 1,-4-4 35,0-1 1,0 1-1,1-1 1,1-1-1,-6-10 1,1-7 9,1 0 1,1 0 0,1 0 0,1-1 0,2 0 0,1 0 0,1-1 0,1 1-1,5-41 1,0 32-20,2 0-1,1 0 1,3 1-1,0 0 0,3 0 1,27-55-1,-11 38 14,2 1 0,74-92 0,100-78 706,-186 204-577,0-1 0,-2-1 0,-1-1 0,0-1 0,22-41 0,-35 56-146,0 0-1,0 0 0,-1-1 1,0 1-1,0-1 0,0 1 1,-1-1-1,-1 0 1,1 0-1,-2-10 0,0 12-30,0 0 1,0 0-1,-1 0 0,0 0 0,0 0 0,-1 0 0,0 1 1,0-1-1,0 1 0,0 0 0,-1 0 0,0 0 0,0 0 0,-7-6 1,8 8-6,0 0 1,-1 1 0,1-1-1,-1 1 1,1 0 0,-1 0-1,0 0 1,0 1-1,0-1 1,0 1 0,0 0-1,0 0 1,0 0 0,0 0-1,-6 1 1,3 0-3,0 0 0,0 1-1,0 0 1,0 1 0,0 0 0,0 0 0,0 0-1,-9 5 1,2 1 7,0-1 0,1 2 0,0 0 0,1 1-1,0 0 1,0 1 0,-15 18 0,19-18 24,1 0 1,0 1-1,1 0 1,0 0-1,0 0 0,1 1 1,1 0-1,1 0 1,-1 0-1,2 0 1,0 0-1,1 1 0,0-1 1,1 1-1,0-1 1,1 1-1,1-1 1,0 1-1,1-1 0,4 14 1,-4-16 3,1 0 1,0 1 0,1-2-1,0 1 1,0 0-1,1-1 1,1 0 0,0-1-1,0 1 1,1-1-1,0-1 1,0 1 0,1-1-1,0-1 1,1 0-1,0 0 1,0-1 0,0 0-1,1 0 1,-1-1-1,1-1 1,22 6-1,-23-8 11,1-1-1,-1 0 0,1-1 0,-1 0 1,1-1-1,-1 0 0,0 0 0,1-1 1,-1 0-1,0-1 0,0 0 0,0-1 1,-1 0-1,1-1 0,-1 0 0,0 0 1,0-1-1,-1 0 0,14-13 0,-6 4-5,-1 0 0,-1-2-1,0 1 1,-2-2-1,0 0 1,0 0-1,-2-1 1,12-30-1,-2-7 10,-2-1-1,-3 0 1,16-115-1,-22 71 3,-4-152-1,-14 121 7,-47-233-1,34 275-15,11 49-12,-10-66-1,27 184-211,-5 331 272,-6-248-49,4-106-2,5 193-9,-1-218 5,0 0 0,3 0 0,0 0 0,2 0 0,1-1 0,14 32 0,-19-53 5,-1 0 0,1 0 1,1 0-1,-1 0 0,1-1 1,0 0-1,1 0 0,0 0 0,0-1 1,0 0-1,0 0 0,1 0 0,-1-1 1,1 0-1,14 6 0,-8-6-4,-1-1-1,1 0 1,0 0 0,0-2-1,0 1 1,0-2-1,0 1 1,24-4-1,-15 0 8,0-1-1,0-1 0,0 0 1,-1-2-1,0 0 0,0-2 1,0 0-1,-2-2 0,1 0 1,-1-1-1,-1 0 0,0-2 1,-1 0-1,0-1 0,26-31 1,-39 40 24,0 0 0,0 0 0,0 0-1,-1-1 1,0 1 0,0-1 0,2-12 0,-4 17-44,0 0 0,-1 0 0,1 0 0,-1 0-1,0 0 1,0 0 0,1 0 0,-1 0 0,-1-1 0,1 1 0,0 0-1,0 0 1,-1 0 0,1 0 0,-1 0 0,0 0 0,0 0-1,0 1 1,0-1 0,0 0 0,0 0 0,0 1 0,0-1-1,-1 0 1,1 1 0,0-1 0,-1 1 0,0 0 0,1-1-1,-4 0 1,4 2-10,0-1 1,0 1-1,0 0 0,0 1 0,0-1 0,0 0 0,0 0 0,0 0 0,0 1 0,0-1 1,0 0-1,0 1 0,0-1 0,0 1 0,0-1 0,1 1 0,-1 0 0,0-1 0,0 1 0,-1 1 1,-2 1-18,-23 21-3,-24 37 4,43-50 32,1 0 0,0 1 0,0 0 0,1 1 0,1-1 0,0 1 0,-4 15 0,3 3 9,-5 51 0,9-68-3,-3 36 3,3 1 0,1 0 1,8 61-1,-5-92 6,1-1 1,1 1-1,1-1 1,1 0-1,0 0 1,2-1-1,0 0 1,0 0-1,2-1 1,1 0-1,14 19 1,-19-30 40,0 0 1,0 0-1,0 0 1,1-1-1,0 0 1,0-1-1,0 0 1,1 0-1,-1 0 1,1-1-1,0 0 1,9 2-1,-13-4-21,1 0-1,-1 0 1,0 0 0,1-1-1,-1 0 1,1 0 0,-1 0-1,0 0 1,1-1 0,-1 0-1,0 0 1,0 0 0,1 0-1,-1-1 1,0 1-1,0-1 1,0 0 0,-1 0-1,1-1 1,0 1 0,-1-1-1,0 0 1,1 0 0,4-6-1,-2 1-17,-1 0-1,0-1 0,-1 1 0,0-1 1,0 0-1,-1 0 0,0-1 0,-1 1 1,2-11-1,0-6-2,-1 0 0,-2-28 0,-1 30-8,-2 0 0,-1 0 0,-1 0 0,-1 0 0,-1 1 0,-1 0 0,-1 0 0,-1 1 0,-1 0 0,-1 1 0,-22-33 0,22 39-65,-1 1 0,0-1 0,0 2 0,-2 0-1,0 1 1,-26-19 0,27 23-76,1 1-1,0 1 1,-1 0 0,-1 0-1,1 2 1,0-1-1,-1 2 1,0 0 0,-21-2-1,-11 4-957,-57 4 0,4 1-1871,40-6 737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5.146"/>
    </inkml:context>
    <inkml:brush xml:id="br0">
      <inkml:brushProperty name="width" value="0.2" units="cm"/>
      <inkml:brushProperty name="height" value="0.2" units="cm"/>
    </inkml:brush>
  </inkml:definitions>
  <inkml:trace contextRef="#ctx0" brushRef="#br0">219 85 5617,'46'-73'1282,"-45"72"-1226,-1 0 0,1 0-1,0 1 1,-1-1 0,1 0 0,-1 1 0,1-1 0,0 0 0,0 1-1,-1-1 1,1 1 0,0-1 0,0 1 0,0-1 0,0 1 0,-1 0 0,1-1-1,0 1 1,0 0 0,0 0 0,0-1 0,0 1 0,0 0 0,0 0-1,0 0 1,0 0 0,1 1 0,-2-1-61,0 0 1,-1 0-1,1 0 0,0 0 1,0 0-1,0 0 0,0 0 1,0 0-1,0 0 0,-1 0 1,1 1-1,0-1 0,0 0 1,0 0-1,0 0 0,0 0 1,0 0-1,0 0 0,0 1 0,0-1 1,0 0-1,-1 0 0,1 0 1,0 0-1,0 0 0,0 1 1,0-1-1,0 0 0,0 0 1,0 0-1,0 0 0,0 0 1,0 1-1,0-1 0,0 0 1,0 0-1,1 0 0,-1 0 1,0 0-1,0 1 0,0-1 1,0 0-1,0 0 0,0 0 1,0 0-1,0 0 0,0 0 0,0 1 1,1-1-1,-1 0 0,0 0 1,0 0-1,-1 3 22,-1-1 0,1 1 0,-1 0 0,1 0 0,0 0 0,0 0 0,1 0 0,-2 4 0,1-1 54,-1 0-22,-7 30 119,-3-1-1,0 0 1,-20 35 0,-129 319-6,149-356 221,1 0 0,2 1 1,-5 38-1,13-68-173</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3:43.646"/>
    </inkml:context>
    <inkml:brush xml:id="br0">
      <inkml:brushProperty name="width" value="0.2" units="cm"/>
      <inkml:brushProperty name="height" value="0.2" units="cm"/>
    </inkml:brush>
  </inkml:definitions>
  <inkml:trace contextRef="#ctx0" brushRef="#br0">619 438 1976,'21'-50'1119,"2"1"-1,43-68 1,71-83 3467,-125 182-3699,-11 18-881,-1 0 0,0 0 0,0 0 0,0 0 0,0 0 0,0 0 0,0 0 0,0 0 0,0 0 0,0-1 0,0 1 0,0 0 0,0 0 0,0 0 0,0 0 0,0 0 0,0 0 0,0 0 0,0 0 0,0-1 0,0 1 0,0 0 0,0 0 0,0 0 0,0 0 0,0 0 0,0 0 0,0 0 0,0 0 0,0 0 0,0-1 0,0 1 0,0 0 0,0 0 0,0 0 0,0 0 0,0 0 0,0 0 0,0 0 0,0 0-1,-1 0 1,1 0 0,0 0 0,0 0 0,0 0 0,0 0 0,0-1 0,0 1 0,0 0 0,0 0 0,0 0 0,-1 0 0,1 0 0,0 0 0,0 0 0,0 0 0,0 0 0,0 0 0,0 0 0,-16 2 0,-17 4-7,1 2-1,0 2 0,0 0 0,-45 24 0,-38 17-108,-293 119-2949,277-127 1132</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1.938"/>
    </inkml:context>
    <inkml:brush xml:id="br0">
      <inkml:brushProperty name="width" value="0.2" units="cm"/>
      <inkml:brushProperty name="height" value="0.2" units="cm"/>
    </inkml:brush>
  </inkml:definitions>
  <inkml:trace contextRef="#ctx0" brushRef="#br0">4537 428 4585,'21'-13'1639,"28"-16"0,13-8 712,20-15-2377,3 3 0,101-42-1,-94 47 37,-29 12 11,-25 11 9,0 3 0,54-19 0,-81 33-392,-35 9 91,-252 71 173,41-9 67,-818 171-38,469-147 69,-57-17 76,9-64 154,41-48 95,590 37-324,-809-81 187,643 63-235,-70-20-2021,227 37 1557,0-1 0,0 0 0,-14-6 1,11 1-284,0 0 0,-12-10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2.377"/>
    </inkml:context>
    <inkml:brush xml:id="br0">
      <inkml:brushProperty name="width" value="0.2" units="cm"/>
      <inkml:brushProperty name="height" value="0.2" units="cm"/>
    </inkml:brush>
  </inkml:definitions>
  <inkml:trace contextRef="#ctx0" brushRef="#br0">1 1 944,'15'360'4506,"28"177"-2240,-14-194-1828,15 164-137,-39-458-362,86 717-1890,-70-665 214,1-18-472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2.908"/>
    </inkml:context>
    <inkml:brush xml:id="br0">
      <inkml:brushProperty name="width" value="0.2" units="cm"/>
      <inkml:brushProperty name="height" value="0.2" units="cm"/>
    </inkml:brush>
  </inkml:definitions>
  <inkml:trace contextRef="#ctx0" brushRef="#br0">1 21 7266,'3'-3'304,"-1"2"-95,0-1 1,-1 0-1,1 1 0,0-1 1,0 1-1,0 0 0,0 0 1,0 0-1,0 0 1,0 0-1,0 0 0,0 0 1,1 1-1,3-2 0,-5 5-239,0 0 1,0-1-1,0 1 0,-1 0 0,1-1 0,-1 1 0,1 0 0,-1 0 1,0 0-1,0 3 0,0 4-30,5 71-323,-6 110-1,-8 4 158,-1 352-466,113 677 309,-58-778 8,8 49-4205,-39-345 2241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3.285"/>
    </inkml:context>
    <inkml:brush xml:id="br0">
      <inkml:brushProperty name="width" value="0.2" units="cm"/>
      <inkml:brushProperty name="height" value="0.2" units="cm"/>
    </inkml:brush>
  </inkml:definitions>
  <inkml:trace contextRef="#ctx0" brushRef="#br0">5564 421 1496,'-29'12'972,"-1"-2"-1,-1-1 0,-47 8 1,-96 3 491,-368-3-565,-36-40-631,-143-42-158,-52-20-70,25 2 347,79 18 365,516 52-652,-256-25 197,5-22-832,369 54-637,-1-3 1,-61-22-1,40 3-1254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3.943"/>
    </inkml:context>
    <inkml:brush xml:id="br0">
      <inkml:brushProperty name="width" value="0.2" units="cm"/>
      <inkml:brushProperty name="height" value="0.2" units="cm"/>
    </inkml:brush>
  </inkml:definitions>
  <inkml:trace contextRef="#ctx0" brushRef="#br0">1193 307 7258,'16'-9'1382,"-5"3"-1086,0 0-1,-1-1 1,0 0 0,9-9-1,-17 14-473,0 0 0,0 0 0,0 0-1,0 0 1,0-1 0,-1 1 0,1 0 0,-1-1-1,0 0 1,0 1 0,0-1 0,0 0 0,0 0 0,0 1-1,-1-1 1,1 0 0,-1 0 0,0 0 0,0 0-1,0 0 1,0 1 0,-1-5 0,-1-3 255,-1 1 0,0-1 0,0 1-1,-1 0 1,0 0 0,-1 0 0,0 1 0,0 0 0,-1 0 0,0 0 0,0 0-1,-1 1 1,0 0 0,0 0 0,-12-7 0,8 7 12,0 0 0,-1 1 0,1 0 0,-1 1 0,-1 0 1,1 1-1,-1 1 0,0 0 0,1 0 0,-1 2 0,-17-1 0,-4 2-89,0 2 1,1 1-1,0 2 0,0 1 1,0 2-1,1 1 0,0 1 1,0 2-1,1 1 0,-44 26 0,13-1-8,0 4 0,3 1 0,-96 93 0,123-105 64,1 1 0,2 2 0,1 2-1,2 0 1,2 1 0,1 2 0,-26 58 0,38-71-16,2 2-1,0-1 1,2 1 0,1 1-1,1-1 1,1 1 0,2 0-1,1 0 1,1 0 0,1 0-1,2-1 1,10 49 0,-2-38 18,1 0 0,2-1 1,1 0-1,2-1 0,2-1 1,1-1-1,2-1 1,50 61-1,-51-71-75,1-2-1,1 0 1,1-1 0,1-2-1,1 0 1,0-2 0,1-1-1,1-1 1,0-1 0,1-2-1,1 0 1,38 8 0,-20-11-715,0-2 0,0-2 1,1-2-1,50-3 1,0-10-1379</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4.716"/>
    </inkml:context>
    <inkml:brush xml:id="br0">
      <inkml:brushProperty name="width" value="0.2" units="cm"/>
      <inkml:brushProperty name="height" value="0.2" units="cm"/>
    </inkml:brush>
  </inkml:definitions>
  <inkml:trace contextRef="#ctx0" brushRef="#br0">228 97 6321,'-2'-1'-288,"-1"1"1,0-1-1,0 1 0,-1-1 0,1 1 0,0 0 0,0 0 1,0 0-1,0 1 0,-5 0 0,-3 0-386,-25-2 528,-39 2 10,66-1 219,1 1 1,0 1-1,0-1 0,0 1 0,-18 11 5457,39-10-4449,26 2-1151,23-2 469,100-9 1,197-33-124,426-31 65,-371 59-68,855 40 645,-1212-25-1095,110 23 0,-76 0-2319,-79-20 477,-5 4-110</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5.405"/>
    </inkml:context>
    <inkml:brush xml:id="br0">
      <inkml:brushProperty name="width" value="0.2" units="cm"/>
      <inkml:brushProperty name="height" value="0.2" units="cm"/>
    </inkml:brush>
  </inkml:definitions>
  <inkml:trace contextRef="#ctx0" brushRef="#br0">0 17 7914,'1'-2'175,"0"1"0,0 0 0,0 0 0,0 0 1,0 0-1,0 0 0,0 0 0,0 0 0,0 0 0,1 0 1,-1 0-1,0 1 0,1-1 0,-1 1 0,0-1 0,1 1 1,-1-1-1,1 1 0,-1 0 0,1-1 0,2 1 0,41 2-1746,-35-1 1932,293 36-1135,-180-20 829,-25-3-43,0 4 1,-1 5-1,-1 4 1,-1 4-1,-2 4 0,97 52 1,-159-71-14,129 71-38,-129-68 25,-2 1-1,0 2 1,26 25-1,-52-45 15,-1 0-1,0 0 1,0 1-1,0-1 0,0 1 1,0-1-1,0 1 1,-1 0-1,1 0 1,-1 0-1,0 0 0,0 0 1,0 0-1,0 0 1,-1 0-1,1 0 0,-1 0 1,0 7-1,0-6 7,-1 1 0,0-1-1,-1 0 1,1 1 0,-1-1 0,0 0-1,0 0 1,0 0 0,0 0-1,-1 0 1,-5 6 0,-8 6 50,0-1 0,-1 0 0,0-1 0,-27 15 1,27-17 6,-284 164 598,-15-27-222,47-37-407,261-107 227,35-1-6072,19-12 3119</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5.944"/>
    </inkml:context>
    <inkml:brush xml:id="br0">
      <inkml:brushProperty name="width" value="0.2" units="cm"/>
      <inkml:brushProperty name="height" value="0.2" units="cm"/>
    </inkml:brush>
  </inkml:definitions>
  <inkml:trace contextRef="#ctx0" brushRef="#br0">0 20 6913,'15'-7'904,"-12"5"-554,0 0 0,1 0 1,0 1-1,-1-1 0,1 1 1,4-1-1,-7 2-341,0 0 0,0 0 0,0 0 0,-1 0 0,1 0 0,0 0 0,0 0 0,-1 0 0,1 0 0,0 1 0,0-1 1,-1 0-1,1 1 0,0-1 0,-1 0 0,1 1 0,0-1 0,-1 1 0,1-1 0,-1 1 0,1-1 0,-1 1 0,1 0 0,-1-1 0,1 1 0,-1 0 0,1-1 0,-1 1 0,0 0 0,1-1 0,-1 1 0,0 0 0,0 0 0,0-1 1,0 1-1,1 1 0,7 47-445,-1-1 0,0 55 0,-8 97-1063,0-185 1353,0 45-442,9 594-4449,42-181 7053,3 15 1064,38 465-341,-83-851-2894,-4 1-1,-15 149 1,10-244-161,1-6 96,0 0-1,0 0 0,0 0 0,0-1 0,-1 1 0,1 0 0,-1 0 0,1 0 1,-1 0-1,1 0 0,-1 0 0,-2 2 0</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6.556"/>
    </inkml:context>
    <inkml:brush xml:id="br0">
      <inkml:brushProperty name="width" value="0.2" units="cm"/>
      <inkml:brushProperty name="height" value="0.2" units="cm"/>
    </inkml:brush>
  </inkml:definitions>
  <inkml:trace contextRef="#ctx0" brushRef="#br0">1 29 7578,'81'-20'3171,"-62"17"-3098,0 0 0,0 1 1,1 2-1,28 1 1,26 10-261,145 42 0,-155-35 107,119 30 26,1-9-1,305 26 0,10-53 215,39-30-36,29-32 87,-430 36-137,266-22 77,124 13-59,-57 30-100,-38 22-50,-1 39-564,-251-11-2746,-139-39 1363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7.604"/>
    </inkml:context>
    <inkml:brush xml:id="br0">
      <inkml:brushProperty name="width" value="0.2" units="cm"/>
      <inkml:brushProperty name="height" value="0.2" units="cm"/>
    </inkml:brush>
  </inkml:definitions>
  <inkml:trace contextRef="#ctx0" brushRef="#br0">8004 452 2961,'-18'4'1728,"11"-3"-1183,0 1 0,0 0-1,-13 6 1,4-3-465,0 0 1,0-1-1,0 0 0,-19 1 1,32-5-72,-13 2 45,-1-1 1,1-1-1,-27-3 0,-9 0-16,-366 40 191,392-34-212,-289 51 66,43-5-50,194-39 21,-122 0 0,-191-34 400,-31-12 113,-56 5-329,-41 0-84,-30-7 63,-3-45 114,1-52 185,22 5-35,2 32-225,16 52-145,289 51-103,-294 44 0,420-38 30,-1-4-1,1-4 1,-143-13 0,145 2-1477</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7.110"/>
    </inkml:context>
    <inkml:brush xml:id="br0">
      <inkml:brushProperty name="width" value="0.2" units="cm"/>
      <inkml:brushProperty name="height" value="0.2" units="cm"/>
    </inkml:brush>
  </inkml:definitions>
  <inkml:trace contextRef="#ctx0" brushRef="#br0">4886 0 3321,'-8'1'219,"-1"0"0,1 1 0,0 0 0,0 0 1,0 1-1,0 0 0,1 0 0,-1 1 0,1 0 1,-12 8-1,15-9-144,-6 4-1,1 1 0,0 0 0,0 1 0,1 0 1,0 0-1,0 1 0,1 0 0,0 0 1,1 1-1,-9 21 0,11-25-62,-14 32 14,3 0-1,1 0 1,1 1 0,3 1 0,-7 50 0,7-9-40,1 140 1,12-141 285,22 131 1,34 76 513,5 36-63,-53-249-701,-4 0 0,-3 109 0,-7-122-105,-3-1 0,-3 0 0,-27 98 0,24-121-128,-2 0 1,-1-1-1,-2-1 0,-2 0 1,-1-1-1,-1-1 0,-32 38 0,12-24-349,-1-2-1,-3-2 1,-1-1-1,-82 57 0,80-70 507,0-2-1,-2-3 1,-1-1 0,-73 22-1,50-24 600,-1-4-1,-120 14 1,-159-16 1622,5-26-837,-354-43-21,-13-40-483,198 3-452,429 74-335,-21-3-41,-188-39-48,234 43-206,2-3 0,-92-39 0,143 52-24,0 0 0,0-1 0,1 0 0,0 0 0,0-1 0,0-1 0,1 0-1,0 0 1,-15-18 0,18 16-375,-1 0-1,-7-19 0</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7.505"/>
    </inkml:context>
    <inkml:brush xml:id="br0">
      <inkml:brushProperty name="width" value="0.2" units="cm"/>
      <inkml:brushProperty name="height" value="0.2" units="cm"/>
    </inkml:brush>
  </inkml:definitions>
  <inkml:trace contextRef="#ctx0" brushRef="#br0">1 1 3329,'33'187'-869,"-21"-136"1674,55 298 4370,-16 4-3566,-43-260-2426,-3 1 0,-10 109 0,1-154-948</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8.221"/>
    </inkml:context>
    <inkml:brush xml:id="br0">
      <inkml:brushProperty name="width" value="0.2" units="cm"/>
      <inkml:brushProperty name="height" value="0.2" units="cm"/>
    </inkml:brush>
  </inkml:definitions>
  <inkml:trace contextRef="#ctx0" brushRef="#br0">1 332 7234,'20'-45'2890,"-17"36"-2927,0 0-1,1-1 0,1 1 1,-1 1-1,2-1 1,-1 1-1,1 0 0,0 0 1,1 0-1,-1 1 0,11-8 1,22-10 144,1 1 0,1 2 1,84-33-1,-98 45-17,1 0-1,0 1 1,1 2 0,-1 1-1,1 2 1,31-2 0,-48 6-87,0 0-1,0 1 1,0 0 0,0 1-1,0 0 1,0 1 0,-1 1-1,1 0 1,-1 0 0,0 1-1,0 0 1,-1 1 0,1 0 0,-1 1-1,0 0 1,-1 1 0,11 10-1,-11-7-13,0 0-1,0 1 0,-2-1 1,1 2-1,-1-1 1,-1 1-1,0 0 0,-1 1 1,0-1-1,-1 1 0,-1 0 1,0 0-1,-1 0 0,0 1 1,-1 22-1,-2-6-18,-1 1 0,-2-1 0,-1 1-1,-1-1 1,-2 0 0,-12 31 0,6-26 2,-2 0 0,-1 0-1,-2-2 1,-1 0 0,-2-1 0,-1-2 0,-2 0 0,-1-2-1,-1 0 1,-1-2 0,-2-1 0,0-1 0,-2-2-1,-1-1 1,-47 24 0,64-39 15,0 0 0,-23 7 0,36-13 16,-1 0 0,1 0 0,-1 0 0,1-1 0,0 1 0,-1-1 0,1 0 0,-1 0 0,1 0 0,-1-1 1,1 1-1,-1-1 0,1 1 0,0-1 0,-1-1 0,1 1 0,0 0 0,-6-4 0,9 5 9,-1-1 0,0 0 1,1 0-1,-1 1 0,1-1 1,-1 0-1,1 0 0,0 0 0,-1 0 1,1 1-1,0-1 0,0 0 1,-1 0-1,1 0 0,0 0 0,0 0 1,0 0-1,0 0 0,0 0 1,0 0-1,1 0 0,-1 1 0,0-1 1,0 0-1,0 0 0,1 0 1,-1 0-1,1-1 0,14-24 169,-14 25-175,17-23 31,2 0 0,1 1 0,0 0 0,2 2 0,1 1 0,28-19 0,-4 8-46,0 2 0,75-32 0,-106 53 23,1 1 1,0 1 0,0 0-1,1 1 1,20-2-1,-30 6-10,0 1-1,0 0 0,0 0 0,0 1 0,0 0 1,-1 0-1,1 1 0,0 0 0,0 1 0,-1 0 1,1 0-1,12 8 0,-10-5-9,-1 0 0,-1 1 1,1 0-1,-1 1 0,0 0 0,-1 1 1,0-1-1,0 2 0,-1-1 0,0 1 1,-1 0-1,0 0 0,0 1 0,-1 0 0,5 15 1,-6-12 0,-1 0 1,-1 0 0,0 0-1,-1 1 1,0-1-1,-1 0 1,0 1 0,-2-1-1,1 0 1,-2 0-1,0 0 1,-8 23 0,0-10 38,-2 1 0,0-1 0,-2-1 1,-1 0-1,-1-1 0,-2-1 0,0-1 1,-1-1-1,-1 0 0,-1-2 0,-39 29 1,17-18-394,-90 48 1,-51 2-3795,168-74 1917</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8.990"/>
    </inkml:context>
    <inkml:brush xml:id="br0">
      <inkml:brushProperty name="width" value="0.2" units="cm"/>
      <inkml:brushProperty name="height" value="0.2" units="cm"/>
    </inkml:brush>
  </inkml:definitions>
  <inkml:trace contextRef="#ctx0" brushRef="#br0">0 212 5913,'52'-78'1433,"-51"76"-1301,1-1 1,-1 1 0,1 0 0,0 0-1,0-1 1,0 1 0,0 1 0,0-1-1,0 0 1,1 0 0,-1 1 0,1-1-1,2 0 1,-2 1-196,-1 1 0,0 0-1,0 0 1,1 0 0,-1 0 0,0 0-1,0 1 1,0-1 0,1 0 0,-1 1 0,2 1-1,16 3 230,33 1-134,1-2 0,81-4 0,268-61 1380,-166 19-863,-162 32-421,87 0 0,-138 10-141,1 1 1,0 2-1,0 0 1,-1 2-1,0 0 1,30 12-1,-17-2-827,-1 1 0,-1 2-1,35 23 1,-22-11-1146</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09.421"/>
    </inkml:context>
    <inkml:brush xml:id="br0">
      <inkml:brushProperty name="width" value="0.2" units="cm"/>
      <inkml:brushProperty name="height" value="0.2" units="cm"/>
    </inkml:brush>
  </inkml:definitions>
  <inkml:trace contextRef="#ctx0" brushRef="#br0">0 1 2505,'113'156'553,"-108"-150"-495,-1 0 0,0 0-1,0 0 1,-1 1 0,0 0 0,0 0 0,-1 0 0,1 0-1,-2 0 1,1 0 0,-1 1 0,1 11 0,0 3-51,15 274 377,-20 1 617,1-209-658,-2 108 361,6 614 999,55-59-1472,-51-734-901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0.411"/>
    </inkml:context>
    <inkml:brush xml:id="br0">
      <inkml:brushProperty name="width" value="0.2" units="cm"/>
      <inkml:brushProperty name="height" value="0.2" units="cm"/>
    </inkml:brush>
  </inkml:definitions>
  <inkml:trace contextRef="#ctx0" brushRef="#br0">684 19 6825,'9'-5'987,"-6"3"-536,0 0 1,1 0 0,-1 1 0,1-1 0,6-2 0,-9 4-449,0 0 1,-1 0-1,1 0 0,-1 0 1,1 0-1,0 0 1,-1 0-1,1 0 1,-1 0-1,1 1 0,0-1 1,-1 0-1,1 0 1,-1 1-1,1-1 1,-1 0-1,1 0 0,-1 1 1,1-1-1,-1 1 1,1-1-1,-1 0 1,1 1-1,-1-1 0,0 1 1,1-1-1,-1 1 1,0-1-1,0 1 1,1 0-1,-1-1 0,0 1 1,0-1-1,0 1 1,1-1-1,-1 1 1,0 0-1,0-1 0,0 1 1,0-1-1,0 1 1,0 0-1,0-1 1,-1 2-1,1 38-60,-2 0 0,-2 0 0,-1-1 0,-2 0 0,-13 41 0,-8 7-60,-44 95 0,46-120 115,-3-2 1,-62 95 0,89-151-3,0-1-1,-1 0 1,1 0 0,-1 0 0,0 0-1,0 0 1,0-1 0,0 1 0,0-1-1,-1 0 1,1 0 0,-1 0 0,1 0-1,-1-1 1,0 1 0,-4 0 0,4-1 2,-1-1 1,1 0 0,0 0 0,0-1 0,0 1-1,-1-1 1,1 0 0,0 0 0,0-1-1,0 1 1,0-1 0,1 0 0,-1 0-1,-4-3 1,-26-18 65,2-1 0,1-2 0,1-2 0,-33-37 0,-26-24 67,87 87-152,0 0-1,0 1 1,0-1-1,0 0 1,-1 1 0,1 0-1,-1-1 1,1 1 0,-4-1-1,6 2-44,-1 0 0,0 0 1,1 0-1,-1 0 0,0 0 0,0 0 0,1 0 0,-1 0 0,0 0 0,1 1 0,-1-1 0,0 0 0,0 0 0,1 1 0,-1-1 0,1 0 0,-1 1 0,0-1 1,1 0-1,-1 1 0,1-1 0,-1 1 0,1-1 0,-1 1 0,1-1 0,-1 1 0,1 0 0,-1-1 0,1 1 0,0 0 0,-1-1 0,1 1 0,0 0 0,0-1 0,0 1 1,-1 0-1,1 0 0,-5 23-1799</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1.719"/>
    </inkml:context>
    <inkml:brush xml:id="br0">
      <inkml:brushProperty name="width" value="0.2" units="cm"/>
      <inkml:brushProperty name="height" value="0.2" units="cm"/>
    </inkml:brush>
  </inkml:definitions>
  <inkml:trace contextRef="#ctx0" brushRef="#br0">1839 796 7314,'0'0'3380,"-4"0"-3529,-28-9 149,1-1 1,-34-16-1,41 16 3,-11-6 0,-1-1 0,2-1 0,1-2 0,0-2 1,1-1-1,-55-52 0,47 33 11,2-1 1,2-2-1,-56-92 1,-70-94 42,129 181-542,32 50 493,1-1-7,0 1-19,-1 0 0,0 0 0,0 1 0,1-1 0,-1 1 0,0-1 0,1 0 0,-1 1 0,1-1 0,-1 1-1,0-1 1,1 1 0,-1 0 0,1-1 0,-1 1 0,1 0 0,0-1 0,-1 1 0,1 0 0,0-1 0,-1 2 0,0 1 13,-3 6 1,-1 0 1,0 0-1,-7 9 0,-204 269 141,-42 73 50,-59 78 220,289-400-328,-45 75 1,63-95-302,1 1-1,1 0 1,1 1 0,1 0 0,1 0 0,-6 36-1,10-47-176,0-3-172,1 0-1,-1 0 0,1 0 0,0 1 0,1 7 0,6 3-1892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2.126"/>
    </inkml:context>
    <inkml:brush xml:id="br0">
      <inkml:brushProperty name="width" value="0.2" units="cm"/>
      <inkml:brushProperty name="height" value="0.2" units="cm"/>
    </inkml:brush>
  </inkml:definitions>
  <inkml:trace contextRef="#ctx0" brushRef="#br0">655 6 7258,'13'-5'2602,"-16"4"-1964,-32 4-782,-25 5 155,-334 28 56,230-25-2717,153-12 603</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2.553"/>
    </inkml:context>
    <inkml:brush xml:id="br0">
      <inkml:brushProperty name="width" value="0.2" units="cm"/>
      <inkml:brushProperty name="height" value="0.2" units="cm"/>
    </inkml:brush>
  </inkml:definitions>
  <inkml:trace contextRef="#ctx0" brushRef="#br0">107 4 8050,'16'-2'1182,"-15"1"-1079,0 1 1,0 0-1,0-1 0,0 1 1,0 0-1,0 0 0,0 0 0,0 0 1,1 0-1,-1 0 0,0 0 1,0 1-1,0-1 0,0 0 1,0 0-1,1 1 0,-2 0-120,1 0 0,-1 1 1,1-1-1,-1 0 0,0 0 0,1 1 0,-1-1 0,0 0 0,0 0 0,0 1 0,0-1 0,0 0 0,0 1 0,0-1 0,0 0 0,-1 0 1,0 3-1,-79 468-1074,56-341 1092,6 2-1,-3 248 1,35-56 57,-2 154-665,-20-387-2428,4-65 945</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3.040"/>
    </inkml:context>
    <inkml:brush xml:id="br0">
      <inkml:brushProperty name="width" value="0.2" units="cm"/>
      <inkml:brushProperty name="height" value="0.2" units="cm"/>
    </inkml:brush>
  </inkml:definitions>
  <inkml:trace contextRef="#ctx0" brushRef="#br0">3552 71 5441,'-7'-7'194,"0"1"0,0-1 0,0 1-1,-1 1 1,0-1 0,0 2 0,0-1 0,-1 1 0,0 0-1,0 1 1,0 0 0,0 0 0,0 1 0,0 0 0,-1 0-1,1 1 1,-19 1 0,-9 1-292,0 3 0,0 0-1,-43 12 1,63-12 254,-217 50-92,73-15 12,-200 23 0,217-53 9,-162-9 0,14-21 56,138 9-46,-303-10 160,349 21-217,-251-6 56,2-22-54,281 17-63,-57-7-2588,102 17 840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8.114"/>
    </inkml:context>
    <inkml:brush xml:id="br0">
      <inkml:brushProperty name="width" value="0.2" units="cm"/>
      <inkml:brushProperty name="height" value="0.2" units="cm"/>
    </inkml:brush>
  </inkml:definitions>
  <inkml:trace contextRef="#ctx0" brushRef="#br0">31 0 5937,'6'19'288,"0"-1"0,-1 1 0,-1 0 0,-1 0 0,-1 0 0,0 1 0,-2 25-1,-18 108-1011,-1 13 167,-3 1038 1574,27-1010-782,5 124 7,22-9-379,-28-283-125,0 0-1,3-1 0,0 1 1,1-1-1,1 0 0,18 32 0,-16-41-197,0-1 0,21 23 0</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3.576"/>
    </inkml:context>
    <inkml:brush xml:id="br0">
      <inkml:brushProperty name="width" value="0.2" units="cm"/>
      <inkml:brushProperty name="height" value="0.2" units="cm"/>
    </inkml:brush>
  </inkml:definitions>
  <inkml:trace contextRef="#ctx0" brushRef="#br0">98 1 7074,'-78'119'1118,"75"-113"-1009,0-1 0,1 1 0,-1 0 0,1 0 0,1 0 0,-1 0 0,1 0 0,0 0 0,0 0 0,1 0 0,0 1 0,0-1 0,1 9 0,0 10-240,18 505-425,22 1 954,-17-241-249,-22-262-136,30 291 129,-21-255-91,2 0 0,39 114 0,-44-157-26,1 0 0,0-2 0,2 1 0,0-1 0,1 0 0,1-1 0,1-1 0,0 0 0,1-1 0,1 0 0,0-2 0,1 0 0,1 0 0,0-2 0,1 0 0,0-1 0,1-1 0,0-1 0,38 12 0,13-1-26,1-4 0,0-2 0,1-3 0,93 0 1,-65-11 13,0-4 0,154-27 0,197-79 256,-13-38 414,-417 140-639,232-81 513,-171 64-346,97-16 0,-160 38-243,0 0 0,1 1 0,-1 1 0,29 2 0,-43-1-130,0 1 0,0 0 1,0 0-1,-1 1 0,1-1 1,0 1-1,-1 1 0,1-1 1,-1 1-1,0 0 0,0 0 1,0 0-1,0 1 0,-1 0 1,1 0-1,-1 0 0,0 0 1,0 1-1,-1-1 0,4 7 1,18 43-2079</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4.057"/>
    </inkml:context>
    <inkml:brush xml:id="br0">
      <inkml:brushProperty name="width" value="0.2" units="cm"/>
      <inkml:brushProperty name="height" value="0.2" units="cm"/>
    </inkml:brush>
  </inkml:definitions>
  <inkml:trace contextRef="#ctx0" brushRef="#br0">1 35 6401,'25'-13'2933,"-20"11"-2437,0-1-1,0 0 0,-1 1 1,1-2-1,5-3 1,-10 462-4540,18-282 3969,46 194 1,1 1 279,-60-322-547,-1 0 1,-2 0-1,-3-1 0,-10 79 1,-1-62-981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4.452"/>
    </inkml:context>
    <inkml:brush xml:id="br0">
      <inkml:brushProperty name="width" value="0.2" units="cm"/>
      <inkml:brushProperty name="height" value="0.2" units="cm"/>
    </inkml:brush>
  </inkml:definitions>
  <inkml:trace contextRef="#ctx0" brushRef="#br0">1 0 6705,'3'3'2309,"4"14"-1862,0 12-700,36 149-883,-29-112 463,3-1-1,36 93 1,-43-135 878,1 0-1,1-1 1,0 0 0,2-1-1,1 0 1,0-1 0,2-1 0,0 0-1,35 29 1,-45-43-101,0 0 0,0 0 0,1-1-1,-1 0 1,1 0 0,0-1 0,0 0 0,17 4-1,-19-6-69,0-1 0,0 1 0,0-1 0,0 0 0,0-1 0,0 1 0,0-1 0,0 0 0,0-1 0,-1 1 0,1-1 0,0-1 0,8-4 0,5-4-92,-2 0 1,0-2 0,0 0 0,-1-1-1,26-29 1,-11 7-1304,37-61 0,-29 36-481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4.978"/>
    </inkml:context>
    <inkml:brush xml:id="br0">
      <inkml:brushProperty name="width" value="0.2" units="cm"/>
      <inkml:brushProperty name="height" value="0.2" units="cm"/>
    </inkml:brush>
  </inkml:definitions>
  <inkml:trace contextRef="#ctx0" brushRef="#br0">3311 1 3129,'-1655'140'5600,"1129"-112"-5210,70-32-92,-51 1-10,468 4-1553,-63 11 0,76-4-501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5.351"/>
    </inkml:context>
    <inkml:brush xml:id="br0">
      <inkml:brushProperty name="width" value="0.2" units="cm"/>
      <inkml:brushProperty name="height" value="0.2" units="cm"/>
    </inkml:brush>
  </inkml:definitions>
  <inkml:trace contextRef="#ctx0" brushRef="#br0">0 1 4513,'18'7'505,"-1"1"0,19 13 0,-33-19-408,-1 0 0,0 0 0,0 1 0,1-1 1,-2 1-1,1 0 0,0-1 0,0 1 0,-1 0 0,1 0 0,-1 0 0,0 0 1,0 0-1,0 0 0,-1 1 0,1-1 0,-1 0 0,1 0 0,-1 1 0,-1 2 1,2 4-19,4 89 11,-13 141 0,0-68-99,10 27 98,33 257 0,76 197 728,5-59-1541,-111-567-226,1 0 0,1 0 0,15 37 0,4-19-1839</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5.919"/>
    </inkml:context>
    <inkml:brush xml:id="br0">
      <inkml:brushProperty name="width" value="0.2" units="cm"/>
      <inkml:brushProperty name="height" value="0.2" units="cm"/>
    </inkml:brush>
  </inkml:definitions>
  <inkml:trace contextRef="#ctx0" brushRef="#br0">2499 0 7666,'6'0'332,"-1"1"0,1-1-1,-1 1 1,1 0 0,0 0 0,9 4 0,-13-3-278,1-1 0,0 1 0,-1 0 0,1-1 0,-1 1 0,0 0 0,1 1-1,-1-1 1,0 0 0,0 1 0,-1-1 0,1 1 0,0 0 0,-1-1 0,2 5 0,4 11-170,0 1 1,-1 1 0,-1-1 0,-1 1 0,2 28 0,0 109-327,-6-135 386,-5 319-585,4-284 524,-1 80-259,18 152 1,-3-195 273,3-1 0,35 108 0,70 177 270,-86-271-101,58 214 201,-89-303-250,-2 0-1,0 0 1,0 0-1,-3 28 1,0-38-21,0 0 0,0 0 0,-1 1 0,-1-1 1,1 0-1,-1-1 0,0 1 0,-1 0 0,0-1 0,0 0 1,-1 0-1,-6 9 0,0-5 5,-1 0 1,1-1-1,-2-1 0,1 0 1,-1 0-1,-1-1 0,1-1 1,-1 0-1,0-1 0,-21 6 1,-20 3 86,-81 13 1,107-23-59,-414 66 401,-102 16 43,6-23-118,431-60-258,0-5-1,0-5 1,-117-20 0,193 20-110,-154-29 88,148 26-466,0-1 0,-63-28-1,61 14-1369,8-6-28</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6.504"/>
    </inkml:context>
    <inkml:brush xml:id="br0">
      <inkml:brushProperty name="width" value="0.2" units="cm"/>
      <inkml:brushProperty name="height" value="0.2" units="cm"/>
    </inkml:brush>
  </inkml:definitions>
  <inkml:trace contextRef="#ctx0" brushRef="#br0">325 394 5977,'3'-3'337,"0"0"0,0 0 0,-1 0-1,1 0 1,-1-1 0,0 1 0,1-1 0,-2 0-1,3-4 1,-3 6-335,-1 1 0,1 0 0,-1-1-1,0 1 1,1 0 0,-1-1 0,0 1 0,0-1 0,0 1-1,0 0 1,0-1 0,0 1 0,0 0 0,-1-1-1,1 1 1,0 0 0,-1-1 0,1 1 0,-1 0 0,0-1-1,1 1 1,-1 0 0,0 0 0,0 0 0,0 0-1,1 0 1,-1 0 0,0 0 0,0 0 0,-1 0 0,0-1-1,1 2-10,0-1 0,1 1 0,-1 0 0,0 0 0,1 0 0,-1-1-1,0 1 1,1 0 0,-1 0 0,0 0 0,1 0 0,-1 0 0,0 0-1,0 0 1,1 0 0,-1 0 0,0 0 0,1 1 0,-1-1 0,0 0 0,1 0-1,-1 1 1,-1 0 0,-19 15 34,15-12-35,-10 10 22,0 0-1,1 1 1,1 1 0,0 0-1,-16 26 1,13-16 11,-81 137 57,85-137-88,0 1 1,2 0-1,1 1 0,-10 42 0,18-58 5,0 0 0,1 0 0,0 0 0,0 0 0,2 1 0,-1-1 0,2 0 0,-1 0 0,5 14 0,-5-21 21,1 0 0,0 0 0,0-1 0,0 1 0,1-1 1,-1 1-1,1-1 0,0 0 0,1 0 0,-1 0 0,0-1 1,1 1-1,0-1 0,0 0 0,0 0 0,0 0 0,1 0 1,-1-1-1,1 0 0,-1 0 0,1 0 0,0 0 0,0-1 1,8 2-1,-2-2 25,-1 0 0,1-1 0,0-1 0,0 0 0,-1 0 0,1-1 0,0 0 0,-1 0 0,0-2 0,0 1 0,0-1 0,0-1 0,10-6 0,0 0-40,-1-1-1,0-2 1,-1 1-1,-1-2 1,17-18-1,-12 10-46,-2-1 0,-1-1 0,-1 0 0,-1-1 0,-1-1 0,22-53 0,-31 63 39,-2 0 0,0 0 1,0 0-1,-2-1 0,0 1 0,-1-1 1,-1 0-1,-1 1 0,0-1 0,-2 0 1,0 0-1,0 1 0,-8-23 0,-73-184-131,12 84-3788,43 94 1498</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7.023"/>
    </inkml:context>
    <inkml:brush xml:id="br0">
      <inkml:brushProperty name="width" value="0.2" units="cm"/>
      <inkml:brushProperty name="height" value="0.2" units="cm"/>
    </inkml:brush>
  </inkml:definitions>
  <inkml:trace contextRef="#ctx0" brushRef="#br0">5 0 6217,'3'1'135,"0"0"-1,0 0 1,0 0-1,0 1 0,0-1 1,0 1-1,0-1 1,-1 1-1,1 0 1,-1 0-1,1 0 0,-1 0 1,0 1-1,1-1 1,-1 1-1,-1-1 1,1 1-1,0 0 0,-1 0 1,1 0-1,-1 0 1,0 0-1,0 0 1,0 0-1,0 0 0,0 5 1,2 10-295,-1 0 0,0 0 0,-2 28 0,0-28 396,-35 391-668,2-65 344,33-133 570,2-84-560,-2-139-91,0-15 90,0 0 0,2 1-1,1-1 1,10-44 0,2 11 108,35-89 0,-40 125-20,1 0 1,1 1-1,1 1 1,1 0-1,1 0 0,25-27 1,-32 41 17,0 0-1,1 0 1,0 1-1,1 0 1,0 1 0,0 0-1,21-9 1,-27 13-20,1 1 0,-1-1 0,1 1-1,0 0 1,0 0 0,0 0 0,-1 1 0,1 0 0,0 0 0,0 0-1,0 0 1,0 1 0,0 0 0,-1 0 0,1 0 0,0 0 0,-1 1-1,1 0 1,-1 0 0,1 0 0,-1 1 0,5 3 0,1 2-6,-1 1 0,0 1-1,0-1 1,-1 2 0,-1-1 0,1 1 0,-2 0 0,1 0 0,-2 1 0,1 0 0,-2 0 0,1 0 0,4 25 0,-4-11 0,-2 1 0,0 0 0,-1 0 0,-2 0 0,-5 45 1,0-37-33,-1 0 1,-2-1 0,-1 0 0,-2 0-1,-1-1 1,-2 0 0,-25 44 0,29-61-25,0 1 0,-1-2 0,-1 0 0,0 0 0,-2-1 0,1 0 0,-1-1 1,-1-1-1,-1 0 0,1-2 0,-2 1 0,1-2 0,-1 0 0,-1-1 0,-25 8 0,0-8-1610,8-9-137</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7.680"/>
    </inkml:context>
    <inkml:brush xml:id="br0">
      <inkml:brushProperty name="width" value="0.2" units="cm"/>
      <inkml:brushProperty name="height" value="0.2" units="cm"/>
    </inkml:brush>
  </inkml:definitions>
  <inkml:trace contextRef="#ctx0" brushRef="#br0">254 9 4945,'9'10'2121,"-7"-8"-1949,0 0 1,0 0 0,0-1-1,-1 1 1,1 0 0,-1 1-1,0-1 1,1 0 0,-1 0-1,0 0 1,0 1 0,-1-1-1,1 0 1,0 1 0,-1-1-1,1 1 1,-1-1 0,0 4-1,-12 335-799,0-173 630,6 81 21,-7 93-7,6-265-14,-3-1 0,-29 107-1,24-129-20,-4-1 0,-39 82 0,53-126-7,0 0 0,-1 0 0,-9 12 0,14-20 19,1 0-1,-1 0 0,0 0 1,0 0-1,0 0 0,0 1 0,0-2 1,0 1-1,-1 0 0,1 0 0,0 0 1,0 0-1,-1-1 0,1 1 0,0-1 1,-1 1-1,1-1 0,-1 1 1,1-1-1,0 0 0,-1 0 0,1 0 1,-1 0-1,1 0 0,-1 0 0,1 0 1,-1 0-1,1 0 0,0-1 1,-1 1-1,1-1 0,-2 0 0,1 0 11,1 0 1,-1-1-1,1 1 0,-1-1 0,1 1 0,0-1 0,0 0 0,0 1 0,0-1 0,0 0 0,0 0 0,0 0 1,1 0-1,-1 0 0,1 0 0,-1 0 0,1 0 0,0-3 0,0-43 158,0 47-156,6-50 77,2 1-1,2 0 1,20-61 0,62-138-297,59-83-1362,-103 233 821,-25 52 475,104-229-1323,-96 199 2504,36-135 0,-62 192-334,3-38 0,-7 53-522,-1 1 1,0-1 0,0 1 0,0-1 0,0 0 0,-1 1-1,0-1 1,0 1 0,0 0 0,0-1 0,-1 1-1,0 0 1,0 0 0,0 0 0,-3-5 0,4 8-57,-1 0 1,1 0 0,-1 0 0,1 0 0,-1 0-1,1 0 1,-1 0 0,1 1 0,-1-1 0,0 1 0,1-1-1,-1 1 1,0 0 0,0-1 0,1 1 0,-1 0-1,0 0 1,0 0 0,1 1 0,-1-1 0,0 0-1,0 1 1,1-1 0,-1 1 0,0-1 0,1 1-1,-1 0 1,1-1 0,-1 1 0,1 0 0,-1 0-1,-1 2 1,-5 3-62,0 0 0,0 1 0,0 0-1,-7 8 1,-3 6-25,2 1 0,1 1 1,0 0-1,-13 30 0,-37 100 1,41-87 123,4 0 1,-24 132-1,39-161 18,1 0 1,2 0-1,2 1 0,1-1 0,2 0 1,15 73-1,-15-97-28,1-1 1,0 0 0,1 0-1,11 20 1,-14-28-117,0-1 0,1 1 0,-1-1-1,1 1 1,0-1 0,0 0 0,0 0 0,0-1 0,1 1 0,-1-1-1,1 1 1,0-1 0,-1 0 0,1 0 0,0-1 0,0 1 0,5 0-1,23 0-1232</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8.346"/>
    </inkml:context>
    <inkml:brush xml:id="br0">
      <inkml:brushProperty name="width" value="0.2" units="cm"/>
      <inkml:brushProperty name="height" value="0.2" units="cm"/>
    </inkml:brush>
  </inkml:definitions>
  <inkml:trace contextRef="#ctx0" brushRef="#br0">385 1059 5585,'-13'-1'1026,"0"2"0,-24 3 0,31-2-1062,0 0 0,0 0 0,0 0 0,0 0 0,0 1 0,1 0 0,0 1 0,-6 3 0,-7 8 11,2 0-1,0 1 1,0 0-1,2 1 1,0 1-1,-18 29 1,11-9 30,1 1 0,-21 56 0,28-59 21,1 2 0,3-1-1,-8 53 1,14-66 3,2 0-1,0 1 1,1-1-1,2 1 1,0-1 0,8 33-1,-8-49 1,1 1 0,0-1 0,0 1-1,0-1 1,1 0 0,1 0 0,-1-1 0,1 1-1,1-1 1,-1 0 0,1 0 0,0-1 0,1 0-1,-1 0 1,1 0 0,1-1 0,-1 0 0,1 0-1,-1-1 1,1 0 0,1-1 0,-1 1 0,0-1-1,1-1 1,0 0 0,-1 0 0,1-1 0,0 0 0,0 0-1,0-1 1,0 0 0,0-1 0,0 0 0,0 0-1,-1-1 1,1 0 0,0-1 0,-1 1 0,15-8-1,-8 1-4,0-1-1,-1 0 0,0-1 1,0-1-1,-1 0 0,-1 0 1,16-21-1,3-9-13,29-52 0,-13 7-15,-3-3 0,-4-1 0,40-142 0,-47 119 36,32-205-1,-52 226-14,-4 0-1,-4-1 1,-4 0-1,-20-161 1,-4 116-107,34 214-614,7 242 778,-67 577 45,28-624-77,-29 277-625,46-513-2596</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8.836"/>
    </inkml:context>
    <inkml:brush xml:id="br0">
      <inkml:brushProperty name="width" value="0.2" units="cm"/>
      <inkml:brushProperty name="height" value="0.2" units="cm"/>
    </inkml:brush>
  </inkml:definitions>
  <inkml:trace contextRef="#ctx0" brushRef="#br0">0 13 6865,'33'-12'3627,"-32"11"-3775,-1 9-1070,-5 383-53,0-249 1091,1-10 56,-5 399-263,37 1 487,-20-460-20,37 244-2635,-25-234 855</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18.680"/>
    </inkml:context>
    <inkml:brush xml:id="br0">
      <inkml:brushProperty name="width" value="0.2" units="cm"/>
      <inkml:brushProperty name="height" value="0.2" units="cm"/>
    </inkml:brush>
  </inkml:definitions>
  <inkml:trace contextRef="#ctx0" brushRef="#br0">1121 0 6129,'-19'2'1553,"-13"4"487,-27 9-1624,-18 5-392,-38 20 32,-9 12 0,-35 28-152,-2 12-256,-38 39-1712,23-8 375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0.225"/>
    </inkml:context>
    <inkml:brush xml:id="br0">
      <inkml:brushProperty name="width" value="0.2" units="cm"/>
      <inkml:brushProperty name="height" value="0.2" units="cm"/>
    </inkml:brush>
  </inkml:definitions>
  <inkml:trace contextRef="#ctx0" brushRef="#br0">786 1213 4961,'50'-24'3636,"-50"24"-3603,0-1 0,0 1 0,0-1 1,0 1-1,-1-1 0,1 1 1,0 0-1,0-1 0,0 1 0,0-1 1,-1 1-1,1 0 0,0-1 1,0 1-1,-1 0 0,1-1 0,0 1 1,0 0-1,-1-1 0,1 1 1,-1 0-1,1 0 0,0-1 0,-1 1 1,1 0-1,0 0 0,-1 0 1,-4-4 58,-32-34-40,-225-295 328,20-28-401,151 222-493,-16-26-1181,23 26-39</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0.955"/>
    </inkml:context>
    <inkml:brush xml:id="br0">
      <inkml:brushProperty name="width" value="0.2" units="cm"/>
      <inkml:brushProperty name="height" value="0.2" units="cm"/>
    </inkml:brush>
  </inkml:definitions>
  <inkml:trace contextRef="#ctx0" brushRef="#br0">255 904 7866,'30'-26'1304,"1"-29"912,-22-11-2496,-27 11 216,-13-20-72,-4-2-80,-11-14-64,5 8-64,-4-6-264,9 5-192,-3-20-1217,6 6 97</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1.619"/>
    </inkml:context>
    <inkml:brush xml:id="br0">
      <inkml:brushProperty name="width" value="0.2" units="cm"/>
      <inkml:brushProperty name="height" value="0.2" units="cm"/>
    </inkml:brush>
  </inkml:definitions>
  <inkml:trace contextRef="#ctx0" brushRef="#br0">1 1480 7826,'70'-46'1736,"1"-15"753,-26-5-2353,6-27-24,-5-8-72,4-31-24,-7 5-56,-3-18-152,-12 8-152,-10-14-305,-7 16-583,-4-12-1216,4 8 63</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2.304"/>
    </inkml:context>
    <inkml:brush xml:id="br0">
      <inkml:brushProperty name="width" value="0.2" units="cm"/>
      <inkml:brushProperty name="height" value="0.2" units="cm"/>
    </inkml:brush>
  </inkml:definitions>
  <inkml:trace contextRef="#ctx0" brushRef="#br0">336 776 9090,'19'0'1864,"12"-1"873,-25-5-2793,-6-5 0,-9-9-56,-15-27-16,-9-24-48,-20-46-120,-19-21-160,-31-44-2193,5-1 545</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4.767"/>
    </inkml:context>
    <inkml:brush xml:id="br0">
      <inkml:brushProperty name="width" value="0.2" units="cm"/>
      <inkml:brushProperty name="height" value="0.2" units="cm"/>
    </inkml:brush>
  </inkml:definitions>
  <inkml:trace contextRef="#ctx0" brushRef="#br0">1251 0 2865,'45'30'1121,"-27"-20"-1570,-1 2 1,0 0-1,20 19 0,-31-25 352,-2-2 181,0 1 1,0-1-1,1 0 1,-1 0-1,1 0 1,0-1-1,0 0 1,1 0-1,-1 0 1,22 2 5191,-22-4-5303,-8 0 126,-75 10-47,-109 3 0,-285 38 188,46-1 640,277-39-607,119-8-262,0 1 1,-57 20-1,79-24 262</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5.167"/>
    </inkml:context>
    <inkml:brush xml:id="br0">
      <inkml:brushProperty name="width" value="0.2" units="cm"/>
      <inkml:brushProperty name="height" value="0.2" units="cm"/>
    </inkml:brush>
  </inkml:definitions>
  <inkml:trace contextRef="#ctx0" brushRef="#br0">1 1 6865,'6'-1'2925,"1"14"-3638,3 10 769,92 192-188,86 280 360,-185-485-518,0 1 0,0-1 0,-1 1 0,0 0 0,-1 0 0,-1-1 0,1 1 0,-2 0 0,1 0 0,-4 16 0,-2-5-1732</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25.771"/>
    </inkml:context>
    <inkml:brush xml:id="br0">
      <inkml:brushProperty name="width" value="0.2" units="cm"/>
      <inkml:brushProperty name="height" value="0.2" units="cm"/>
    </inkml:brush>
  </inkml:definitions>
  <inkml:trace contextRef="#ctx0" brushRef="#br0">32 1 5625,'-3'29'1683,"4"-25"-1650,-1 0 0,1 0-1,-1 0 1,1-1 0,0 1-1,1 0 1,-1 0 0,3 3-1,0 0-3,0-1 1,0 0-1,1 0 0,0 0 0,7 6 1,-11-11-29,11 10 13,0 0 0,0 0-1,1-2 1,0 1 0,1-2-1,17 9 1,-3-5 20,0-2 0,1 0 1,0-2-1,49 7 0,122 1 331,-96-9-195,-83-6-173,0 2 1,-1 0-1,1 2 1,-1 0 0,37 15-1,-47-15-25,-1 0 0,1 0 0,-1 1 0,0 0 0,0 0-1,-1 1 1,0 0 0,0 1 0,-1-1 0,0 2 0,0-1 0,10 18-1,-15-22 12,1 1 0,-1 0 0,-1-1 0,1 1 0,-1 0 0,0 0 0,0 0 0,0 0 0,0 0 0,-1 0 0,0 1 0,0-1 0,-1 5 0,-1-1 16,0 0 0,-1-1 0,1 1 0,-1-1 0,-1 0 0,-8 15 0,-3 0 75,-2-1 0,0-1 0,-33 33 0,11-18 60,-1-2-1,-1-1 1,-2-2 0,-1-2-1,-74 37 1,54-37-43,-1-3 0,-1-2 0,-120 25 0,55-22-2751,126-27 2174</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37.874"/>
    </inkml:context>
    <inkml:brush xml:id="br0">
      <inkml:brushProperty name="width" value="0.2" units="cm"/>
      <inkml:brushProperty name="height" value="0.2" units="cm"/>
    </inkml:brush>
  </inkml:definitions>
  <inkml:trace contextRef="#ctx0" brushRef="#br0">1 11 5465,'0'-1'46,"0"0"0,1 1 0,-1-1-1,0 1 1,1-1 0,-1 0 0,1 1 0,-1-1 0,1 1-1,-1 0 1,1-1 0,-1 1 0,1-1 0,-1 1 0,1 0-1,0-1 1,-1 1 0,1 0 0,0 0 0,-1-1 0,1 1-1,0 0 1,-1 0 0,1 0 0,0 0 0,-1 0 0,1 0-1,0 0 1,1 0 0,22 19-1757,-13-9 2409,17 14-472,52 34 0,304 217 346,-264-184-423,-94-71-53,43 42 0,-61-53-144,0 0 0,0 0 0,-1 1 0,0 0 0,-1 1 0,0-1 0,-1 1 0,5 13 0,-8-19-419</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38.497"/>
    </inkml:context>
    <inkml:brush xml:id="br0">
      <inkml:brushProperty name="width" value="0.2" units="cm"/>
      <inkml:brushProperty name="height" value="0.2" units="cm"/>
    </inkml:brush>
  </inkml:definitions>
  <inkml:trace contextRef="#ctx0" brushRef="#br0">221 1 2152,'-3'0'37,"-1"1"0,1 0 0,0 0 0,0 0 0,0 0 0,0 0 0,0 0 0,0 1 0,0 0 0,1-1 0,-1 1 0,1 0-1,-1 0 1,1 0 0,-1 1 0,1-1 0,0 1 0,0-1 0,0 1 0,1 0 0,-1 0 0,1-1 0,-2 5 0,-5 10 192,1 1 1,-9 31 0,14-42-129,-110 501 3298,105-472-3077,3 0-1,0 1 0,5 70 1,-1-105-502,0-1 1,0 0-1,1 1 0,-1-1 1,1 0-1,-1 1 0,1-1 1,0 0-1,-1 0 0,1 1 1,0-1-1,0 0 0,0 0 1,0 0-1,0 0 1,0 0-1,0 0 0,0 0 1,0-1-1,0 1 0,3 1 1,-3-1 61,12 7-1669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19.565"/>
    </inkml:context>
    <inkml:brush xml:id="br0">
      <inkml:brushProperty name="width" value="0.2" units="cm"/>
      <inkml:brushProperty name="height" value="0.2" units="cm"/>
    </inkml:brush>
  </inkml:definitions>
  <inkml:trace contextRef="#ctx0" brushRef="#br0">9346 0 3561,'-585'76'2394,"384"-53"-2247,-1037 92 2197,718-95-1620,-51-7-411,-29 12-162,-44 20 42,597-42-170,-566 40 85,-83-22-97,459-20 17,-218 3 2,-273 32-36,22 21 12,687-55-8,-579 30 170,461-31 78,0-7-1,-188-31 0,287 30-185,0-2 0,-65-25 0,93 30-82,-1-1 0,1 0 0,-1-1 0,2 0 1,-16-12-1,22 16-33,0-1 0,1 0 1,-1 1-1,0-1 0,1-1 1,0 1-1,0 0 0,0-1 1,0 1-1,0-1 1,1 1-1,-1-1 0,1 0 1,0 0-1,0 1 0,1-1 1,-1 0-1,1 0 0,0-6 1,1 3-187,0 0 0,0 0 0,1 1 0,0-1 0,0 0-1,1 1 1,3-7 0,36-55-1826</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39.848"/>
    </inkml:context>
    <inkml:brush xml:id="br0">
      <inkml:brushProperty name="width" value="0.2" units="cm"/>
      <inkml:brushProperty name="height" value="0.2" units="cm"/>
    </inkml:brush>
  </inkml:definitions>
  <inkml:trace contextRef="#ctx0" brushRef="#br0">1 44 6369,'12'-10'914,"-9"7"-637,1 0 0,-1 1-1,0-1 1,0-1 0,-1 1 0,1 0 0,0 0-1,2-6 1,45 67-2615,58 56 1473,103 64 905,-50-47 237,-161-130-281,118 112-1599,-100-92 451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0.337"/>
    </inkml:context>
    <inkml:brush xml:id="br0">
      <inkml:brushProperty name="width" value="0.2" units="cm"/>
      <inkml:brushProperty name="height" value="0.2" units="cm"/>
    </inkml:brush>
  </inkml:definitions>
  <inkml:trace contextRef="#ctx0" brushRef="#br0">156 0 6201,'8'8'2569,"-13"12"-2761,-1 7-120,-5 16 136,-2 7 136,-3 10 40,1 0 0,0 10 8,2-8 0,1 3 0,3-7 8,-2 2-32,1-11-8,-1 11-1065,2-5-511,1 15-216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1.279"/>
    </inkml:context>
    <inkml:brush xml:id="br0">
      <inkml:brushProperty name="width" value="0.2" units="cm"/>
      <inkml:brushProperty name="height" value="0.2" units="cm"/>
    </inkml:brush>
  </inkml:definitions>
  <inkml:trace contextRef="#ctx0" brushRef="#br0">0 12 6561,'49'-8'1097,"-4"5"759,-12 9-1976,4 15-16,-6 5 112,4 17-168,-6 5-64,6 19-192,-4-3-136,7 16-577,-4-7-23,10 10-104,-1-9 128,6 5-41,-6-13 537,9 0 176,-9-14-32</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1.661"/>
    </inkml:context>
    <inkml:brush xml:id="br0">
      <inkml:brushProperty name="width" value="0.2" units="cm"/>
      <inkml:brushProperty name="height" value="0.2" units="cm"/>
    </inkml:brush>
  </inkml:definitions>
  <inkml:trace contextRef="#ctx0" brushRef="#br0">288 4 7017,'5'-3'3457,"-8"10"-3633,-6 24-760,-20 76 728,9-43 208,-8 16 16,2-5-32,-3 11 24,3-15-24,-1 14-40,7-12-104,-5 16-304,7-13-568,-1 10-785,6-15-183</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2.433"/>
    </inkml:context>
    <inkml:brush xml:id="br0">
      <inkml:brushProperty name="width" value="0.2" units="cm"/>
      <inkml:brushProperty name="height" value="0.2" units="cm"/>
    </inkml:brush>
  </inkml:definitions>
  <inkml:trace contextRef="#ctx0" brushRef="#br0">0 23 5617,'15'-5'616,"0"0"0,0 1 0,17-3 0,-21 6-858,0 1 1,1-1-1,-1 2 1,0-1 0,16 4-1,167 24-2663,-115-20 3339,-2 4-1,90 25 1,-138-27-265,-1 1 0,0 1 0,-1 2 1,0 0-1,48 37 0,-42-25-136,-1 2-1,-1 2 0,47 57 1,-34-26-80,-1 2-1,-4 2 1,-3 2 0,40 99 0,-43-77 30,-3 2-1,19 106 1,17 190-231,-38-208 65,-21-137 128,67 449 228,-39 4 586,-50 41-485,11-503-345,-1 0 0,-17 57-1,16-70-715,-2 0 0,-1-1 0,-10 19 0,5-17-792</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2.830"/>
    </inkml:context>
    <inkml:brush xml:id="br0">
      <inkml:brushProperty name="width" value="0.2" units="cm"/>
      <inkml:brushProperty name="height" value="0.2" units="cm"/>
    </inkml:brush>
  </inkml:definitions>
  <inkml:trace contextRef="#ctx0" brushRef="#br0">52 6 5337,'-45'-5'1110,"45"5"-1084,0 0-1,0 0 1,-1 0 0,1 0 0,0-1 0,0 1 0,0 0-1,0 0 1,-1 0 0,1 0 0,0 0 0,0 0 0,0 0-1,-1 0 1,1 0 0,0 0 0,0 0 0,0 0 0,0 1-1,-1-1 1,1 0 0,0 0 0,0 0 0,0 0 0,-1 0-1,1 0 1,0 0 0,0 0 0,0 1 0,0-1 0,0 0-1,0 0 1,-1 0 0,1 0 0,0 0 0,0 1 0,0-1-1,0 0 1,0 0 0,0 0 0,0 0 0,0 1 0,0-1-1,0 0 1,0 0 0,0 0 0,0 1 0,5 10-624,-1-3 113,14 32 353,60 116 299,-40-98 90,82 95 1,-109-140-226,9 11 62,2-1 1,0-1 0,44 33 0,-55-47-383,1 0 0,0 0 0,1-1 0,0-1 0,0 0 0,0-1 0,0-1 0,1 0 0,0 0 0,23 2 0,-15-7-1532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3.222"/>
    </inkml:context>
    <inkml:brush xml:id="br0">
      <inkml:brushProperty name="width" value="0.2" units="cm"/>
      <inkml:brushProperty name="height" value="0.2" units="cm"/>
    </inkml:brush>
  </inkml:definitions>
  <inkml:trace contextRef="#ctx0" brushRef="#br0">461 1 6849,'0'3'1297,"-4"6"551,-5 8-2048,-10 12-16,-5 12 24,-14 19 40,-1 6 144,-8 9-56,4-9-24,-5 0-88,13-17-112,-5-10-176,10-11-104,-1-5-993,7-11-103,-5-6-320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5.115"/>
    </inkml:context>
    <inkml:brush xml:id="br0">
      <inkml:brushProperty name="width" value="0.2" units="cm"/>
      <inkml:brushProperty name="height" value="0.2" units="cm"/>
    </inkml:brush>
  </inkml:definitions>
  <inkml:trace contextRef="#ctx0" brushRef="#br0">0 17 5585,'5'-2'700,"1"-1"-294,-1 1-1,0 0 1,1 0-1,0 0 1,0 1 0,5-1-1,-8 2-414,-1 0-1,1 0 0,-1 0 1,0 1-1,1-1 1,-1 1-1,0 0 0,0-1 1,0 1-1,1 0 1,-1 0-1,0 1 0,0-1 1,0 0-1,-1 1 1,1-1-1,0 1 1,3 3-1,70 88-674,-55-66 636,0-1 0,2-1 1,32 29-1,56 29 1,5 4 128,-95-70-334,-1 1 0,-1 0 0,22 30 1,-33-39-319,-1 0 0,0 0 1,-1 1-1,5 10 1,0 9-1555</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5.538"/>
    </inkml:context>
    <inkml:brush xml:id="br0">
      <inkml:brushProperty name="width" value="0.2" units="cm"/>
      <inkml:brushProperty name="height" value="0.2" units="cm"/>
    </inkml:brush>
  </inkml:definitions>
  <inkml:trace contextRef="#ctx0" brushRef="#br0">198 6 4137,'15'-6'5449,"-16"6"-5769,-15 31-1704,-16 65 1872,12-21 128,0 5 16,-1 16-24,4-2-25,-4 11-559,1-10-504,-3 19-280,1-10-617</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5.960"/>
    </inkml:context>
    <inkml:brush xml:id="br0">
      <inkml:brushProperty name="width" value="0.2" units="cm"/>
      <inkml:brushProperty name="height" value="0.2" units="cm"/>
    </inkml:brush>
  </inkml:definitions>
  <inkml:trace contextRef="#ctx0" brushRef="#br0">1 1 6841,'5'5'886,"-3"-4"-831,0 0 0,0 1 0,0-1 0,0 1 0,0 0 0,-1 0 0,1-1 0,-1 1 0,1 0-1,-1 0 1,0 1 0,0-1 0,0 0 0,0 0 0,0 0 0,0 1 0,-1-1 0,1 0 0,-1 1-1,1-1 1,-1 4 0,9 89-662,-3 100-1,-5-136 575,0 185-113,10 266-331,52-50 233,27 25 221,-2 40 398,-25-9 156,-38-248-325,29 250 81,-31-393-417,2-44-3862,-16-60 1590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0.666"/>
    </inkml:context>
    <inkml:brush xml:id="br0">
      <inkml:brushProperty name="width" value="0.2" units="cm"/>
      <inkml:brushProperty name="height" value="0.2" units="cm"/>
    </inkml:brush>
  </inkml:definitions>
  <inkml:trace contextRef="#ctx0" brushRef="#br0">1 0 6353,'10'29'2828,"-5"-17"-2629,-1 0 0,0 0-1,-1 1 1,0-1 0,-1 1 0,0 0 0,-1 18 0,-6 55-878,-1 58 96,12 30 291,58 340 1,-21-306-254,90 257 1,-8-137 359,13 41 968,-111-286-521,-5 1 1,19 128-1,-40-205-260,0-3-22,-1 0 0,1 0 0,-1 0 0,0 0-1,0 0 1,0 0 0,0 0 0,-1 0-1,-1 5 1,2-9 14,0 0 0,0 1 0,-1-1 0,1 0 0,0 0 0,0 0 0,0 1-1,-1-1 1,1 0 0,0 0 0,0 0 0,-1 0 0,1 0 0,0 0 0,0 1 0,-1-1 0,1 0 0,0 0-1,0 0 1,-1 0 0,1 0 0,0 0 0,-1 0 0,1 0 0,0 0 0,0 0 0,-1 0 0,1 0-1,0 0 1,0 0 0,-1-1 0,1 1 0,0 0 0,0 0 0,-1 0 0,1 0 0,0 0 0,0-1 0,-1 1-1,1 0 1,0 0 0,0 0 0,0-1 0,0 1 0,-1 0 0,1 0 0,0 0 0,0-1 0,-11-12-127,10 12 115,-22-35-61,2 0 1,2-2 0,1 0-1,-14-47 1,23 62 72,-169-564 120,51-12 117,102 472-59,5 26 271,-12-180 1,30 243-409,3 1 1,1 0-1,2 0 0,1 0 0,2 0 0,1 1 0,2 0 1,21-47-1,-17 52-21,2 1 0,1 1 0,1 0 0,2 1 0,0 2 0,31-31 0,-32 38 23,2 0-1,0 1 1,1 2 0,0 0 0,1 1 0,1 2 0,0 0-1,34-11 1,-49 20-24,0 2 0,0-1 0,0 1 1,0 1-1,0 0 0,1 0 0,-1 1 0,1 0 0,-1 0 0,0 1 0,1 0 0,-1 1 0,0 0 0,0 1 1,16 6-1,-15-4-27,1 1 0,-1 0 1,0 1-1,-1 0 0,1 1 1,-1 0-1,-1 0 0,0 1 1,0 0-1,0 0 1,-2 1-1,8 12 0,0 2-44,-2 1 1,-1 0-1,-1 0 0,-1 1 1,6 34-1,-7-20-18,-2 0 1,1 81-1,-11-42 44,-2 0 0,-5 0 0,-21 81 0,21-110 27,-2-2 1,-2 0 0,-2 0 0,-46 86-1,60-127-21,-1-1-1,-1 0 0,1 0 0,-1-1 1,0 1-1,0-1 0,0 0 0,-11 6 1,15-10-86,-1 1 0,0-1 0,0 0 0,0-1-1,0 1 1,0 0 0,0 0 0,0-1 0,-1 0 0,1 1 0,0-1 0,0 0 0,0 0 0,0 0 0,-1 0 0,1 0 0,0-1 0,0 1 0,0-1 0,0 1 0,0-1 0,0 0 0,0 0 0,0 0 0,0 0 0,0 0-1,0 0 1,0 0 0,1-1 0,-1 1 0,-2-4 0,-15-20-2000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46.343"/>
    </inkml:context>
    <inkml:brush xml:id="br0">
      <inkml:brushProperty name="width" value="0.2" units="cm"/>
      <inkml:brushProperty name="height" value="0.2" units="cm"/>
    </inkml:brush>
  </inkml:definitions>
  <inkml:trace contextRef="#ctx0" brushRef="#br0">0 9 5481,'4'-9'3479,"6"28"-3262,76 209-831,-79-206 590,50 144-80,-44-134 133,1-1-1,1-1 1,20 30 0,-32-56 11,0 0 0,0 1 0,0-1 0,1 0 0,0-1 0,0 1 0,0 0 0,0-1 0,0 0 0,1 0 0,7 3 0,-10-5-12,1 0 0,-1-1 1,1 1-1,-1-1 0,1 0 0,-1 0 0,1 0 0,0 0 0,-1 0 1,1 0-1,-1-1 0,1 1 0,-1-1 0,0 0 0,1 0 1,-1 0-1,0 0 0,1 0 0,-1 0 0,0-1 0,0 1 0,0-1 1,0 1-1,0-1 0,0 0 0,2-4 0,14-16-13,-2 0-1,-1-2 1,-1 0-1,21-48 0,-32 66-21,23-57-1202,-3-1 0,23-93 0,-21 55-1002</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1.500"/>
    </inkml:context>
    <inkml:brush xml:id="br0">
      <inkml:brushProperty name="width" value="0.2" units="cm"/>
      <inkml:brushProperty name="height" value="0.2" units="cm"/>
    </inkml:brush>
  </inkml:definitions>
  <inkml:trace contextRef="#ctx0" brushRef="#br0">6613 1256 4249,'-35'-59'3620,"-26"-18"-3306,8 11-251,15 13-10,-11-14-4,-2 1 0,-92-90 0,90 111 72,-2 1 0,-114-66-1,-134-49 310,236 126-349,-390-168 202,397 178-268,0 2 1,-2 3-1,-120-18 1,149 32-16,0 1 0,-1 2 0,1 1 0,0 2 0,-1 1 0,1 2-1,1 1 1,-1 1 0,-40 16 0,31-5 7,1 2 0,-48 31 0,-72 58 109,-55 35 143,135-101-168,-1-3-1,-152 50 1,163-69-71,0-4 0,-1-2 0,-145 9 1,83-21 36,-173-20 0,178 0-38,-194-49 0,-117-73-42,44-24 16,269 104 18,-164-66-118,247 109 50,0 2 0,-1 3 1,-1 1-1,-81-6 0,112 15 44,-1 1 0,1 0 0,0 1 1,0 1-1,0 0 0,0 2 0,0-1 0,-17 8 0,22-7 11,-1 2-1,1-1 1,1 1 0,-1 1-1,1-1 1,0 2 0,0-1-1,1 1 1,0 1 0,0 0-1,-8 13 1,-2 6 20,2 1-1,1 0 1,2 2-1,0 0 1,-13 55 0,-25 164 110,-8 156-1755,40-276-394,6-23-358</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3.824"/>
    </inkml:context>
    <inkml:brush xml:id="br0">
      <inkml:brushProperty name="width" value="0.2" units="cm"/>
      <inkml:brushProperty name="height" value="0.2" units="cm"/>
    </inkml:brush>
  </inkml:definitions>
  <inkml:trace contextRef="#ctx0" brushRef="#br0">1 67 6801,'8'-9'912,"1"2"-1,18-14 1,-20 17-912,0 0 0,0 1 0,0-1 0,0 1 0,1 1 0,-1 0 0,1 0 0,-1 0 0,1 1 0,0 0 0,0 0 1,-1 1-1,1 0 0,14 2 0,-11 0 8,-1 0 0,0 1 1,0 0-1,0 0 0,0 2 1,0-1-1,-1 1 0,0 0 1,0 1-1,0 0 0,-1 0 1,0 1-1,0 0 0,0 1 1,-1 0-1,-1 0 1,1 0-1,-1 1 0,9 16 1,-1 4 9,-1 0-1,-1 1 1,-1 1 0,-2 0 0,6 35 0,-1 14 24,6 128 0,-16 77 16,-16 289-6,-6 34-124,-33 23-3761,36-535 1646</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4.248"/>
    </inkml:context>
    <inkml:brush xml:id="br0">
      <inkml:brushProperty name="width" value="0.2" units="cm"/>
      <inkml:brushProperty name="height" value="0.2" units="cm"/>
    </inkml:brush>
  </inkml:definitions>
  <inkml:trace contextRef="#ctx0" brushRef="#br0">1 47 8074,'22'-47'3643,"-15"57"-5639,98 346 1495,-20 18 832,-11 158 228,-21 73-319,-9 61-197,-33-14-698,-28-300-2252,3-212 909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4.654"/>
    </inkml:context>
    <inkml:brush xml:id="br0">
      <inkml:brushProperty name="width" value="0.2" units="cm"/>
      <inkml:brushProperty name="height" value="0.2" units="cm"/>
    </inkml:brush>
  </inkml:definitions>
  <inkml:trace contextRef="#ctx0" brushRef="#br0">733 0 7482,'0'0'48,"1"0"0,-1 0 0,1 0 0,0 1 0,-1-1 0,1 0 0,0 0 0,-1 0 0,1 0 0,-1 1 0,1-1 0,0 0 0,-1 1 0,1-1 0,-1 0 0,1 1 0,-1-1 0,1 1 0,-1-1 0,0 1 0,1-1 0,-1 1 1,1-1-1,-1 1 0,0-1 0,1 1 0,-1-1 0,0 1 0,0 0 0,0-1 0,1 1 0,-1 0 0,0-1 0,0 1 0,0-1 0,0 1 0,0 0 0,0-1 0,0 1 0,0 0 0,-1-1 0,1 1 0,0 0 0,0-1 0,0 1 0,-1-1 1,1 1-1,0 0 0,0-1 0,-1 1 0,0 0 0,-3 6-318,0-1 0,0 1 0,-9 8 1,9-11 403,-11 13-159,-2 0 0,0-1-1,-1-2 1,-1 0 0,0 0-1,-1-2 1,0 0 0,-1-2-1,-24 10 1,-3-3 108,0-1 1,-1-3-1,-59 9 0,77-17-71,-52 1-1,72-6-342,0 0 0,0-1 0,0 0 1,0-1-1,0 0 0,1-1 0,-1 0 0,-11-6 0,-5-8-1548</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5.046"/>
    </inkml:context>
    <inkml:brush xml:id="br0">
      <inkml:brushProperty name="width" value="0.2" units="cm"/>
      <inkml:brushProperty name="height" value="0.2" units="cm"/>
    </inkml:brush>
  </inkml:definitions>
  <inkml:trace contextRef="#ctx0" brushRef="#br0">195 1 7442,'2'2'159,"-1"0"1,1 0-1,-1 0 1,0 1 0,0-1-1,0 0 1,0 1 0,-1-1-1,1 1 1,-1-1 0,1 1-1,-1-1 1,0 1-1,0 0 1,0-1 0,0 1-1,-1 4 1,-2 5-460,0 0 0,-8 18 0,4-11 618,-41 114-306,-27 82 26,60-161-31,1 0 0,-6 61 1,15-64-10,1-1 1,3 1 0,2 0-1,3 0 1,15 78 0,-14-102-2,2 0 0,2 0 1,0-1-1,1 0 0,2-1 1,1 0-1,1-1 0,0 0 1,2-1-1,1-1 0,35 36 1,-27-35-134,1-1 0,0-1 0,47 26 0,-61-40-182,0 0 0,1-1-1,0 0 1,1-2 0,-1 1 0,1-2 0,0 0-1,0 0 1,0-1 0,0-1 0,17 0-1,-15-3-449,-1-1-1,17-4 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5.419"/>
    </inkml:context>
    <inkml:brush xml:id="br0">
      <inkml:brushProperty name="width" value="0.2" units="cm"/>
      <inkml:brushProperty name="height" value="0.2" units="cm"/>
    </inkml:brush>
  </inkml:definitions>
  <inkml:trace contextRef="#ctx0" brushRef="#br0">0 0 7386,'33'2'248,"-1"1"0,0 1 0,0 2 0,-1 1 1,0 2-1,43 17 0,-16-1-252,0 3-1,71 46 1,-110-62 71,0 1 0,-2 1 0,1 0 0,21 24 0,-32-30-49,0 1 1,-1-1 0,0 1-1,0 0 1,-1 1 0,0-1-1,-1 1 1,0 0 0,-1 0-1,0 0 1,3 16 0,-4-6-26,-1 0 1,-1 0-1,0 0 1,-2-1-1,0 1 1,-1 0-1,-1-1 1,-7 21-1,2-12-95,-2-1 0,0 0 0,-2-1-1,-31 46 1,37-60-145,-2-1-1,1 0 1,-2-1 0,1 0-1,-1 0 1,-1-1-1,0-1 1,0 1-1,0-2 1,-1 0-1,-1 0 1,-13 5 0,-18 1-1595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5.897"/>
    </inkml:context>
    <inkml:brush xml:id="br0">
      <inkml:brushProperty name="width" value="0.2" units="cm"/>
      <inkml:brushProperty name="height" value="0.2" units="cm"/>
    </inkml:brush>
  </inkml:definitions>
  <inkml:trace contextRef="#ctx0" brushRef="#br0">0 80 7386,'7'7'289,"-1"0"1,0 1-1,-1 0 1,0 0-1,0 1 1,0-1-1,-1 1 1,3 10-1,3 13-607,6 34 0,-5-18 290,61 216-233,30 120 355,-78-272 174,15 163-1,-38-265-258,-1-6-13,1 0 0,0 0-1,-1-1 1,0 1 0,0 0 0,0 0 0,0 0 0,-1 0 0,1 0-1,-1 0 1,0 0 0,-2 3 0,3-7-1,-1 1-1,1-1 1,-1 0-1,1 0 1,-1 0-1,1 0 1,0 0-1,-1 0 1,1 0-1,-1 0 1,1 0-1,-1 0 1,1 0 0,-1 0-1,1 0 1,-1 0-1,1 0 1,-1 0-1,1-1 1,-1 1-1,1 0 1,-1 0-1,1-1 1,0 1-1,-1 0 1,1 0-1,-1-1 1,1 1 0,0-1-1,-1 1 1,1 0-1,0-1 1,0 1-1,-1-1 1,1 0-1,-13-17-92,2-2 74,2-1 0,0 0-1,2 0 1,0-1-1,-6-33 1,-8-114 55,21 165-32,-7-122-6,6 0-1,5 0 1,6 0-1,39-190 1,-42 284-537,0 0-1,2 0 1,21-49-1,-28 77 307,0 1 1,0-1-1,0 1 0,0-1 0,0 1 1,1 0-1,-1 0 0,1 0 1,0 0-1,0 0 0,0 1 0,0-1 1,1 1-1,4-3 0,16-1-2308</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6.286"/>
    </inkml:context>
    <inkml:brush xml:id="br0">
      <inkml:brushProperty name="width" value="0.2" units="cm"/>
      <inkml:brushProperty name="height" value="0.2" units="cm"/>
    </inkml:brush>
  </inkml:definitions>
  <inkml:trace contextRef="#ctx0" brushRef="#br0">0 1 5257,'64'8'1179,"-54"-7"-503,-1 0 25,-10 2-606,-4 6-449,-6 28 134,1 0 1,-9 73 0,-12 221-487,28-247 917,17 161-1,-8-204 70,1-1 0,3 0 1,1 0-1,31 71 0,-28-83-164,0-1 0,2 0-1,1-1 1,0-1 0,2 0 0,1-2-1,24 23 1,-37-40-111,0 0 0,1 0 0,-1 0 0,1-1 0,0 0 0,1 0 0,-1-1 0,1 0 0,0-1 0,10 3 0,-14-5-48,0-1 0,0 1-1,0-1 1,0 0 0,0 0 0,0 0 0,0-1-1,0 1 1,0-1 0,0-1 0,0 1 0,0-1-1,0 0 1,0 0 0,-1 0 0,1-1 0,-1 1-1,0-1 1,0 0 0,5-5 0,3-4-415,0 0-1,-2-1 1,1-1 0,-2 0 0,0 0 0,10-21-1,21-47-1826</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6.727"/>
    </inkml:context>
    <inkml:brush xml:id="br0">
      <inkml:brushProperty name="width" value="0.2" units="cm"/>
      <inkml:brushProperty name="height" value="0.2" units="cm"/>
    </inkml:brush>
  </inkml:definitions>
  <inkml:trace contextRef="#ctx0" brushRef="#br0">205 73 1504,'-35'-12'476,"5"0"-23,1 2 0,-1 1 0,-51-13 3307,113 17-3237,-9 3-476,-1 2 0,1 1 1,0 0-1,-1 2 0,38 9 1,-45-8-10,0 1 0,0 1 1,0 1-1,-1 0 0,0 0 1,-1 2-1,0 0 1,0 0-1,0 1 0,-2 1 1,1 0-1,-1 0 0,-1 1 1,0 1-1,-1 0 0,0 0 1,-1 1-1,0-1 0,-1 2 1,-1-1-1,0 1 1,-1 0-1,-1 1 0,5 27 1,-7-30-55,-1 1 1,0-1 0,-1 1 0,0 0 0,-1-1 0,-1 1 0,0-1 0,0 1 0,-2-1 0,0 0 0,0 0 0,-1 0 0,-8 14 0,8-19-88,0 0 1,0 0 0,-1 0 0,0-1 0,0 0-1,-1 0 1,0 0 0,0-1 0,-1 0 0,0-1-1,0 0 1,0 0 0,0 0 0,-1-1-1,0-1 1,0 1 0,0-1 0,0-1 0,-16 3-1,20-4-131,1-1 0,-1 0-1,0 0 1,1 0-1,-1 0 1,1-1 0,-1 1-1,1-1 1,-1-1-1,1 1 1,0 0 0,-5-3-1,-21-13-1855</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5.132"/>
    </inkml:context>
    <inkml:brush xml:id="br0">
      <inkml:brushProperty name="width" value="0.2" units="cm"/>
      <inkml:brushProperty name="height" value="0.2" units="cm"/>
    </inkml:brush>
  </inkml:definitions>
  <inkml:trace contextRef="#ctx0" brushRef="#br0">0 949 6073,'3'0'385,"1"0"-1,-1 0 1,0 1-1,0-1 0,0 1 1,0 0-1,0 0 1,0 0-1,3 2 0,-4-1-383,0-1 0,0 1 0,-1 0 0,1 0-1,-1 0 1,0 0 0,1 0 0,-1 0 0,0 0 0,0 1-1,0-1 1,-1 0 0,2 4 0,49 171-1032,53 156 1320,-70-242-144,45 101 128,-109-262-660,-90-304 407,116 357-3,1-1 0,0 1 0,2-1-1,0 0 1,1 1 0,1-1 0,0 0 0,2 1 0,0-1 0,1 1 0,9-26-1,-7 25 47,1 1 0,1 0 0,1 0 0,0 1 0,1 0 0,1 1 0,0 0 0,1 1 0,1 0 0,27-23 0,-37 34-55,1 0 0,-1 1 0,1-1 0,0 1 1,0 0-1,0 0 0,0 0 0,0 0 0,0 1 0,0-1 1,1 1-1,-1 0 0,1 1 0,-1-1 0,1 1 0,-1 0 0,0 0 1,1 0-1,-1 1 0,1-1 0,-1 1 0,1 0 0,-1 0 1,0 1-1,0-1 0,0 1 0,1 0 0,-2 0 0,1 0 0,0 1 1,0 0-1,-1-1 0,1 1 0,2 4 0,5 4-31,-1 1 0,0 1 0,0 0 0,-2 0 0,0 0 0,0 1-1,-1 1 1,8 22 0,4 24-85,-2 1-1,12 93 1,0 129-108,-22-202 172,-7-78 40,18 131 0,-16-124 26,1 1 0,0 0 0,1-1 0,1 1 0,0-1 1,0 0-1,1-1 0,0 1 0,9 10 0,-14-19-18,0-1-1,0 1 1,1-1 0,-1 1 0,0-1-1,1 1 1,-1-1 0,1 0-1,0 0 1,-1 0 0,1 0-1,0 0 1,0 0 0,0-1-1,-1 1 1,1 0 0,0-1-1,0 0 1,0 1 0,0-1 0,0 0-1,0 0 1,0 0 0,0 0-1,0 0 1,0 0 0,0-1-1,0 1 1,3-2 0,-1 0-8,-1-1 0,0 1 0,0 0 0,0-1 1,0 0-1,0 0 0,0 0 0,-1 0 0,1 0 1,-1 0-1,0-1 0,0 1 0,0-1 0,1-5 0,10-26-38,-2 0 0,10-57 0,4-74 8,-24 157 30,19-242 50,-20 214-39,-1 0 0,-2 0 1,-2 1-1,-16-63 0,20 94 105,-3-7-598,4 26 24,17 180 456,-8-118 66,32 125-1,-30-161-61,2-1 1,1 0-1,2-1 1,40 66-1,-19-52-40,-34-49 45,0 1 0,0-1 0,1 0 0,-1 0 0,1 0 0,0 0 0,-1-1 0,1 0 0,0 0-1,0 0 1,8 3 0,-11-5-3,1 0 0,-1 0-1,1 0 1,-1 0 0,0 0 0,1 0-1,-1-1 1,1 1 0,-1 0 0,1-1-1,-1 1 1,0-1 0,1 1-1,-1-1 1,0 0 0,0 0 0,1 1-1,-1-1 1,0 0 0,0 0 0,0 0-1,0 0 1,0-1 0,0 1-1,0 0 1,-1 0 0,2-2 0,2-4-11,0 0 0,-1 0 0,0-1 1,2-7-1,3-17 0,-1 0-1,-1 0 1,-2-1-1,-1 1 1,-2-1 0,-3-47-1,-4 22-27,-3 0 1,-27-100-1,22 110-114,-21-50 0,29 85 89,0 0 0,0 0 0,-1 1 1,-1 0-1,0 1 0,-1-1 0,0 2 0,-19-19 1,27 28 30,0 0-1,0 0 1,0 1 0,0-1 0,-1 0 0,1 0 0,0 1 0,0-1 0,-1 0-1,1 1 1,0-1 0,-1 1 0,1 0 0,-1 0 0,1-1 0,-3 1 0,4 0 3,-1 1 0,1-1 0,-1 0 0,0 0 0,1 1 1,-1-1-1,1 0 0,-1 1 0,1-1 0,-1 1 1,1-1-1,-1 1 0,1-1 0,-1 1 0,1-1 0,0 1 1,-1-1-1,1 1 0,0-1 0,-1 1 0,1 0 1,0-1-1,0 1 0,-1 0 0,0 3-27,1 1-1,-1-1 1,1 0 0,0 1 0,0-1-1,1 0 1,-1 1 0,2 6-1,1-1 102,0-1-1,1 1 1,0-1-1,0 0 1,1 0-1,0 0 1,1-1 0,0 0-1,0 0 1,0 0-1,1-1 1,11 9-1,-15-13 0,1-1-1,-1 1 0,1-1 1,0 1-1,0-1 1,0 0-1,0-1 0,0 1 1,0-1-1,1 0 1,-1 0-1,0 0 0,1 0 1,-1-1-1,0 0 1,1 1-1,-1-2 0,1 1 1,-1-1-1,0 1 1,1-1-1,-1 0 0,0-1 1,1 1-1,-1-1 1,0 0-1,0 0 0,-1 0 1,1 0-1,5-5 1,-1 0-21,-1 0 0,0 0 0,0-1 0,-1 0 0,0 0 0,0 0-1,-1-1 1,0 0 0,0 0 0,-1 0 0,-1-1 0,1 1 0,2-14 0,1-14 18,0 0 1,0-46-1,-5 35-14,-2 0 0,-3-1 0,-10-60 0,-40-142 11,39 190-24,-6-14 55,-3 1 0,-53-117-1,76 191-64,0 0-1,-1 0 1,1 0 0,0 0-1,0 0 1,0 0 0,0 1-1,0-1 1,0 0-1,0 0 1,0 0 0,0 0-1,0 0 1,0 0 0,-1 0-1,1 0 1,0 0-1,0 0 1,0 0 0,0 0-1,0 0 1,0 0 0,0 0-1,0 0 1,0 0-1,0 0 1,-1 0 0,1 0-1,0 0 1,0 0 0,0 0-1,0 0 1,0 0-1,0-1 1,0 1 0,0 0-1,0 0 1,0 0 0,0 0-1,0 0 1,-1 0-1,1 0 1,0 0 0,0 14 69,0-13-78,5 84-5,19 97 1,29 89-15,-11-66 60,-39-188-34,85 399 58,-69-345-47,4-2 1,2 0-1,60 112 0,-74-160-8,1-2 0,25 31 1,-33-45-6,1 0 1,0 0-1,0 0 1,0 0-1,1-1 1,0 0 0,-1 0-1,1 0 1,1-1-1,-1 0 1,1 0-1,12 3 1,-16-5-7,0 0-1,0-1 1,1 0 0,-1 0-1,0 0 1,0 0 0,1 0-1,-1-1 1,0 0 0,0 1-1,0-1 1,0 0 0,0 0 0,0-1-1,0 1 1,5-4 0,-4 2 4,1-1 0,-1 0 0,0 0 0,0 0 0,0-1 0,-1 1 0,1-1 0,4-8 0,1-6 17,-1-1 0,-1 1 0,9-41 0,-5 9 40,-3 0 0,-2-1-1,-1-69 1,-18-158 150,61 608-167,-38-285 21,18 52-1,-20-76-22,0 0-1,1 0 1,2-1 0,18 28-1,-28-45-33,0 0 0,1-1 0,-1 1 0,0 0 0,1-1 0,-1 1 0,1 0-1,-1-1 1,1 0 0,-1 1 0,1-1 0,0 0 0,0 0 0,0 0 0,0 0 0,0 0-1,0-1 1,0 1 0,0-1 0,0 1 0,0-1 0,0 0 0,0 1 0,1-1 0,-1 0-1,0-1 1,0 1 0,0 0 0,0 0 0,0-1 0,0 0 0,0 1 0,0-1-1,0 0 1,0 0 0,0 0 0,0 0 0,0 0 0,0 0 0,-1-1 0,1 1 0,-1-1-1,2-1 1,5-5-22,-1 0 0,0 0-1,0-1 1,-1 0-1,0 0 1,-1-1 0,5-11-1,-1 0 23,-2 1-1,0-1 0,-1-1 0,-1 1 1,-1-1-1,0 0 0,-2 0 0,-1 0 1,-1 0-1,0 0 0,-2 0 0,-1 0 1,0 0-1,-2 0 0,0 1 0,-2 0 1,0 0-1,-1 0 0,-1 1 0,-16-25 1,13 27-12,0 0 1,-1 1-1,-19-19 0,27 31-5,1 1-1,-1 0 1,0 0 0,0 0-1,-1 0 1,1 1-1,-1 0 1,1 0-1,-1 1 1,0-1 0,0 1-1,0 1 1,0-1-1,-1 1 1,-9-1-1,15 2 0,0 0 0,0 0-1,0 0 1,0 0 0,0 0-1,0 0 1,0 0-1,0 1 1,0-1 0,0 0-1,0 1 1,0-1 0,0 1-1,0-1 1,1 1 0,-2 0-1,1 0 19,1-1 0,0 1-1,-1-1 1,1 1 0,0-1 0,0 1 0,-1-1-1,1 1 1,0-1 0,0 1 0,0 0 0,0-1-1,0 1 1,0-1 0,0 1 0,0 0-1,0-1 1,0 1 0,0-1 0,0 1 0,1 0-1,1 5 11,0-1-1,1 0 0,0 0 1,0 0-1,0-1 1,6 7-1,27 30-9,-35-40 4,0 0-1,1 1 0,-1-1 0,0 0 0,1 0 1,-1 0-1,1 0 0,-1 0 0,1 0 1,0 0-1,-1-1 0,1 1 0,0-1 1,-1 1-1,1-1 0,0 1 0,0-1 1,0 0-1,-1 0 0,1 0 0,0 0 1,0 0-1,0-1 0,-1 1 0,1 0 1,0-1-1,0 1 0,-1-1 0,1 0 1,0 1-1,-1-1 0,1 0 0,-1 0 1,1 0-1,-1 0 0,0 0 0,1-1 0,-1 1 1,2-3-1,4-4 14,-1 0 0,0 0 1,0 0-1,-1-1 0,4-9 0,-8 17-19,14-32 11,-1-1 0,-1 0 0,-2-1 0,-2 0-1,7-50 1,-12 57-2,-1-1-1,-2 1 0,-1-1 0,-2 1 0,0-1 1,-2 1-1,-10-40 0,9 50-12,-5-19-21,-2-1 0,-28-59 0,40 95 21,-1 1 0,0 0 0,0-1-1,0 1 1,0-1 0,0 1 0,0 0-1,0 0 1,0-1 0,-1 1 0,1 0 0,0 0-1,-3-1 1,3 2-2,0 0-1,1-1 1,-1 1-1,0 0 1,0 0-1,1 0 1,-1 0 0,0 0-1,0 0 1,1 0-1,-1 0 1,0 0 0,0 0-1,1 1 1,-1-1-1,0 0 1,0 0-1,1 1 1,-1-1 0,0 0-1,0 2 1,-1 0-7,0 0-1,0 0 1,0 0 0,0 0 0,0 1 0,1-1 0,-1 1-1,1-1 1,0 1 0,0 0 0,0-1 0,0 1 0,-1 4 0,-6 38 39,2 1 1,2-1 0,3 1 0,1 0 0,2 0-1,13 76 1,83 270 119,-75-314-143,60 129-1,-69-178 26,1-1 0,1-1 1,2 0-1,0-1 0,2-1 0,1-1 0,39 35 0,-56-56-9,1 1 0,-1-1 0,1 0 0,0 0 0,0 0 1,0 0-1,1-1 0,-1 0 0,1 0 0,-1-1 0,9 2 0,-10-3-14,-1 1 0,1-2 0,-1 1 0,0 0 1,1-1-1,-1 1 0,1-1 0,-1 0 0,0 0 0,1 0 0,-1-1 0,0 1 0,0-1 0,0 0 0,0 0 0,0 0 0,-1 0 1,1 0-1,0-1 0,3-3 0,4-8-14,1-1 0,-1 0 0,-1 0-1,-1-1 1,0 0 0,-1-1 0,-1 0 0,7-29 0,19-142 42,-24 133-5,-3-1-1,-3 0 1,-1 0 0,-8-57-1,52 372-186,-34-214 191,1 0-1,38 86 0,-39-107-5,2-1-1,0 0 1,2 0 0,0-1 0,2-1 0,31 31-1,-43-48-21,-1 1 0,2-1 0,-1 0 0,0 0 0,1-1-1,-1 1 1,1-1 0,0-1 0,0 1 0,9 2 0,-12-5-12,0 1 0,0-1 0,0 0 0,0 0 0,-1 0 0,1 0 0,0-1 0,0 1 0,0-1 0,-1 0 0,1 1 0,0-1 0,-1 0 0,1-1 0,0 1 0,-1 0 1,0-1-1,1 0 0,-1 1 0,0-1 0,0 0 0,0 0 0,0 0 0,0 0 0,2-4 0,4-5-36,-2 0-1,1 0 1,-2 0-1,1-1 1,-2 0-1,5-16 1,14-75-81,-14 40 128,-2 0-1,-2-109 1,-7 133-112,-1-1-1,-2 1 0,-2 0 1,-2 0-1,-20-57 0,21 78-77,8 18 182,0 0 0,0 0 0,0 0 1,0 0-1,0 0 0,0 0 0,0 0 0,0 1 0,0-1 0,0 0 0,-1 0 0,1 0 0,0 0 0,0 0 1,0 0-1,0 0 0,0 0 0,0 0 0,0 0 0,0 0 0,0 0 0,0 0 0,0 0 0,-1 0 1,1 0-1,0 0 0,0 0 0,0 0 0,0 0 0,0 0 0,0 0 0,0 0 0,0 0 0,0 0 0,0 0 1,0 0-1,0 0 0,0-1 0,-1 1 0,1 0 0,0 0 0,0 0 0,0 0 0,0 0 0,0 0 0,0 0 1,0 0-1,0 0 0,0 0 0,0 0 0,0 0 0,0 0 0,0-1 0,0 1 0,0 0 0,0 0 1,0 0-1,0 0 0,0 0 0,0 0 0,0 0 0,5 40-192,75 302 549,-5-103 4,98 287 42,20-108 571,-181-396-861,-8-19-119,-11-31-145,-1 4 132,-171-481 83,69 215-108,20-5-66,81 256 152,-7-65-1,14 86 10,2 0 0,0 0 0,1 0 0,0-1 0,9-31-1,-10 47-31,1 0 0,0 0 0,0 1 0,0-1 0,0 1 0,0-1 0,1 1 0,-1-1 0,1 1 0,-1 0 0,1-1 0,0 1 0,0 0 0,0 0 0,0 0 0,1 1 0,-1-1 0,0 0 0,1 1 0,-1 0 0,1-1 0,3 0 0,-1 1-9,0 0 1,1 0 0,-1 0 0,1 1 0,-1 0 0,1 0 0,-1 1 0,1-1 0,-1 1 0,8 2 0,0 1-2,0 1 0,0 0 0,0 1 0,-1 0 0,0 1 0,0 0 0,-1 1 1,0 0-1,13 13 0,-10-7-11,0 0 0,0 2 0,-2-1 0,0 1 0,18 33 1,-25-39-11,0 0 0,-1 0 0,-1 1 0,1-1 0,-2 1 0,1 0 0,-2 0 0,1 0 0,-1 0 0,-1 0 0,0 0 0,-1 0 0,-3 21 0,2-24 1,0 0 0,-1 0 0,0 0 0,-1-1 1,1 1-1,-1-1 0,-1 1 0,1-1 0,-1-1 0,0 1 0,-1-1 0,0 0 0,0 0 0,0 0 0,0-1 0,-1 0 0,0-1 0,0 1 0,-9 3 0,-28 10 10,-83 24 1,88-30 5,39-12 2,0 0 0,0 0 0,1 0-1,-1 0 1,0 0 0,0 0-1,0 0 1,0 0 0,1 0-1,-1 0 1,0 1 0,0-1-1,0 0 1,0 0 0,1 0 0,-1 0-1,0 0 1,0 1 0,0-1-1,0 0 1,0 0 0,0 0-1,0 0 1,0 1 0,0-1-1,0 0 1,1 0 0,-1 0 0,0 1-1,0-1 1,0 0 0,0 0-1,0 0 1,0 1 0,0-1-1,-1 0 1,1 0 0,0 0 0,0 1-1,0-1 1,0 0 0,0 0-1,0 0 1,0 0 0,0 1-1,0-1 1,0 0 0,-1 0-1,1 0 1,0 0 0,0 0 0,0 1-1,0-1 1,0 0 0,-1 0-1,1 0 1,0 0 0,0 0-1,0 0 1,-1 0 0,1 0-1,0 0 1,0 0 0,0 0 0,-1 0-1,1 1 1,0-1 0,-1-1-1,23 13 73,-11-7-62,-9-5-9,9 6-1,1 0 1,-1-1 0,1-1-1,0 0 1,0-1 0,0 0-1,1 0 1,19 0-1,-18-3-1,0-1-1,0 0 0,0-2 0,0 1 0,-1-1 0,1-1 0,-1-1 0,0 0 0,0 0 0,0-1 0,13-9 0,-18 9-3,-1 1 0,0-1 0,0 0 0,0 0 0,-1-1 0,1 0 0,-2 0 0,1 0 0,-1-1 0,0 0 1,-1 0-1,0 0 0,0 0 0,-1-1 0,0 0 0,0 0 0,-1 0 0,2-12 0,-3 5-2,-2 0 1,0 0 0,0 0-1,-1 0 1,-1 0-1,-1 0 1,-8-21 0,6 20 15,1 0 0,1 0 1,1-1-1,0 1 0,0-36 0,3 45-9,2 0-1,-1 0 0,1 0 1,1 0-1,-1 1 0,1-1 1,0 1-1,1 0 0,0 0 0,9-12 1,-5 7-1,2 1 0,0 0-1,0 1 1,23-18 0,-29 26-3,-1-1 0,0 1 0,0 1 0,1-1-1,-1 0 1,0 1 0,1 0 0,0-1 0,-1 2 0,1-1-1,0 0 1,0 1 0,-1-1 0,1 1 0,0 0 0,5 1 0,-3 0-8,-1 1 0,0-1 0,1 1 0,-1 0 0,0 0 1,0 1-1,0-1 0,-1 1 0,1 0 0,6 6 0,-4-3-3,1 1 0,-1 1 0,-1-1 0,0 1-1,0 0 1,0 1 0,-1 0 0,0-1 0,-1 2-1,0-1 1,0 0 0,2 12 0,-5-17 11,-1 0 1,0-1 0,0 1-1,0 0 1,-1-1 0,1 1 0,-1 0-1,0-1 1,0 1 0,0-1-1,0 1 1,-1-1 0,0 1-1,-2 4 1,-6 7 8,-20 25 1,10-15 16,-13 20-23,8-13-4,2 1 0,-20 39 0,37-61 6,1 1 1,0-1-1,1 1 1,0 0-1,1 0 1,0 1-1,1-1 1,1 0-1,0 1 0,0-1 1,2 14-1,2-3 18,1 0-1,1-1 0,1 1 0,1-1 0,1-1 0,0 1 0,2-1 0,1-1 0,0 0 1,2 0-1,0-2 0,1 1 0,1-2 0,19 20 0,-21-26 2,0 0 1,0-1-1,0-1 0,1 0 1,1-1-1,0 0 0,0-1 1,30 10-1,-31-14-14,-1 0 0,1-1 1,0 0-1,-1-1 0,1-1 0,0 0 1,0-1-1,-1 0 0,1-1 0,0-1 1,21-6-1,-24 5-8,-1-1 0,-1 0 1,1 0-1,0-1 0,-1 0 1,0-1-1,-1 0 0,0 0 0,0 0 1,0-1-1,-1-1 0,0 1 1,0-1-1,-1 0 0,-1-1 1,9-18-1,-3 4-1,-2-1 0,-1 0 0,-1 0 0,-1-1 0,5-53 0,-9 54-9,-2 0 0,0 0 0,-2 0-1,0 0 1,-2 0 0,-1 1 0,-1-1 0,0 1 0,-2 0 0,-1 1 0,-15-28-1,14 33-2,0 1 0,-1 1 0,-1-1 0,-1 2-1,0 0 1,-1 0 0,-1 1 0,0 1-1,0 1 1,-2 0 0,1 1 0,-2 0 0,1 1-1,-34-12 1,7 9-795,0 2 0,-89-11 0,54 12-837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7.181"/>
    </inkml:context>
    <inkml:brush xml:id="br0">
      <inkml:brushProperty name="width" value="0.2" units="cm"/>
      <inkml:brushProperty name="height" value="0.2" units="cm"/>
    </inkml:brush>
  </inkml:definitions>
  <inkml:trace contextRef="#ctx0" brushRef="#br0">1 0 3225,'3'0'314,"0"0"1,0 0-1,0 1 0,0-1 1,0 1-1,0-1 1,0 1-1,0 0 1,0 0-1,0 1 1,-1-1-1,1 0 1,0 1-1,-1 0 0,1-1 1,-1 1-1,3 3 1,0 1-311,-1-1 1,0 1 0,0 0 0,-1 0-1,0 0 1,5 13 0,21 67-629,29 140 0,-26-91 332,119 547 1568,-149-670-1254,0-2-27,0-1-1,-1 1 1,0-1-1,-1 14 1,0-22-9,0-1 0,0 0 1,0 0-1,0 0 0,0 0 1,1 0-1,-1 0 1,0 1-1,0-1 0,0 0 1,0 0-1,0 0 1,0 0-1,0 0 0,-1 1 1,1-1-1,0 0 1,0 0-1,0 0 0,0 0 1,0 0-1,0 1 1,0-1-1,0 0 0,0 0 1,0 0-1,0 0 1,0 0-1,0 0 0,-1 0 1,1 1-1,0-1 0,0 0 1,0 0-1,0 0 1,0 0-1,0 0 0,-1 0 1,1 0-1,0 0 1,0 0-1,0 0 0,0 0 1,0 0-1,-1 0 1,1 0-1,0 0 0,0 0 1,0 0-1,-7-7-358,-7-18-44,-6-26 351,2-2-1,2 0 1,3 0-1,2-1 1,-7-85-1,13 52 131,4 1 0,20-161-1,-16 222-57,15-92-30,-14 103 32,-1-1-1,2 1 1,0 0-1,1 0 1,13-22-1,-17 32 12,1 0 0,0 0 0,0 0-1,0 1 1,0 0 0,1-1 0,-1 1-1,1 0 1,0 1 0,5-4 0,-7 5 0,1 0 0,-1 0 0,1 0 0,-1 0 0,1 1 0,0-1 0,-1 1 0,1 0 0,0-1 0,-1 1 0,1 0 0,0 1 1,0-1-1,-1 0 0,1 1 0,-1 0 0,1-1 0,0 1 0,4 3 0,3 2 16,0 0 0,0 1 0,0 0 0,-1 1 1,0 0-1,0 1 0,-1 0 0,-1 0 0,8 12 0,5 8 34,27 58 0,-26-41 1,-2 2 0,-2 0 0,-2 1-1,-3 0 1,7 58 0,-10-32-611,-4 1-1,-7 140 1,-1-177-1060,4-12-283</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4:58.735"/>
    </inkml:context>
    <inkml:brush xml:id="br0">
      <inkml:brushProperty name="width" value="0.2" units="cm"/>
      <inkml:brushProperty name="height" value="0.2" units="cm"/>
    </inkml:brush>
  </inkml:definitions>
  <inkml:trace contextRef="#ctx0" brushRef="#br0">430 81 3969,'9'-6'803,"-7"4"-560,1 1 1,-1-1-1,1 0 1,-1 0-1,0 0 1,0 0 0,3-4-1,-5 6-292,0 0 0,0-1 0,0 1 0,0-1 0,0 1 0,0-1 0,0 1 0,0-1 0,-1 1 0,1 0 0,0-1 0,0 1 0,0-1 0,-1 1 0,1 0 0,0-1 0,0 1 0,-1 0 0,1-1 0,0 1 0,-1 0 0,1-1 0,0 1 0,-1 0 0,1 0 0,0-1 0,-1 1 0,1 0 0,-1 0 0,1 0 0,-1 0 0,1-1 0,0 1 0,-1 0 0,1 0 0,-1 0 0,1 0 0,-1 0 0,1 0 0,-1 0 0,0 1 0,-20-4 76,13 3 45,0 0-1,-1 0 1,1 0 0,-1 1 0,1 1-1,0-1 1,-14 6 0,11-4 22,2 1 24,-1 0 0,1 0 0,1 0 0,-1 1 1,1 1-1,0-1 0,0 1 0,0 1 0,-13 13 0,8-7 37,-10 10-124,2 1 0,0 1-1,2 1 1,0 0-1,2 2 1,1 0 0,2 1-1,0 0 1,2 1 0,2 0-1,0 1 1,2 0-1,1 1 1,2 0 0,1 0-1,2 0 1,0 0-1,3 1 1,0-1 0,8 39-1,-3-45-32,0 0 0,2-1 0,1 0-1,0-1 1,2 0 0,1 0 0,16 24-1,-15-29 40,1 0 0,1 0 0,0-2 0,1 0 0,1 0 0,0-2 0,2 0 0,22 14 0,-33-24-17,1 0 0,0 0 0,0-1 0,1 0 0,-1-1 0,1 0-1,0 0 1,0-1 0,0-1 0,15 2 0,-18-4 0,0 1 0,1-1 0,-1 0-1,0-1 1,0 1 0,0-1 0,0-1 0,0 1-1,0-1 1,-1-1 0,0 1 0,1-1-1,-1 0 1,10-9 0,3-6-2,0 0-1,-2-2 1,0 0 0,-1 0-1,-1-2 1,-1 0 0,-2-1-1,0 0 1,16-48 0,-9 11 9,-3 0 0,-3-1 0,5-67 0,-12 77 11,-2 0 0,-4-62 0,-1 97-42,-1 0 0,0 0 0,-1 0 0,-1 0 0,-1 0 0,0 1 0,-1 0 0,-1 0 0,-1 0 0,-12-19 0,18 31-6,1 3 1,0 0-1,1 0 1,-1 0-1,0-1 1,1 1-1,-1 0 1,0 0-1,0 0 1,0 0 0,0 0-1,0 0 1,0 1-1,-1-1 1,1 0-1,0 0 1,0 1-1,0-1 1,-3 0-1,4 17-20,14 105 120,6-2-1,67 227 1,-72-299-10,3-1 1,1 0-1,2-1 0,2-2 0,3 0 0,33 44 1,-53-80 11,0 1 0,1-1 0,9 8 0,-15-16 92,-2-6-82,-1-3-8,-27-205-80,-10-88 39,27-7 26,13 293-99,0 1 0,1-1 0,1 1-1,0 0 1,1 0 0,1 0-1,1 0 1,0 0 0,16-27-1,-16 34 1,-1 1-1,2 0 0,-1 0 0,1 0 1,0 1-1,0 0 0,1 1 1,0 0-1,0 0 0,1 0 0,0 1 1,0 1-1,0-1 0,0 1 1,1 1-1,-1 0 0,16-3 0,-6 3 25,0 2-1,0 0 1,0 1-1,1 1 0,-1 1 1,0 1-1,30 8 1,1 3 35,75 33 1,-108-40-30,-7-4-3,-1 1-1,1 0 1,-1 1-1,0 0 1,-1 0 0,1 1-1,9 8 1,-22-15-34,1-1 1,-1 1-1,1 0 1,-1 0 0,1 1-1,-1-1 1,0 1-1,1-1 1,-1 1-1,-4 1 1,-12-2 41,-1 1 0,1 1 0,-1 1 0,1 1 0,0 0 0,0 2 0,0 0 0,-31 13 0,40-12-17,0 0 1,1 1 0,0 0 0,0 1 0,0 0-1,1 0 1,0 1 0,1 0 0,-10 14-1,8-8 2,0 1 0,1 0-1,1 0 1,1 1 0,-10 30-1,8-7 0,1 0-1,1 1 1,3-1-1,1 1 0,4 41 1,0-49 1,2-1 0,1 1 0,2-1 0,18 58 0,-17-68 9,2-1-1,0 0 1,1-1 0,1 0 0,1 0 0,1-1 0,26 29-1,-34-43-1,-1 0-1,1-1 0,1 1 0,-1-1 1,1 0-1,-1 0 0,1-1 0,0 0 1,0 0-1,13 4 0,-16-6-3,0-1 0,0 1 1,0-1-1,1 0 0,-1 0 0,0 0 0,0 0 1,0-1-1,0 1 0,0-1 0,0 0 0,0 0 0,0 0 1,0 0-1,0 0 0,-1-1 0,1 1 0,0-1 1,-1 0-1,1 0 0,-1 0 0,0 0 0,0 0 1,1 0-1,-1-1 0,2-2 0,4-8-5,0 1 0,-1-1 0,0 0 0,-1-1 0,0 0 1,5-23-1,16-95-77,-25 123 74,33-244-124,-29 182 130,-6-117 0,0 177-5,-1-1-1,0 1 1,-1-1-1,-1 1 1,1-1-1,-2 1 1,-4-12-1,8 23 4,-3-4-227,4 15 42,53 227 436,-31-145-156,49 181 251,-53-216-838,3 0 0,44 85-1,-45-111-1339,2-8-237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0.565"/>
    </inkml:context>
    <inkml:brush xml:id="br0">
      <inkml:brushProperty name="width" value="0.2" units="cm"/>
      <inkml:brushProperty name="height" value="0.2" units="cm"/>
    </inkml:brush>
  </inkml:definitions>
  <inkml:trace contextRef="#ctx0" brushRef="#br0">1 38 6897,'8'-6'821,"-8"6"-773,1 0 0,-1 0 0,1-1 0,-1 1 0,1 0 0,-1-1 1,1 1-1,-1-1 0,1 1 0,-1 0 0,1-1 0,-1 1 1,1-1-1,-1 1 0,0-1 0,1 1 0,-1-1 0,0 1 0,0-1 1,1 0-1,-1 1 0,0-1 0,0 1 0,0-1 0,0 0 1,0 1-1,0-1 0,0 0 0,0 1 0,0-1 0,0 1 0,0-1 1,0 0-1,0 1 0,0-1 0,0 1 0,-1-1 0,1 0 0,0 1 1,-1-1-1,1 1 0,0-1 0,-1 1 0,1-1 0,0 1 1,-1-1-1,0 1 0,-2-8-317,8 11 285,19 23 98,-13-11-82,-1 0-1,0 1 1,-1 0 0,-1 1-1,-1 0 1,10 31-1,15 99 89,16 193 0,6 31-141,-50-349 18,-1-5-2,0 0 0,1 0 0,2 0 0,11 28 0,-17-44 1,0-1 0,1 1 0,-1-1 0,0 0 0,0 1 1,0-1-1,0 1 0,1-1 0,-1 0 0,0 1 0,0-1 0,1 0 0,-1 1 0,0-1 0,1 0 0,-1 1 0,0-1 0,1 0 0,-1 0 0,1 1 0,-1-1 0,0 0 1,1 0-1,-1 0 0,1 0 0,-1 1 0,1-1 0,-1 0 0,0 0 0,1 0 0,-1 0 0,1 0 0,-1 0 0,1 0 0,-1 0 0,1-1 0,0 1-7,0-1-1,1 0 0,-1 0 1,0 0-1,0 0 0,-1-1 0,1 1 1,0 0-1,0 0 0,0 0 1,0-3-1,15-43-139,-15 45 151,14-69 6,-3-1 1,3-101 0,-13 144-3,15-376 77,-21 331 15,2 53-278,2-39 0,0 60 131,0 0 1,0-1-1,0 1 1,0-1-1,0 1 0,0 0 1,0-1-1,1 1 0,-1 0 1,0-1-1,0 1 0,0-1 1,0 1-1,1 0 1,-1-1-1,0 1 0,0 0 1,0-1-1,1 1 0,-1 0 1,0 0-1,1-1 1,-1 1-1,0 0 0,1 0 1,-1-1-1,0 1 0,1 0 1,-1 0-1,0 0 1,1 0-1,-1 0 0,1-1 1,14 4-2378,0 3 68</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1.034"/>
    </inkml:context>
    <inkml:brush xml:id="br0">
      <inkml:brushProperty name="width" value="0.2" units="cm"/>
      <inkml:brushProperty name="height" value="0.2" units="cm"/>
    </inkml:brush>
  </inkml:definitions>
  <inkml:trace contextRef="#ctx0" brushRef="#br0">0 33 4225,'79'-7'1422,"-76"6"-1223,0 1 1,0-1-1,0 0 1,0 1 0,0-1-1,0-1 1,0 1-1,0 0 1,3-3 0,-6 4-190,0 0 1,1 0 0,-1 0-1,0 0 1,0-1 0,1 1-1,-1 0 1,0 0 0,1 0-1,-1 0 1,0-1-1,0 1 1,0 0 0,1 0-1,-1 0 1,0-1 0,0 1-1,0 0 1,0 0 0,1-1-1,-1 1 1,0 0 0,0-1-1,0 1 1,0 0 0,0 0-1,0-1 1,0 1 0,0 0-1,0-1 1,0 1-1,0 0 1,0-1 0,0 1-1,0 0 1,0 0 0,0-1-1,0 1 1,0 0 0,0-1-1,-1 1 1,1 0 0,0 0-1,0-1 1,0 1 0,0 0-1,-1 0 1,1-1 0,0 1-1,0 0 1,0 0-1,-1 0 1,1-1 0,-1 1-14,1 0 0,0 0 0,0 0-1,-1 0 1,1 0 0,0-1 0,-1 1 0,1 0 0,0 0 0,0 0 0,-1 0 0,1 0 0,0 0 0,-1 0 0,1 0 0,0 0 0,0 0-1,-1 1 1,1-1 0,0 0 0,-1 0 0,1 0 0,0 0 0,0 0 0,-1 0 0,1 1 0,0-1 0,-8 11-5,4 2 20,-1-1-1,1 1 0,1 0 0,1 0 0,-1 0 0,1 21 0,1-23 1,-1 21 89,2-1 0,2 1 0,0-1 0,9 39 0,-7-45-19,46 209 816,-43-208-754,2 1 0,1-2 0,1 1 0,2-2 0,0 1-1,28 37 1,-34-53-113,1-1-1,-1 0 0,2 0 0,-1 0 0,1-1 1,0-1-1,1 1 0,0-2 0,16 8 1,-21-11-156,0 0 0,-1 0 0,1-1 0,0 0 0,0 0 1,0 0-1,0 0 0,0-1 0,0 0 0,0 0 0,0 0 0,0-1 1,0 0-1,-1 1 0,1-2 0,0 1 0,0-1 0,-1 1 1,1-1-1,0-1 0,-1 1 0,0-1 0,6-4 0,18-23-1998,0-13-325</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1.420"/>
    </inkml:context>
    <inkml:brush xml:id="br0">
      <inkml:brushProperty name="width" value="0.2" units="cm"/>
      <inkml:brushProperty name="height" value="0.2" units="cm"/>
    </inkml:brush>
  </inkml:definitions>
  <inkml:trace contextRef="#ctx0" brushRef="#br0">51 164 4961,'-10'-4'1467,"6"3"-1318,0-1 1,0 1-1,0-1 0,1 0 1,-1 0-1,-4-3 1,7 4-150,0 0 1,0 0-1,1 0 1,-1 0-1,0 0 1,0 0-1,1 0 1,-1-1-1,1 1 1,-1 0-1,1 0 1,-1 0-1,1-1 1,0 1-1,0 0 1,0 0-1,-1-1 1,1 1-1,0 0 1,1-1-1,-1 1 1,0 0-1,0 0 1,0-1-1,1-1 1,1-3 39,0 0 1,1 0-1,-1 0 0,1 0 1,0 0-1,1 1 0,-1-1 1,1 1-1,0 0 0,0 0 1,1 0-1,0 1 0,-1 0 1,2-1-1,-1 2 0,0-1 1,1 1-1,-1-1 0,1 2 1,0-1-1,0 1 0,0-1 1,10-1-1,-9 3-13,0 0-1,0 0 1,1 0 0,-1 1 0,1 0-1,-1 1 1,0-1 0,1 1 0,-1 1-1,0-1 1,0 1 0,0 1 0,0-1-1,0 1 1,-1 0 0,1 1 0,-1 0-1,0 0 1,0 0 0,10 9 0,-9-6-16,1 1 0,-2 0 0,1 1 0,-1-1 1,0 1-1,-1 0 0,0 0 0,-1 1 0,0 0 1,0 0-1,-1 0 0,0 0 0,-1 0 0,0 0 1,1 20-1,-3-17-40,-1-1 1,0 1-1,0 0 0,-2 0 1,0 0-1,0-1 0,-1 0 1,0 1-1,-1-1 0,-1-1 1,0 1-1,-11 15 0,9-15-182,-1 0 0,0-1-1,-1 0 1,-21 18 0,22-23-499,1 0 0,-1 0 0,0-1 0,-14 6 0,9-5-1307</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1.830"/>
    </inkml:context>
    <inkml:brush xml:id="br0">
      <inkml:brushProperty name="width" value="0.2" units="cm"/>
      <inkml:brushProperty name="height" value="0.2" units="cm"/>
    </inkml:brush>
  </inkml:definitions>
  <inkml:trace contextRef="#ctx0" brushRef="#br0">1 8 1424,'0'-1'96,"0"1"-1,1-1 1,-1 0-1,1 1 1,-1-1 0,1 1-1,-1 0 1,1-1-1,0 1 1,-1-1-1,1 1 1,0 0-1,-1-1 1,1 1-1,0 0 1,-1 0 0,1-1-1,0 1 1,-1 0-1,1 0 1,0 0-1,0 0 1,-1 0-1,2 0 1,-1 2-46,0-1-1,0 1 1,0 0 0,0-1-1,0 1 1,0 0 0,-1 0-1,1-1 1,-1 1 0,1 2 0,52 168-96,54 290 3666,-37-136-2284,-71-315-1440,-3-28-243,0-520 129,5 463 57,0 51 23,6-140-2185,-4 144 833</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2.257"/>
    </inkml:context>
    <inkml:brush xml:id="br0">
      <inkml:brushProperty name="width" value="0.2" units="cm"/>
      <inkml:brushProperty name="height" value="0.2" units="cm"/>
    </inkml:brush>
  </inkml:definitions>
  <inkml:trace contextRef="#ctx0" brushRef="#br0">251 2 5753,'0'0'82,"1"0"0,-1-1-1,1 1 1,-1 0 0,1 0 0,-1 0-1,1 0 1,0 0 0,-1 0 0,1 0-1,-1 0 1,1 0 0,-1 0 0,1 0-1,0 0 1,-1 0 0,1 0 0,-1 0-1,1 0 1,-1 1 0,1-1 0,0 1-1,-12 11-546,-9 7 535,-33 37-96,-49 69 1,78-94 187,16-22-33,0 0 1,1 1-1,1 0 1,-1 0-1,-6 16 0,12-23-117,0 0-1,0 0 0,0 0 1,1 0-1,0 0 0,-1 0 1,1 1-1,0-1 0,0 0 1,0 0-1,1 0 1,-1 0-1,1 0 0,0 0 1,0 0-1,0 0 0,0 0 1,0 0-1,1 0 0,-1-1 1,1 1-1,0 0 0,0-1 1,0 1-1,4 3 0,21 18-180,0-1-1,42 26 0,-33-23 47,-2-2 33,4 2 127,-1 2 0,65 63 0,-94-83-35,0 1 0,-1 0 1,0 1-1,0 0 0,-1 0 1,0 0-1,-1 1 0,0-1 1,-1 1-1,0 1 0,0-1 1,-1 0-1,-1 1 0,0 0 1,-1-1-1,0 21 0,-2-21-59,-1 0-1,0-1 0,-1 1 0,0-1 1,0 1-1,-1-1 0,-1 0 1,0-1-1,0 1 0,-1-1 0,-12 16 1,10-16-189,1-1 0,-1 1 0,0-1 1,-1-1-1,0 0 0,0 0 0,0-1 0,-1 0 1,0 0-1,0-1 0,-12 4 0,-11-2-1149,5-8-304</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2.792"/>
    </inkml:context>
    <inkml:brush xml:id="br0">
      <inkml:brushProperty name="width" value="0.2" units="cm"/>
      <inkml:brushProperty name="height" value="0.2" units="cm"/>
    </inkml:brush>
  </inkml:definitions>
  <inkml:trace contextRef="#ctx0" brushRef="#br0">1 0 6337,'1'3'202,"0"1"1,0-1-1,0 1 0,-1-1 0,1 0 0,-1 1 0,1-1 0,-1 1 0,0-1 0,-1 1 0,0 5 0,0 8-301,4 25-11,1 0-1,12 51 0,28 82 140,-29-119 82,66 192 581,-67-214-613,1-1-1,2-1 1,1 0 0,2-1 0,24 29-1,-38-53-92,0 0-1,0-1 1,1 0-1,0 0 0,0-1 1,1 0-1,-1 0 0,1 0 1,0-1-1,0 0 1,0-1-1,10 3 0,-13-5 3,-1 0-1,1 0 1,0 0-1,0-1 1,0 0-1,0 0 1,0 0-1,0-1 0,0 1 1,0-1-1,0-1 1,0 1-1,-1-1 1,1 1-1,0-1 1,-1 0-1,0-1 0,1 1 1,-1-1-1,0 0 1,0 0-1,6-7 1,-2 1 19,0-1 0,-1 0 0,0-1 0,0 1 0,-1-1 0,-1-1 0,0 1 0,5-18 0,-1 0 9,-2-1 0,5-40 1,-9 42-12,-2 0 1,-1 0 0,-1 0-1,-1 0 1,-1 0 0,-2 0 0,-1 0-1,-1 1 1,-1 0 0,-14-30-1,8 25-92,4 8-34,-9-29-1,16 46-85,2-1 0,-1 1 0,1-1 0,0 0 0,0 1 0,1-1 0,0 0 0,2-11 0,-1 16-24,-1 1 0,1-1 0,0 1 0,0-1 0,0 1 1,0 0-1,0-1 0,0 1 0,1 0 0,-1 0 0,4-4 1,11-8-1521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3.235"/>
    </inkml:context>
    <inkml:brush xml:id="br0">
      <inkml:brushProperty name="width" value="0.2" units="cm"/>
      <inkml:brushProperty name="height" value="0.2" units="cm"/>
    </inkml:brush>
  </inkml:definitions>
  <inkml:trace contextRef="#ctx0" brushRef="#br0">95 68 3169,'124'-61'2808,"-116"55"-2325,-20 9-443,8 0-21,1 1 0,-1-1 0,0 0 0,1 1 0,0 0-1,-4 5 1,-9 11 20,-4 3 1,10-13 0,1 1-1,0 0 1,1 0-1,0 1 1,-11 24-1,1 3 308,2 0-1,2 2 1,1-1-1,-11 73 1,23-109-306,0 1 0,1 0 0,0-1 1,0 1-1,0 0 0,1-1 1,-1 1-1,1-1 0,0 1 1,0-1-1,1 1 0,0-1 1,2 7-1,0-7-15,-1 1 0,1 0 0,-1-1 0,1 0 0,1 0 1,-1 0-1,0 0 0,1-1 0,0 1 0,9 4 0,25 10-218,74 24 0,-51-21 16,-15-4 56,-13-6 51,43 22 0,-68-28 71,0 0-1,0 0 1,0 1 0,-1 0 0,0 1 0,0 0 0,-1 0 0,0 1 0,7 9 0,-11-12-2,0 0 1,0 1-1,-1-1 0,1 1 0,-2 0 0,1-1 0,0 1 0,-1 0 1,0 0-1,-1 0 0,1 0 0,-1 0 0,0 0 0,0 0 1,-1 0-1,0 0 0,0 0 0,-1 0 0,1 0 0,-1-1 0,0 1 1,-1 0-1,-2 5 0,-4 5-187,0 0-1,-1-1 1,-1 0-1,0-1 1,-1 0-1,-20 18 1,-12 5-1401,3-8-182</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6.067"/>
    </inkml:context>
    <inkml:brush xml:id="br0">
      <inkml:brushProperty name="width" value="0.2" units="cm"/>
      <inkml:brushProperty name="height" value="0.2" units="cm"/>
    </inkml:brush>
  </inkml:definitions>
  <inkml:trace contextRef="#ctx0" brushRef="#br0">509 282 8322,'1'-2'105,"0"0"1,0 0 0,0 0-1,0 0 1,-1 0 0,1 0-1,-1-1 1,1 1-1,-1 0 1,0 0 0,1-1-1,-1 1 1,0 0 0,-1 0-1,1 0 1,0-1-1,-1 1 1,1 0 0,-1 0-1,1 0 1,-1 0 0,0 0-1,0 0 1,0 0-1,-2-3 1,-4-6-424,-1 0 0,0 1 0,-13-13 0,3 3 499,15 16-206,-17-21-37,-1 1 0,-27-23 0,42 42 68,1 0 0,-1 0 0,0 1 1,0 0-1,-1 0 0,1 1 1,-1 0-1,0 0 0,1 0 0,-1 1 1,-1 0-1,1 0 0,0 0 1,0 1-1,-10 0 0,10 2-10,0 0 1,0 1-1,0 0 1,0 0-1,1 1 0,-1-1 1,0 2-1,1-1 0,0 1 1,0-1-1,0 2 1,0-1-1,1 1 0,-1 0 1,1 0-1,1 0 0,-1 1 1,-5 8-1,-3 5-18,1 1 0,1 0-1,1 1 1,-11 29 0,9-12-6,1 1 1,2 0-1,2 1 0,1 0 1,2 0-1,2 1 0,2-1 1,2 0-1,1 1 0,2-1 0,1 0 1,3-1-1,1 0 0,2 0 1,2-1-1,30 60 0,-33-76 35,2-1 0,0 0 0,1-1 0,1 0 0,1-1 0,1-1 0,34 29 0,-43-41 6,1 0-1,-1 0 0,1-1 1,0 0-1,0-1 0,0 0 1,1 0-1,0-1 1,-1 0-1,1-1 0,0 0 1,0-1-1,0 0 0,1 0 1,-1-1-1,0 0 1,0-1-1,0 0 0,0-1 1,0 0-1,12-4 0,-6 0 14,-1-1 0,0 0 0,-1-1 0,0-1 0,0 0 0,-1-1 0,0 0 0,20-22 0,-8 4 0,0-1-1,34-56 0,-39 51-24,-2 0 1,-1-1 0,-1-1-1,-3 0 1,-1-1 0,-1-1-1,-2 0 1,-2 0 0,-1 0-1,-2-1 1,-2-50 0,-2 69-22,-1 1-1,-1-1 1,-1 0 0,-1 1 0,0 0 0,-2 0 0,-14-34-1,14 43-170,2 12-119,1 20 78,4 29 235,2-1 1,16 83 0,-8-73 16,2-1 1,25 67 0,-29-101 0,1-1 0,1 0 0,2 0 0,0-2 0,1 1 0,2-2 0,28 32 0,-36-45 3,0 0 0,0 0 1,1-1-1,0-1 0,1 0 0,-1 0 0,1 0 0,0-1 0,13 4 0,-18-8-8,0 1 0,0-1-1,0 0 1,0-1 0,-1 1 0,1-1-1,0 0 1,0 0 0,0-1 0,0 1-1,0-1 1,0 0 0,0-1 0,0 1-1,-1-1 1,1 0 0,0 0-1,-1 0 1,0-1 0,1 1 0,-1-1-1,5-5 1,-2 0-10,1 0 1,-1-1-1,0 0 0,-1 0 0,0-1 1,0 1-1,-1-2 0,-1 1 0,1 0 0,-2-1 1,1 0-1,1-11 0,2-14-37,-2 1-1,2-51 1,-6 49 16,-2 0 1,-1 0 0,-2 1-1,-1-1 1,-19-62 0,19 80 21,-1 1 0,-2 0 0,0 0 1,0 1-1,-2 0 0,0 0 0,-1 1 1,0 0-1,-2 1 0,0 0 0,0 1 1,-23-18-1,30 28-16,-1-1 1,0 1 0,0 0 0,0 0-1,0 1 1,0 0 0,-1 0-1,1 1 1,-1 0 0,0 0-1,0 1 1,0 0 0,1 0-1,-1 1 1,0 0 0,0 0 0,0 1-1,0 0 1,0 0 0,0 1-1,1 0 1,-1 1 0,1-1-1,-1 1 1,1 1 0,0 0-1,0 0 1,0 0 0,1 0 0,0 1-1,0 0 1,0 1 0,0-1-1,-9 13 1,4-3-31,0 1 0,2 0 0,-1 0-1,2 0 1,0 1 0,-8 29 0,13-35 49,0-1 0,0 1 0,1 0 0,1 0 0,0 0-1,0 0 1,1 0 0,1 0 0,0 0 0,0 0 0,1 0 0,5 16 0,-6-23 10,1-1 1,-1 0-1,1 0 1,0 1 0,-1-1-1,2 0 1,-1-1-1,0 1 1,1 0-1,-1-1 1,1 1-1,0-1 1,-1 0 0,1 0-1,0 0 1,1 0-1,-1 0 1,0-1-1,0 1 1,1-1 0,-1 0-1,1 0 1,-1 0-1,1-1 1,-1 1-1,1-1 1,0 0 0,-1 0-1,1 0 1,-1 0-1,1-1 1,5-1-1,4 0 16,0-2-1,-1 0 0,0 0 0,1-1 0,-2-1 1,1 0-1,16-11 0,16-17 10,-2-2 0,-1-2 0,48-56 0,43-42 39,-128 131-81,1 1 0,0 0 0,1 0 1,-1 0-1,1 1 0,-1 0 0,1 0 0,0 0 0,0 0 1,12-2-1,-15 5-5,1-1 0,0 1 1,0 0-1,0 1 0,0-1 0,0 1 0,0-1 1,0 1-1,0 0 0,0 1 0,0-1 1,-1 1-1,1-1 0,-1 1 0,1 0 1,-1 0-1,0 1 0,4 3 0,4 4 0,0 0 0,-1 1 0,-1 0 0,0 0-1,0 1 1,-1 1 0,-1-1 0,0 1 0,10 28 0,-6-10-1,-2 1 0,-1-1 0,5 45 0,-7-5 1,-2 1-1,-4-1 1,-3 0-1,-15 89 1,17-153-10,1-5 3,0 0 1,-1 0-1,1 0 1,0 0-1,-1 0 1,0 0-1,1 0 1,-1 0-1,-1 2 1,1-4 4,1 1 1,0-1 0,0 0-1,-1 0 1,1 0 0,0 0-1,0 0 1,0-1 0,-1 1 0,1 0-1,0 0 1,0 0 0,-1 0-1,1 0 1,0 0 0,0 0-1,0 0 1,0 0 0,-1-1 0,1 1-1,0 0 1,0 0 0,0 0-1,0 0 1,-1 0 0,1-1-1,0 1 1,0 0 0,0 0 0,0 0-1,0-1 1,0 1 0,0 0-1,0 0 1,-1 0 0,1-1-1,0 1 1,0 0 0,0 0 0,0-1-1,0 1 1,0 0 0,0 0-1,0 0 1,1-1 0,-6-18 27,2-4-18,1 0 0,1 0 1,1 0-1,0 0 1,2 0-1,7-33 1,8-17 43,3 2-1,4 0 1,40-86 0,-61 151-33,0 0 0,0 0 0,1 0 0,-1 0 0,1 1 0,8-9 0,-11 13-14,0 1-1,0-1 1,0 0-1,0 0 0,0 1 1,0-1-1,0 0 1,0 1-1,1-1 0,-1 1 1,0-1-1,0 1 1,1 0-1,-1 0 0,0 0 1,1-1-1,-1 1 1,0 0-1,1 1 0,-1-1 1,0 0-1,0 0 1,1 0-1,-1 1 1,0-1-1,0 1 0,1-1 1,-1 1-1,0-1 1,0 1-1,0 0 0,0 0 1,0-1-1,0 1 1,0 0-1,0 0 0,0 0 1,0 0-1,0 1 1,5 4-3,-2 0 0,1 0 0,-1 1 0,0-1 0,0 1 0,-1 0 0,0 0 0,0 0 0,-1 0 0,0 0 0,0 1-1,0-1 1,-1 1 0,0-1 0,-1 11 0,0 4 6,-2 0-1,-1 0 1,-1 0-1,-6 21 0,8-39 8,-1 12-32,14-15 27,20 2 15,0-1 0,1-2 1,39-4-1,-54 2-36,-1 0 0,0-1 0,0 0 0,0-2 0,0 0 0,-1 0 0,0-2 0,0 0 0,27-17 0,-31 16-5,-1 0 0,0 0 0,0-1 0,-1-1 0,0 0 0,0 0 0,-1 0 1,0-1-1,-1-1 0,-1 1 0,0-1 0,9-23 0,-9 16-11,-1-1 1,-1 0-1,-1 0 0,1-37 0,-8-79 36,3 120-6,-7-53-77,11 76-556,28 80 530,38 166 0,-8 82 360,30 559 0,-90-853-237,3 6-3,-3 1-1,-3-1 1,-6 48 0,4-81-80,-2-12-41,5-4 94,-1 0 0,1 1-1,0-1 1,0 0 0,0 0 0,0 0-1,0 0 1,0 0 0,1 0 0,-2-3-1,-23-89 47,4-1 0,4-1 0,-5-120-1,12-297-91,12 348-89,36-254 0,-17 320 186,-18 89-24,0 0-1,1 1 1,0-1 0,1 1-1,0 0 1,0 1-1,8-11 1,-11 16-18,-1 1 0,1 0-1,0 0 1,-1 1 0,1-1-1,0 0 1,0 1 0,0-1 0,0 1-1,0-1 1,0 1 0,1 0-1,-1 0 1,0 0 0,1 0 0,-1 0-1,1 1 1,-1-1 0,1 1 0,-1-1-1,1 1 1,-1 0 0,1 0-1,-1 0 1,1 1 0,-1-1 0,1 0-1,-1 1 1,1 0 0,-1 0 0,0-1-1,1 1 1,-1 1 0,0-1-1,0 0 1,1 0 0,-1 1 0,0-1-1,0 1 1,-1 0 0,1 0-1,2 2 1,4 5-6,0 0 0,-1 1 0,0 0 0,-1 0 0,0 1 0,0 0 0,5 14 0,0 8 23,0 1 0,-2 0 1,-2 1-1,-1-1 0,2 64 0,-7-69-8,-2 1 0,-2 0-1,0-1 1,-2 1 0,-1-1 0,-2 0 0,-13 33-1,21-61-10,-50 112-524,47-110 207,3-11 134,5-16-48,67-254-1171,-44 190 1822,43-93 0,-48 132-19,49-104 694,-65 143-1076,-4 13-205,-3 24-194,0-13 467,-14 173-84,5-96 62,1 13 147,3 0 0,19 198-1,-11-281-190,1 0-1,1 0 1,0 0 0,2-1-1,0 1 1,16 28-1,-20-43-15,1 1-1,-1-1 1,1 0 0,1-1-1,-1 1 1,1-1-1,0 0 1,0 0-1,1 0 1,-1-1 0,1 0-1,0 0 1,0 0-1,0-1 1,1 0 0,-1 0-1,1 0 1,0-1-1,0 0 1,0-1 0,0 1-1,11 0 1,-12-2-3,0-1 0,-1 1 0,1-1 0,-1-1 0,1 1 0,-1-1 0,1 1 0,-1-2 0,0 1-1,0 0 1,0-1 0,0 0 0,0 0 0,-1-1 0,1 1 0,-1-1 0,0 0 0,0 0 0,0-1 0,-1 1 0,1-1 0,-1 0 0,4-9 0,0 2-3,-1-1 1,-1-1-1,0 1 0,-1-1 0,-1 1 1,0-1-1,0 0 0,0-24 0,-4 16 16,0 1-1,-1 0 1,-1-1 0,-1 1-1,-1 1 1,-1-1-1,-1 1 1,0 0-1,-2 0 1,0 1-1,-1 0 1,-25-34-1,23 37-165,0 1 0,-1 1 1,0 0-1,-1 1 0,0 1 0,-1 0 0,-1 1 1,0 0-1,0 1 0,-1 1 0,0 1 0,-1 0 0,0 1 1,-35-8-1,25 11-1798,5 6-387</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1.548"/>
    </inkml:context>
    <inkml:brush xml:id="br0">
      <inkml:brushProperty name="width" value="0.2" units="cm"/>
      <inkml:brushProperty name="height" value="0.2" units="cm"/>
    </inkml:brush>
  </inkml:definitions>
  <inkml:trace contextRef="#ctx0" brushRef="#br0">9528 295 6705,'-2'-3'223,"1"1"0,-1-1 0,0 0 0,0 1 0,0-1 0,0 1 0,-1-1-1,1 1 1,-1 0 0,0 0 0,-4-3 0,4 4-281,-1 0-1,1 1 1,0-1-1,-1 1 1,1 0-1,-1 0 1,1 0-1,0 0 1,-1 0 0,1 1-1,-1-1 1,1 1-1,-7 2 1,6-1 23,-10 1-82,0 2 0,1 0 0,0 1 0,-20 11 0,18-9 176,1 0 1,-2-1-1,1-1 1,-1 0-1,0-1 1,0 0-1,0-2 1,-1 0-1,1-1 1,-29 0 0,-74 6 643,-146 29 0,133-17-616,67-12-67,1-4 0,-84-4 0,-128-23 9,94 6-2,-428 8 87,137 13-116,-1-46 22,326 19-10,-673-91 64,806 112-72,-351-29-20,-26 24 33,-15 6-11,6-4-95,325 4 71,-260-7-52,-70-16 43,-9 1 73,-7 12 51,-12 10-9,11-12-7,-78-28 150,-29-1-97,415 41-135,101 2-88,0 1 1,0 0-1,0 1 1,0 1-1,-22 7 1,35-10 2,-1-1 0,1 0 0,-1 1 0,1-1 0,0 1 0,-1 0 1,1-1-1,0 1 0,0 0 0,0 0 0,-1 0 0,1 0 0,0 0 1,0 0-1,0 0 0,0 0 0,1 0 0,-1 0 0,0 1 0,0-1 1,1 0-1,-1 0 0,1 1 0,-1-1 0,1 1 0,-1-1 0,1 0 1,0 1-1,0-1 0,0 1 0,-1-1 0,2 3 0,10 16-2015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6.018"/>
    </inkml:context>
    <inkml:brush xml:id="br0">
      <inkml:brushProperty name="width" value="0.2" units="cm"/>
      <inkml:brushProperty name="height" value="0.2" units="cm"/>
    </inkml:brush>
  </inkml:definitions>
  <inkml:trace contextRef="#ctx0" brushRef="#br0">628 78 3473,'28'-28'7141,"-12"14"-7829,-12 11 761,0 1 0,0-1 0,-1 0 1,0 0-1,1 0 0,-1-1 0,0 1 1,3-6-1,-8 7-82,-9 2 57,-217 30 124,112-19 606,-222-9 1,338-2-742,-1 0-1,1 0 1,0 0-1,0 0 1,-1-1-1,1 1 1,0 0 0,-1 0-1,1 0 1,0 0-1,-1 0 1,1 0-1,0 0 1,-1 1-1,1-1 1,0 0-1,-1 0 1,1 0-1,0 0 1,0 0-1,-1 0 1,1 0-1,0 1 1,-1-1-1,1 0 1,0 0-1,0 0 1,0 1 0,-1-1-1,1 0 1,0 0-1,0 1 1,0-1-1,-1 0 1,1 1-1,0-1 1,0 0-1,0 0 1,0 1-1,0-1 1,0 1-1,7 15 262,21 14-459,-15-20 9,-10-7-26,1 0-1,-1-1 0,1 1 1,0-1-1,0 1 0,-1-1 0,1 0 1,1-1-1,-1 1 0,0-1 1,0 1-1,1-1 0,-1-1 0,0 1 1,1-1-1,-1 1 0,1-1 1,8-1-1,-4-1-427,0 1 0,0-1 0,12-4-1,-16 4 235,-1 0 1,0 0-1,0-1 0,0 1 0,0-1 0,6-6 0</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6.869"/>
    </inkml:context>
    <inkml:brush xml:id="br0">
      <inkml:brushProperty name="width" value="0.2" units="cm"/>
      <inkml:brushProperty name="height" value="0.2" units="cm"/>
    </inkml:brush>
  </inkml:definitions>
  <inkml:trace contextRef="#ctx0" brushRef="#br0">145 157 2136,'23'-25'520,"-2"-2"-1,0 0 0,22-40 0,-43 67-488,0 0 0,1-1 0,-1 1 0,0 0 0,0 0 0,0 0 0,0-1 0,0 1 0,1 0 0,-1 0 0,0-1 0,0 1 0,0 0 0,0-1 0,0 1 0,0 0 0,0 0 0,0-1 0,0 1 0,0 0 0,0-1 0,0 1 0,0 0 0,0 0 0,0-1 0,0 1 0,0 0 0,0 0 0,-1-1 0,1 1 0,0 0 0,0 0 0,0-1 0,0 1 0,-1 0 0,1 0 0,0 0 0,0-1 0,-1 1 0,-13 0 530,7 2-456,-1 1 0,1-1 0,-12 7 1,6-1 8,0 0 0,0 1 0,1 1 0,0 0 1,1 0-1,0 1 0,-17 23 0,15-16 45,1 0-1,0 1 1,2 1-1,-12 29 0,18-39-136,1-1-1,1 1 0,0 0 0,0-1 1,1 1-1,0 0 0,1 0 0,0 0 1,1 0-1,0 0 0,0 0 0,4 13 0,3 0-12,1 0-1,0 0 1,2-1-1,17 28 0,62 79-108,-59-87 42,79 102-83,40 60 172,-148-201-32,11 16 13,-1 1 0,17 37 1,-27-52-26,-1-1 1,1 1 0,0-1 0,-1 1-1,0 0 1,0 0 0,0 0 0,-1 0-1,0-1 1,0 1 0,0 0-1,0 0 1,-1 0 0,0 0 0,0 0-1,0-1 1,-1 1 0,1 0 0,-4 6-1,3-9-4,1 0-1,-1 0 1,1 0-1,-1 0 1,1 0-1,-1-1 0,0 1 1,0 0-1,0-1 1,0 0-1,0 1 1,0-1-1,0 0 1,0 0-1,-1 0 1,1 0-1,0-1 0,-5 2 1,3-2 15,0 0 0,1 0 0,-1 0 0,0 0 0,0-1 0,1 0 0,-1 1 0,0-1 0,1-1 0,-1 1 0,-4-3 0,2 1 39,0 0 0,1 0 0,-1-1 0,1 0 0,0 0 1,0-1-1,0 1 0,0-1 0,1 0 0,0 0 1,0-1-1,0 1 0,-4-10 0,5 7 8,1 0 0,1 0 0,-1 0 0,1 0 0,0 0 1,1 0-1,0 0 0,1-1 0,-1 1 0,1 0 0,1 0 0,0 0 0,4-13 0,6-10 18,1 1-1,18-31 0,-14 27-44,128-223 82,46-100 298,-191 351-615,-4 12 4,-3 26 249,2 1 0,-2 55-1,6-79-28,-5 273 335,8-215-347,3 0 0,17 77-1,-21-140-81,1 5 55,0-1 0,0 1 0,1-1 0,4 10-1,-7-17-57,0 0 0,1 0 0,-1 0 0,1 0-1,-1 0 1,1 0 0,0-1 0,-1 1 0,1 0 0,0 0-1,-1 0 1,1-1 0,0 1 0,0 0 0,0-1-1,0 1 1,0 0 0,0-1 0,0 0 0,0 1 0,0-1-1,0 1 1,0-1 0,0 0 0,0 0 0,0 0 0,0 0-1,0 1 1,0-1 0,0-1 0,0 1 0,0 0-1,0 0 1,0 0 0,1-1 0,-1 1 0,0 0 0,0-1-1,0 1 1,0-1 0,1 0 0,18-13-1969</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8.461"/>
    </inkml:context>
    <inkml:brush xml:id="br0">
      <inkml:brushProperty name="width" value="0.2" units="cm"/>
      <inkml:brushProperty name="height" value="0.2" units="cm"/>
    </inkml:brush>
  </inkml:definitions>
  <inkml:trace contextRef="#ctx0" brushRef="#br0">232 338 2505,'160'-262'6309,"-160"262"-6311,1-1-1,-1 1 1,0-1 0,1 1-1,-1-1 1,0 0 0,1 1-1,-1-1 1,0 1 0,0-1 0,1 0-1,-1 1 1,0-1 0,0 0-1,0 1 1,0-1 0,0 0-1,0 0 1,0 1 0,0-1-1,0 0 1,0 1 0,-1-1 0,1 0-1,0 1 1,0-1 0,-1 0-1,1 1 1,0-1 0,-1 1-1,1-1 1,-1 1 0,1-1-1,0 1 1,-1-1 0,0 0 0,-29-12-548,19 9 617,7 2-70,-14-4-61,-35-9 1,47 13 77,-1 1 0,0 1 0,1-1 1,-1 1-1,0 0 0,0 0 0,0 1 1,1 0-1,-1 0 0,-8 3 0,5 0 72,1 0 1,-1 1-1,1 0 0,0 0 0,1 1 0,-1 0 0,1 1 0,0 0 0,1 0 0,-9 11 0,6-6-36,2 0 0,0 1-1,0 0 1,1 0 0,1 1 0,-8 22 0,7-9-62,0 0 1,2 1-1,1 0 0,2 0 0,0 1 1,2-1-1,4 35 0,-1-32-4,1-1 0,2 0 0,1 0 0,1 0 1,1-1-1,2-1 0,17 33 0,-22-50 17,1 0 0,0-1-1,1 0 1,0 0 0,0-1 0,1 0 0,0-1 0,19 14-1,-19-17 10,0 0-1,0 0 1,0-1-1,1-1 1,-1 1-1,1-1 1,0-1-1,0 0 1,0 0-1,0-1 1,0-1 0,13 0-1,-9 0 10,0-2-1,1 0 1,-1 0-1,-1-2 1,1 1 0,0-2-1,-1 0 1,0 0-1,0-2 1,23-14 0,-20 10-15,-1-1 1,0-1-1,-1 0 1,-1-1 0,0-1-1,-1 0 1,15-24 0,-12 13-7,-1-1 1,-1 0 0,-1 0-1,-2-1 1,-1-1 0,-1 1-1,-1-2 1,-2 1-1,-1-1 1,1-42 0,-6 51 13,0 0 1,-1-1-1,-2 1 1,-9-35-1,10 53-210,0 12-218,7 169 227,-2-146 204,3 0 1,0 0-1,18 54 0,-20-78 15,0 0 1,1 0-1,0 0 1,0 0 0,1 0-1,0-1 1,0 0-1,1 0 1,8 8 0,-11-12-12,-1-1 1,1 0-1,0 0 1,0 0-1,0 0 1,1-1-1,-1 1 1,0-1-1,1 0 1,-1 0-1,1 0 1,-1 0-1,1 0 1,-1-1-1,1 0 1,-1 0-1,1 0 1,0 0-1,-1 0 1,1-1 0,-1 1-1,1-1 1,-1 0-1,1 0 1,5-4-1,-1 1-11,-1 0 1,1-1-1,-1 0 0,-1 0 1,1-1-1,-1 0 0,0 0 1,0 0-1,5-8 0,8-12 19,15-30 0,-29 48-27,26-49 91,41-106 0,6-66 122,-78 228-222,4-14 107,-4 15-106,0 0-1,0 0 0,0 0 0,0-1 1,0 1-1,0 0 0,1 0 1,-1 0-1,0 0 0,0-1 0,0 1 1,0 0-1,0 0 0,0 0 1,0-1-1,0 1 0,0 0 0,0 0 1,0 0-1,0-1 0,0 1 1,0 0-1,0 0 0,0 0 1,0 0-1,0-1 0,0 1 0,0 0 1,0 0-1,0 0 0,0-1 1,-1 1-1,1 0 0,0 0 0,0 0 1,0 0-1,0-1 0,0 1 1,0 0-1,-1 0 0,1 0 0,0 0 1,0 0-1,0 0 0,0 0 1,-1-1-1,1 1 0,0 0 1,0 0-1,0 0 0,-1 0 0,1 0 1,0 0-1,0 0 0,0 0 1,-1 0-1,1 0 0,-2 9-119,0 118 0,1-41 129,2 144 78,2-187-50,2 1 0,1-1 0,14 50 0,-15-77-16,0 0-1,0-1 1,2 1 0,0-1-1,0 0 1,2-1 0,0 0-1,0 0 1,1-1 0,1 0-1,17 15 1,-26-26 0,0 1 1,1-1-1,-1-1 0,1 1 1,-1 0-1,1-1 0,0 1 1,0-1-1,0 0 0,-1 0 0,1 0 1,0 0-1,1 0 0,-1-1 1,0 1-1,0-1 0,0 0 1,0 0-1,0 0 0,0 0 0,0-1 1,1 1-1,-1-1 0,0 0 1,0 0-1,0 0 0,-1 0 1,1 0-1,0-1 0,0 1 0,-1-1 1,1 0-1,-1 0 0,1 0 1,-1 0-1,0 0 0,4-5 1,2-2 2,-1-1 0,1-1 1,-2 1-1,1-1 0,-2 0 0,1-1 1,-2 1-1,5-15 0,-4 6-23,0 0 0,-1 0 0,-1 0 0,0-29-1,-3 5 1,-3-1 0,-13-75 0,10 92 8,-1 1 0,-1 0 0,-1 0 0,-2 1-1,-21-39 1,24 52-12,-1 1-1,-1 0 1,0 0 0,-1 1-1,0 0 1,0 1-1,-1 1 1,-26-17 0,37 26 9,0-1 1,1 1-1,-1-1 1,0 1-1,0-1 1,1 0-1,-1 1 1,0-1-1,1 0 1,-1 0-1,1 0 1,-1 1-1,1-1 1,-1 0-1,1 0 1,-1 0-1,1 0 1,0 0-1,0 0 1,-1 0-1,1 0 1,0 0-1,0 0 1,0 0-1,0 0 1,0 0-1,0 0 1,1-1-1,-1 0 1,1-1-1,0 1 0,1-1 0,-1 1 1,0 0-1,1-1 0,0 1 0,-1 0 1,1 0-1,2-2 0,5-4-9,0 1-1,0 0 1,18-10 0,-20 13 10,0 1 0,0 0 1,1 0-1,-1 1 1,1-1-1,-1 2 1,1-1-1,-1 1 1,1 0-1,0 1 1,0 0-1,-1 0 1,10 2-1,-6 0 2,0 1 1,0 0 0,0 1-1,-1 0 1,0 0-1,0 1 1,0 1-1,12 8 1,-1 2-5,-2 0 1,0 1-1,-1 2 0,0 0 1,-2 0-1,0 2 1,15 27-1,-15-21 0,-2 1-1,0 0 1,-2 1 0,-2 0 0,0 1-1,-2 0 1,-2 1 0,0-1-1,-2 1 1,0 55 0,-4-83-2,-1 1 0,1-1 1,-1 0-1,0 1 0,0-1 1,-2 5-1,3-7 3,0-1 0,-1 1-1,1-1 1,0 1 0,0-1 0,-1 1 0,1-1 0,0 0 0,-1 1 0,1-1-1,-1 0 1,1 1 0,0-1 0,-1 0 0,1 1 0,-1-1 0,1 0 0,-1 0-1,1 0 1,-1 1 0,0-1 0,0 0-1,1 0 1,-1-1-1,0 1 1,1 0-1,-1 0 0,0-1 1,1 1-1,-1 0 0,0-1 1,1 1-1,-1-1 1,1 1-1,-1-1 0,1 1 1,-1-1-1,1 1 1,-1-1-1,1 0 0,-1 1 1,0-2-1,-4-8 5,0-1 1,1 0-1,0 0 0,0 0 1,1 0-1,1-1 0,0 1 0,0-1 1,1-14-1,1 16 1,0 0 0,1-1 0,1 1 1,-1 0-1,2 1 0,-1-1 0,1 0 0,1 1 0,0-1 1,9-14-1,-4 5 6,4-9 9,2 1 1,0 0-1,2 1 0,1 0 1,33-36-1,-42 54-12,-1 0 1,2 0-1,-1 1 1,1 0-1,0 1 1,0 0-1,20-8 1,-22 12-8,0-1 0,0 1-1,0 0 1,0 1 0,1 0 0,-1 1 0,1-1 0,-1 1 0,0 1 0,1 0 0,-1 0 0,9 3 0,-2 0 2,-2 1 1,1 1-1,0 0 0,-1 1 1,-1 0-1,1 1 1,-1 0-1,0 1 0,-1 0 1,0 1-1,0 1 0,-1-1 1,-1 2-1,10 13 1,-8-9-3,-1 0 1,-1 0-1,-1 1 1,0 1-1,-1-1 1,-1 1 0,0 0-1,-2 1 1,0-1-1,2 31 1,-5-26-22,-2 0 0,0 1 0,-1-1 1,-2 0-1,0 0 0,-1-1 0,-12 30 0,9-31-565,-1 0-1,-1-1 0,-1-1 0,-19 27 0,2-13-1513,-1-12-460</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08.837"/>
    </inkml:context>
    <inkml:brush xml:id="br0">
      <inkml:brushProperty name="width" value="0.2" units="cm"/>
      <inkml:brushProperty name="height" value="0.2" units="cm"/>
    </inkml:brush>
  </inkml:definitions>
  <inkml:trace contextRef="#ctx0" brushRef="#br0">1 13 8866,'7'-7'1436,"0"1"-956,-6 22-1597,-1 3 1067,-5 369-26,33 9-1017,-20-350-723,19 65 0,-1-32-557</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0.251"/>
    </inkml:context>
    <inkml:brush xml:id="br0">
      <inkml:brushProperty name="width" value="0.2" units="cm"/>
      <inkml:brushProperty name="height" value="0.2" units="cm"/>
    </inkml:brush>
  </inkml:definitions>
  <inkml:trace contextRef="#ctx0" brushRef="#br0">15201 0 3841,'9'3'562,"-6"-3"-342,0 1 1,0 0-1,0 0 0,0 0 1,0 0-1,0 0 1,0 1-1,0-1 0,0 1 1,-1 0-1,1 0 1,-1 0-1,5 4 0,-8-5-191,0 0-1,0-1 0,1 1 0,-1 0 1,0 0-1,0 0 0,0-1 0,0 1 1,0-1-1,0 1 0,0-1 0,-1 1 1,1-1-1,0 1 0,0-1 0,0 0 1,-3 1-1,-23 10 114,2 5-67,13-7-33,-1-1 0,0-1 0,0 0 0,-1 0 0,-16 4 0,-418 136 614,-201 37-132,366-101-442,170-46 47,-207 38-1,208-62-66,-147-2 0,-118-23 110,107 1-83,-618-53-4,456 24-52,-45 20-7,-3 22-39,56 0 14,34-12-2,-5 4-26,-12 4 21,0-4 0,-21 2 42,-6 9-32,-8-3-16,348-2 12,-251-5-4,-94-6-4,29 8 20,20-3 20,-167-19-40,-204-1-53,568 37 36,61-3 14,-196 4 27,-697 64-4,670-34-3,-108 30 78,28-4 100,295-57-15,-219-11 0,229-3-171,36 3-108</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1.344"/>
    </inkml:context>
    <inkml:brush xml:id="br0">
      <inkml:brushProperty name="width" value="0.2" units="cm"/>
      <inkml:brushProperty name="height" value="0.2" units="cm"/>
    </inkml:brush>
  </inkml:definitions>
  <inkml:trace contextRef="#ctx0" brushRef="#br0">696 20 7001,'-2'0'209,"1"0"0,0 0-1,-1 0 1,1 0-1,-1-1 1,1 1-1,0 0 1,-1-1-1,1 1 1,0-1-1,-1 0 1,1 1-1,0-1 1,0 0 0,-2-1-1,0 0-248,1 1 0,-1-1 1,0 1-1,0-1 0,0 1 0,0 0 0,-5-1 0,-1 3 41,-1 0 0,1 0 0,-1 0 0,1 1 0,0 1 0,0 0 0,0 0 0,0 0 0,0 1 0,1 1 0,-1-1 0,-9 8-1,-2 3 1,1 1 0,0 0 0,1 1 0,0 1-1,-19 26 1,10-11 0,-25 27-16,-68 106 0,94-123 8,2 2 0,2 0-1,-29 81 1,34-63 22,2 1 0,2 0 0,4 0 0,2 1 0,3 0-1,7 98 1,7-58 37,4 0 0,4-1-1,42 132 1,-32-150 45,76 157 0,75 70 137,-145-259-213,192 272 6,-213-311-113,1 0-1,20 17 1,-28-27-222,0-1 0,0 1 0,1-1 0,-1 0 1,1-1-1,0 0 0,0 0 0,13 3 0,9-4-1554</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4.495"/>
    </inkml:context>
    <inkml:brush xml:id="br0">
      <inkml:brushProperty name="width" value="0.2" units="cm"/>
      <inkml:brushProperty name="height" value="0.2" units="cm"/>
    </inkml:brush>
  </inkml:definitions>
  <inkml:trace contextRef="#ctx0" brushRef="#br0">0 86 4721,'11'-25'2266,"-6"14"-1585,0 0-1,1 0 0,11-16 1,-17 30-738,0 1 1,-1-1 0,2 1-1,-1-1 1,0 1-1,1-1 1,1 7-1,2 12 55,14 197 41,54 842 222,-32-678-199,-31-221-4024,-9-142 1564</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4.882"/>
    </inkml:context>
    <inkml:brush xml:id="br0">
      <inkml:brushProperty name="width" value="0.2" units="cm"/>
      <inkml:brushProperty name="height" value="0.2" units="cm"/>
    </inkml:brush>
  </inkml:definitions>
  <inkml:trace contextRef="#ctx0" brushRef="#br0">688 18 6073,'44'-16'3036,"-44"15"-3196,-6 1 59,-14 2 116,-56 11 129,-104 3-1,-19-1-50,158-10-445,0 2 0,-73 23 0,110-28 31,-1-1 0,1 1-1,0 0 1,-1 0 0,1 1 0,0-1-1,0 1 1,-4 4 0,-4 9-1782</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5.297"/>
    </inkml:context>
    <inkml:brush xml:id="br0">
      <inkml:brushProperty name="width" value="0.2" units="cm"/>
      <inkml:brushProperty name="height" value="0.2" units="cm"/>
    </inkml:brush>
  </inkml:definitions>
  <inkml:trace contextRef="#ctx0" brushRef="#br0">269 16 7690,'9'-2'2679,"-8"2"-2580,-1-1-107,0 1-1,0-1 1,-1 1 0,1 0-1,0-1 1,0 1 0,-1 0-1,1-1 1,0 1 0,0 0-1,-1-1 1,1 1 0,0 0 0,-1 0-1,1-1 1,-1 1 0,1 0-1,0 0 1,-1 0 0,1 0-1,-1-1 1,1 1 0,0 0-1,-1 0 1,1 0 0,-1 0-1,1 0 1,-1 0 0,1 0-1,-1 0 1,-105-7-988,93 8 875,1-1 1,-1 1-1,1 1 0,0 1 1,0-1-1,0 2 1,-14 5-1,7-2 99,17-7-108,1 1 0,-1-1 0,0 1 0,1-1 0,-1 1 0,1 0 0,-1 0 0,1 0 0,0 0 0,-1 0 0,1 0 0,0 0 0,0 0 0,-1 1 0,1-1 0,0 0 0,0 1 0,1-1 0,-1 1 0,0-1 0,0 1-1,1-1 1,-1 1 0,1 0 0,-1-1 0,1 1 0,-1 3 0,5 11-1967</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6.053"/>
    </inkml:context>
    <inkml:brush xml:id="br0">
      <inkml:brushProperty name="width" value="0.2" units="cm"/>
      <inkml:brushProperty name="height" value="0.2" units="cm"/>
    </inkml:brush>
  </inkml:definitions>
  <inkml:trace contextRef="#ctx0" brushRef="#br0">583 18 7122,'-11'-8'3531,"10"8"-3401,-22-6-300,7 4 114,0 1 0,0 0 0,0 1 1,0 1-1,0 0 0,0 1 0,0 1 0,0 0 0,1 2 0,-1-1 1,1 2-1,0 0 0,1 1 0,-22 13 0,10-4-61,1 2 1,1 0-1,1 2 0,0 0 0,2 2 1,-35 43-1,44-47 119,0 0 1,2 1-1,0 0 1,1 1-1,1 0 0,0 0 1,2 1-1,0 0 1,2 0-1,0 0 1,-1 31-1,4-9-5,2 0 0,1 0 0,3-1 0,17 75 1,-15-90-25,1 0 1,1 0-1,25 49 1,-25-60 16,0 0 1,1-1-1,1 0 1,0-1-1,1-1 1,1 1 0,18 14-1,-29-26 9,1 0 0,0 0 0,0 0 0,0 0 0,0 0 0,0-1 0,0 0 0,0 1 0,1-1 0,-1 0 0,0 0 0,1-1 0,-1 1 0,1-1 0,-1 0 0,1 0 0,5 0 0,-6-1-4,1 0-1,0-1 1,-1 1-1,1-1 1,-1 1-1,1-1 0,-1 0 1,1 0-1,-1-1 1,0 1-1,0-1 1,-1 1-1,1-1 1,0 0-1,2-4 1,8-12-32,-1 0 0,-1 0 1,-1-1-1,-1-1 1,11-31-1,24-114-133,-35 125 130,7-25 4,1 3 129,-3-1 1,-3-1-1,3-67 1,-14 117 14,1-5-65,0 28-219,5 52 23,25 176 158,29 184 537,-54-388-1045,2-2 0,20 57 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6.594"/>
    </inkml:context>
    <inkml:brush xml:id="br0">
      <inkml:brushProperty name="width" value="0.2" units="cm"/>
      <inkml:brushProperty name="height" value="0.2" units="cm"/>
    </inkml:brush>
  </inkml:definitions>
  <inkml:trace contextRef="#ctx0" brushRef="#br0">0 1 5705,'2'11'2264,"-1"2"-2750,0-1 484,2 0-1,0 0 1,8 21 0,-4-11 8,8 17 142,1 0 0,3-2 0,0 0 0,41 56 0,-11-16 46,1 11-180,-3 3 0,54 155 0,-99-242-20,10 25-66,-12-27 57,1-1 1,0 0-1,-1 0 0,1 0 0,0 1 1,0-1-1,-1 0 0,1 0 1,0 0-1,0 0 0,0 0 1,0 0-1,1-1 0,-1 1 1,0 0-1,0 0 0,2 0 1,-2-1 10,-1 0 1,0 0 0,0 0 0,1 0-1,-1 0 1,0 0 0,0 0-1,1 0 1,-1 0 0,0 0 0,0 0-1,1 0 1,-1 0 0,0 0-1,0 0 1,0 0 0,1 0 0,-1 0-1,0-1 1,0 1 0,1 0-1,-1 0 1,0 0 0,0 0-1,0-1 1,0 1 0,1 0 0,-1 0-1,0 0 1,0-1 0,0 1-1,0 0 1,0-1 0,4-16-3,3-144 432,-15-214-1,1 317-130,4 37-544,1-1 0,1-30 0,1 50-74,0 0 0,1 0 0,-1 0 0,0 0 0,1 1 0,-1-1 0,1 0 0,-1 0 0,2-2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8.379"/>
    </inkml:context>
    <inkml:brush xml:id="br0">
      <inkml:brushProperty name="width" value="0.2" units="cm"/>
      <inkml:brushProperty name="height" value="0.2" units="cm"/>
    </inkml:brush>
  </inkml:definitions>
  <inkml:trace contextRef="#ctx0" brushRef="#br0">516 1 5913,'-1'8'2842,"1"-8"-2797,-20 2-741,5-2 1034,-120 21-238,122-20-81,0 2-1,0 0 1,0 0 0,1 1 0,-1 1 0,1 0-1,0 1 1,0 0 0,1 1 0,-16 11 0,13-7-14,1 1 1,1 1-1,0-1 1,1 2-1,0 0 1,1 0-1,-10 19 1,5-2-13,1 0 1,1 1 0,2 0-1,1 1 1,2 0 0,1 0-1,-4 59 1,10-63 18,1 0 0,1 1 0,1-1 1,1 0-1,2 0 0,1 0 0,1 0 0,17 39 0,-17-49 31,2-1-1,0 0 0,1-1 0,0 0 1,2 0-1,0-1 0,1-1 1,0 0-1,1-1 0,1 0 0,0-1 1,1-1-1,21 13 0,-31-22-26,0 0 0,-1 0-1,1-1 1,1 1 0,-1-1-1,0-1 1,0 1 0,1-1-1,-1 0 1,1 0 0,-1-1 0,1 0-1,-1 0 1,1-1 0,-1 0-1,0 0 1,1 0 0,-1-1-1,0 0 1,0 0 0,0 0-1,0-1 1,0 0 0,0 0-1,-1 0 1,1-1 0,4-5-1,3-2 13,-2 0 0,1-1 0,-2 0 0,0-1 0,0 0 0,-1-1 0,-1 0 0,0 0 0,10-28 0,2-15-41,-3-2 0,-2 0 0,-3-1 0,-3-1 0,3-102-1,-7 88-44,-2 60 28,2 15-37,1 10 6,9 25 60,-2 1-1,-1 1 1,-2 0-1,6 48 0,26 234 88,-7-49-154,-32-249-57,-2-9-441,1 0 0,0 1 1,1-1-1,0-1 0,7 16 0,1-11-1622</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7.134"/>
    </inkml:context>
    <inkml:brush xml:id="br0">
      <inkml:brushProperty name="width" value="0.2" units="cm"/>
      <inkml:brushProperty name="height" value="0.2" units="cm"/>
    </inkml:brush>
  </inkml:definitions>
  <inkml:trace contextRef="#ctx0" brushRef="#br0">40 134 1688,'47'-32'705,"46"-28"1999,-90 58-2594,16-9 785,39-17-1,-58 28-894,0 0 0,0 0 0,0 0 0,0 0-1,0 0 1,0 0 0,0 0 0,0 0 0,0 0 0,0 0-1,0 0 1,0 0 0,0 0 0,0 0 0,0 0 0,0 0-1,1 0 1,-1 0 0,0 0 0,0 0 0,0 0 0,0 0-1,0 0 1,0 0 0,0 0 0,0 0 0,0 0 0,0 0 0,0 0-1,0 0 1,0 0 0,0 0 0,1 0 0,-1 0 0,0 0-1,0 0 1,0 0 0,0 0 0,0 0 0,0 0 0,0 0-1,0 0 1,0 0 0,0 0 0,0 1 0,0-1 0,0 0-1,0 0 1,0 0 0,0 0 0,0 0 0,0 0 0,0 0-1,0 0 1,0 0 0,0 0 0,0 0 0,0 0 0,0 0 0,0 0-1,0 1 1,0-1 0,0 0 0,0 0 0,0 0 0,0 0-1,0 0 1,0 0 0,-5 9 208,-23 27 219,7-13-299,9-11-26,1 1 1,1 0-1,-15 24 1,-10 19 323,-30 67 1,56-102-395,1-1 1,0 1 0,2 1 0,0-1-1,2 1 1,0 0 0,0 28 0,4-10-37,3-1 1,1 1-1,1-1 1,3 0-1,1 0 1,14 38-1,-12-47-46,1-1-1,1 0 1,2-1-1,1-1 1,1 0-1,1-1 1,40 45 0,-45-59 25,0 0 0,0-1 0,1 0 0,29 17 0,-35-24 37,0 0 0,0-1 0,1 1 0,-1-2 0,1 1 0,0-1 0,-1 0-1,1-1 1,0 0 0,0-1 0,11 0 0,-17 0-1,-1-1-1,1 1 1,0-1 0,0 0-1,0 1 1,-1-1 0,1-1-1,-1 1 1,1 0 0,-1-1-1,1 1 1,-1-1-1,0 0 1,0 0 0,3-2-1,-1 0 1,-1-1-1,0 1 0,0-1 0,0 0 1,-1 1-1,1-1 0,1-9 0,1-4-4,-1 0-1,0 0 0,0-33 1,-2 10 7,-3-1 1,-1 1 0,-2-1 0,-2 1 0,-13-49 0,5 39 40,-3 1 0,-2 1-1,-43-81 1,38 87-149,-2-2-1268,-36-89-1,53 107-392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7.582"/>
    </inkml:context>
    <inkml:brush xml:id="br0">
      <inkml:brushProperty name="width" value="0.2" units="cm"/>
      <inkml:brushProperty name="height" value="0.2" units="cm"/>
    </inkml:brush>
  </inkml:definitions>
  <inkml:trace contextRef="#ctx0" brushRef="#br0">1 0 5001,'2'0'121,"0"1"1,0-1-1,0 1 0,0 0 1,0-1-1,0 1 0,0 0 1,-1 0-1,1 0 0,0 0 0,0 1 1,-1-1-1,1 0 0,-1 1 1,1-1-1,-1 1 0,1 0 1,-1-1-1,0 1 0,0 0 1,2 2-1,2 7-744,0 0-1,6 17 1,-8-20 863,39 128-302,-14-39 563,1-11 254,36 119 471,-54-162-1086,-2-1 0,6 84 1,-10-84-296,-4-35-63,-4-30 70,-8-53 91,3-1 0,4 1 0,2-1 0,5 1 0,15-102 0,-15 156-290,1 0-869,10-38-1,5 15-708</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7.958"/>
    </inkml:context>
    <inkml:brush xml:id="br0">
      <inkml:brushProperty name="width" value="0.2" units="cm"/>
      <inkml:brushProperty name="height" value="0.2" units="cm"/>
    </inkml:brush>
  </inkml:definitions>
  <inkml:trace contextRef="#ctx0" brushRef="#br0">128 0 6001,'2'13'3499,"-3"-12"-3401,-4 10-802,-45 152-10,45-147 615,-16 51 44,-18 100 0,35-144 108,2-1 1,0 1-1,2 0 1,0 0-1,2 0 1,0 0-1,2 0 1,9 34-1,-7-39-97,1-1-1,0 0 1,2 0-1,0-1 1,0 0-1,2-1 1,0 0-1,0-1 1,2 0-1,0 0 1,22 17-1,-22-21-139,0 0-1,1-1 0,0-1 0,1 0 1,0-1-1,0-1 0,0 0 0,1-1 1,-1-1-1,1 0 0,1-1 0,-1-1 1,23 1-1,-33-3-78,0-1 0,-1 1 0,1-1 0,8-2 0,25-13-1273</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8.417"/>
    </inkml:context>
    <inkml:brush xml:id="br0">
      <inkml:brushProperty name="width" value="0.2" units="cm"/>
      <inkml:brushProperty name="height" value="0.2" units="cm"/>
    </inkml:brush>
  </inkml:definitions>
  <inkml:trace contextRef="#ctx0" brushRef="#br0">0 169 5641,'4'-13'2424,"16"-17"-3255,-8 16 796,1 2 1,24-20-1,-17 16 25,-13 10 25,0 1 0,1-1-1,0 1 1,0 1 0,0 0 0,0 0-1,1 0 1,-1 1 0,1 0 0,0 1-1,0 0 1,0 0 0,0 1 0,18 0-1,-15 2-7,1 0-1,-1 1 1,0 0 0,1 1-1,-2 1 1,1 0-1,0 0 1,-1 1-1,17 10 1,-22-11-16,0 1-1,1-1 1,-2 1-1,1 1 1,0-1 0,-1 1-1,0 0 1,-1 0 0,1 0-1,-1 1 1,0 0-1,-1-1 1,0 2 0,0-1-1,0 0 1,-1 0 0,0 1-1,0-1 1,-1 1-1,1 12 1,-2-10-10,1-1-1,-2 1 1,1 0 0,-1 0 0,-1-1-1,0 1 1,0 0 0,-1-1-1,0 0 1,-1 0 0,0 0 0,0 0-1,-1 0 1,0-1 0,-11 13-1,7-11-14,0-1-1,-1 0 0,0 0 0,-1-1 0,0-1 0,0 1 0,-22 9 0,8-7-1282,0-1 0,-51 11 0,49-15-506</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9.119"/>
    </inkml:context>
    <inkml:brush xml:id="br0">
      <inkml:brushProperty name="width" value="0.2" units="cm"/>
      <inkml:brushProperty name="height" value="0.2" units="cm"/>
    </inkml:brush>
  </inkml:definitions>
  <inkml:trace contextRef="#ctx0" brushRef="#br0">229 0 6097,'-3'2'160,"0"1"0,0-1 0,1 0 0,-1 1 0,1 0 1,0-1-1,0 1 0,0 0 0,0 0 0,0 0 0,-1 4 0,-26 47-183,2 1-1,-26 78 1,29-55 129,3 1 0,4 1-1,-11 127 1,27-190-84,1-1 1,1 0-1,0 1 0,1-1 0,1 0 0,0 1 1,1-2-1,1 1 0,0 0 0,11 20 0,-12-30-23,-1 1 0,1-1 0,1 1-1,-1-1 1,1-1 0,0 1-1,0-1 1,1 1 0,0-2 0,0 1-1,0 0 1,0-1 0,1-1-1,-1 1 1,1-1 0,0 0-1,0 0 1,0-1 0,1 0 0,-1 0-1,0-1 1,1 0 0,-1 0-1,13-1 1,-8 0 14,1-2-1,0 1 1,-1-2-1,1 0 1,-1 0-1,1-1 0,-1 0 1,-1-1-1,13-7 1,-7 2-17,-1-1-1,0-1 1,0 0 0,-1-1 0,18-20 0,-10 6-46,-1-1 1,-1-1 0,-2-1 0,-1 0-1,-1-2 1,14-37 0,-20 42 47,-2 1 0,-1-2 0,0 1 0,5-51 1,-12 69 8,0-1 0,-1 1 1,0 0-1,-1-1 0,0 1 1,0 0-1,-1-1 0,0 1 1,0 0-1,-1 0 1,-1 0-1,0 1 0,0-1 1,0 1-1,-1 0 0,0 0 1,-1 1-1,-8-10 0,13 15-12,-1 0 0,1 1 0,-1-1-1,1 1 1,-1 0 0,1 0 0,-1-1-1,0 1 1,0 0 0,1 0 0,-1 0 0,0 1-1,0-1 1,0 0 0,0 1 0,0 0-1,0-1 1,0 1 0,0 0 0,0 0-1,-1 0 1,1 0 0,0 0 0,0 0-1,0 1 1,0-1 0,0 1 0,0-1-1,0 1 1,0 0 0,1 0 0,-1 0-1,0 0 1,0 0 0,1 0 0,-1 0-1,0 1 1,1-1 0,-3 3 0,-1 3-3,-1-1 0,1 1 0,1 0 0,-1 1 0,1-1 0,1 1 0,-1 0 0,-3 14 0,-2 12 19,2 1-1,2-1 1,1 1-1,1 1 1,2-1-1,8 69 1,-2-65-13,2 1 0,2-2-1,1 1 1,2-2 0,1 1 0,20 34 0,-26-55-314,2-1 0,0-1 0,1 1 0,0-2 1,2 1-1,-1-2 0,2 1 0,0-2 0,0 0 0,1 0 0,17 10 1,13-2-1869</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19.531"/>
    </inkml:context>
    <inkml:brush xml:id="br0">
      <inkml:brushProperty name="width" value="0.2" units="cm"/>
      <inkml:brushProperty name="height" value="0.2" units="cm"/>
    </inkml:brush>
  </inkml:definitions>
  <inkml:trace contextRef="#ctx0" brushRef="#br0">0 1 7242,'2'1'220,"0"0"-1,-1 1 1,1-1 0,-1 1 0,1-1 0,-1 1 0,0 0 0,1-1 0,-1 1 0,0 0 0,0 0 0,0 0 0,-1 0 0,2 2 0,5 33-1193,-4-22 1135,10 84-189,-5-1 0,-5 142 0,-3-55 76,53 565 131,-51-730-229,11 67 26,-11-77-159,1 0 0,0 0-1,0 0 1,1-1 0,1 1-1,6 10 1,6 0-1545,0-7-155</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0.100"/>
    </inkml:context>
    <inkml:brush xml:id="br0">
      <inkml:brushProperty name="width" value="0.2" units="cm"/>
      <inkml:brushProperty name="height" value="0.2" units="cm"/>
    </inkml:brush>
  </inkml:definitions>
  <inkml:trace contextRef="#ctx0" brushRef="#br0">323 8 6225,'8'-7'1633,"-23"12"-593,1 2-1033,1 1-1,1 1 1,-14 11-1,8-6 13,2-1 20,0 2 0,1-1 0,0 2 0,2 0 0,0 0 1,-21 35-1,14-13 23,1 1 1,-15 46 0,26-65-50,1 1 0,0 1 0,2-1 0,1 1 0,-3 32 1,7-45-11,0-1 0,1 1 0,0-1 1,0 1-1,0 0 0,1-1 0,1 0 1,0 1-1,0-1 0,0 0 0,1-1 1,0 1-1,0-1 0,1 1 0,0-1 1,1-1-1,5 7 0,-5-7-18,0 0-1,0-1 1,0 0-1,0 0 1,1-1-1,0 0 1,0 0-1,12 5 1,-16-8-1,1 0 0,-1 0-1,1 0 1,-1-1 0,1 1 0,-1-1-1,1 0 1,-1 0 0,1 0 0,0-1-1,-1 1 1,1-1 0,-1 0 0,1 0 0,-1 0-1,0 0 1,1-1 0,-1 1 0,0-1-1,0 0 1,5-4 0,1-2-29,-1 1 0,-1-2 1,1 1-1,-2-1 0,1 0 0,-1-1 0,0 0 0,6-16 1,2-7-139,12-47-1,-15 44 152,-2 1 0,-2-1 0,-1 0 0,-2-1-1,-1 1 1,-4-48 0,-2 65 124,1 16 22,2 16 36,21 218-99,-21-226-50,4 21-72,20 147 181,-16-130-620,2-1-1,16 41 1,-4-35-1132,9-3-258</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2.426"/>
    </inkml:context>
    <inkml:brush xml:id="br0">
      <inkml:brushProperty name="width" value="0.2" units="cm"/>
      <inkml:brushProperty name="height" value="0.2" units="cm"/>
    </inkml:brush>
  </inkml:definitions>
  <inkml:trace contextRef="#ctx0" brushRef="#br0">358 328 6609,'3'-1'242,"0"-1"0,0 0-1,1-1 1,-1 1 0,-1-1-1,1 1 1,0-1 0,-1 0-1,1 0 1,1-3 0,-3 4-253,0 0 1,-1 0-1,1 0 1,-1 0-1,1 0 1,-1 0-1,0 0 1,0 0-1,0 0 1,0 0-1,0 0 1,0 0-1,0 0 1,-1 0-1,1 0 1,-1 0-1,0 0 1,1 0-1,-1 0 1,0 0-1,-1-2 1,-9-16-21,-1 0 1,0 1 0,-1 0 0,-1 1 0,-1 0 0,-24-21 0,31 32 86,0 1 0,0 0 0,0 1 0,-1 0 1,1 0-1,-1 1 0,-15-5 0,17 7-30,0 1-1,1-1 1,-1 1-1,0 1 0,0-1 1,0 1-1,0 1 1,1-1-1,-1 1 1,0 0-1,0 1 1,-6 1-1,8 0-35,0-1 0,0 0 1,0 1-1,1 0 0,-1 0 0,1 1 0,0-1 0,0 1 1,0 0-1,1 0 0,-1 0 0,1 0 0,0 0 1,0 1-1,0 0 0,1 0 0,0-1 0,0 1 0,-2 6 1,-1 5-46,1 0 1,0 1 0,1 0-1,-1 29 1,4-11 17,1 1 0,2-1 0,1 0 0,2 0 0,2-1 1,1 0-1,1 0 0,25 53 0,-15-44 61,3 0 1,1-1-1,3-2 1,1-1-1,56 61 1,-67-80 4,1-1 0,1-1 1,1-1-1,0-1 0,1-1 1,29 17-1,-44-30-23,-1 0-1,1-1 1,0 1-1,-1-1 1,1 0 0,0 0-1,0-1 1,0 0-1,-1 0 1,1 0 0,0-1-1,0 1 1,0-1-1,-1-1 1,1 1 0,0-1-1,-1 0 1,0 0-1,1-1 1,-1 0 0,9-6-1,0 0-8,-1-1-1,-1-1 0,0 0 0,0-1 1,-1 0-1,14-20 0,-8 7-1,-2-2-1,0 1 1,-2-2-1,-1 0 1,-2 0-1,0-1 1,7-41 0,-9 27 23,-1-1 1,-3-1 0,-2 1 0,-4-63 0,0 84 10,-1-1 1,-11-45-1,11 60-19,0 0 0,0 0 0,-1 0-1,-1 1 1,1-1 0,-1 1 0,0 0 0,-1 0-1,0 1 1,-9-9 0,13 14-15,1 1 0,-1-1-1,0 1 1,0-1 0,0 1 0,0 0 0,0 0-1,0 0 1,0 0 0,0 0 0,0 0 0,-1 0-1,1 1 1,0-1 0,-1 1 0,1 0-1,0 0 1,-1 0 0,1 0 0,0 0 0,-1 0-1,1 0 1,0 1 0,-1-1 0,1 1 0,0 0-1,0 0 1,0 0 0,-1 0 0,1 0 0,0 0-1,0 0 1,0 1 0,1-1 0,-3 3 0,-2 1-10,1 1 0,0 0 0,0 0 0,0 0 0,1 0 0,0 1 1,0 0-1,0 0 0,-2 9 0,-2 10 17,1 0-1,2 0 1,0 0 0,2 0 0,0 53-1,4-40 5,2-1 0,2 0 0,14 55-1,-12-67 36,2 1-1,2-1 1,0 0 0,1-1-1,2-1 1,0 0-1,2-1 1,1 0 0,0-1-1,2-1 1,0-1-1,1-1 1,44 32-1,-58-46-19,1-1-1,1 0 0,-1 0 0,1 0 1,-1-1-1,1 0 0,0-1 0,0 1 1,0-2-1,12 2 0,-15-3-12,-1 0 0,0 0 0,1 0 0,-1-1 0,0 0 0,1 0 0,-1 0 0,0 0 0,0-1 0,0 0 0,0 0 0,0 0 0,0 0 0,-1 0 0,1-1 0,-1 0 0,1 0 0,-1 0 0,0 0 0,0 0 0,4-7 0,2-4-8,-2 1 1,0-1-1,-1 0 0,0 0 0,-1 0 1,-1-1-1,0 0 0,-1 0 0,0 0 1,-2 0-1,0-1 0,0 1 0,-4-29 0,1 16 2,-2 1-1,-2-1 1,0 1-1,-2 0 1,-1 1-1,-23-48 1,22 54 4,-1 1 0,-1 1 0,-1 0 0,-1 1 0,0 0 0,-32-28 1,37 38-8,0 0 0,-1 0 0,1 1 1,-2 1-1,1-1 0,-16-4 1,19 7-9,0 1 0,-1 1 0,1-1 0,0 1 0,-1 1 0,1-1 0,-1 1 0,1 0 0,-1 1 0,-13 2 0,17-2-30,0 1-1,0-1 1,0 0-1,0 1 1,0 0-1,0 0 1,0 0-1,-6 5 0,10-7 40,0 0 0,0 0 0,0 0 0,0 0 0,0 0-1,0 0 1,0 0 0,-1 0 0,1 0 0,0 0 0,0 0 0,0 0-1,0 0 1,0 0 0,0 1 0,0-1 0,0 0 0,0 0-1,0 0 1,0 0 0,0 0 0,0 0 0,-1 0 0,1 0 0,0 1-1,0-1 1,0 0 0,0 0 0,0 0 0,0 0 0,0 0-1,0 0 1,0 0 0,0 1 0,0-1 0,0 0 0,0 0 0,0 0-1,1 0 1,-1 0 0,0 0 0,0 0 0,0 0 0,0 1-1,0-1 1,0 0 0,0 0 0,0 0 0,0 0 0,0 0 0,0 0-1,0 0 1,1 0 0,-1 0 0,0 0 0,0 0 0,0 1-1,0-1 1,0 0 0,13 1 81,20-3 22,131-31 52,-108 19-126,1 3 0,71-5 0,-121 15-30,1 1 0,-1 1 0,1-1 1,-1 1-1,1 0 0,-1 1 1,0 0-1,1 0 0,-1 1 1,0 0-1,-1 0 0,8 4 1,-6-1-5,0 0 0,-1 0 0,0 1 0,0 0 0,0 0 1,-1 0-1,0 1 0,0 0 0,4 10 0,2 4-1,-1 1 0,-1 0 0,-1 1 0,-1 0-1,-1 0 1,5 33 0,8 152 18,-15-132 12,-6-68-20,-2-27-24,3-23 16,2 0-1,8-48 0,-5 56 32,1 1 1,1 0-1,2 0 1,1 0-1,2 1 0,24-46 1,-34 74-24,0 0 0,0 0 1,0 0-1,0 0 0,1 0 0,-1 0 0,4-2 1,-5 4-6,0 0 1,-1 1 0,1 0 0,0-1-1,0 1 1,0 0 0,0-1 0,0 1-1,0 0 1,0 0 0,0 0 0,0-1-1,0 1 1,0 0 0,-1 0 0,1 1-1,0-1 1,0 0 0,0 0 0,0 0-1,0 1 1,0-1 0,0 0 0,0 1-1,0-1 1,-1 1 0,1-1 0,0 1-1,0-1 1,-1 1 0,1 0 0,0-1-1,0 2 1,6 5-12,-1 1 0,0-1 0,0 1 0,-1 1 0,0-1 0,5 12 0,21 60-26,13 61 70,-38-114-36,-1-1 1,-1 2-1,1 40 0,-9-109-407,6-16 387,2 1-1,12-61 1,-11 86 67,3 1 0,0 0 0,2 1 1,24-51-1,-33 78-32,0 0 0,1 0 0,-1 0-1,1 0 1,0 0 0,-1 0 0,1 0 0,0 1 0,0-1 0,0 1 0,0-1 0,0 1 0,0 0 0,1 0 0,-1 0-1,0 0 1,1 0 0,-1 0 0,1 1 0,-1-1 0,1 1 0,-1-1 0,1 1 0,-1 0 0,1 0 0,-1 1 0,1-1-1,-1 0 1,0 1 0,1-1 0,-1 1 0,1 0 0,4 2 0,4 2 2,0 1 0,0 0 0,-1 0 0,0 2 0,13 10 0,85 83-59,22 19 28,-114-108 33,1 0 0,0-1 0,1-1 0,0 0 0,1-1-1,31 10 1,-45-18-13,-1 0 1,0 0-1,0 0 0,0 0 0,1-1 0,-1 0 1,0 0-1,1 0 0,-1 0 0,0-1 0,1 1 1,-1-1-1,0 0 0,0-1 0,0 1 0,8-4 0,-9 3-6,0-1 0,0 1 0,0-1-1,0 1 1,-1-1 0,1 0 0,-1 0-1,1 0 1,-1 0 0,0-1 0,0 1-1,-1-1 1,1 1 0,-1-1 0,1 0-1,-1 1 1,0-1 0,-1 0-1,2-6 1,-1-14-11,0 0-1,-1 0 1,-1 0-1,-9-46 1,-32-93-12,28 117 22,-2 0 0,-2 1 0,-1 1 0,-31-48 0,33 69-148,17 23 149,-1 0 0,1 0-1,0 0 1,0 0 0,0 0 0,0 0-1,0 0 1,0 0 0,0-1-1,0 1 1,-1 0 0,1 0-1,0 0 1,0 0 0,0 0-1,0 0 1,0 0 0,0 1-1,0-1 1,0 0 0,-1 0 0,1 0-1,0 0 1,0 0 0,0 0-1,0 0 1,0 0 0,0 0-1,0 0 1,0 0 0,0 0-1,-1 0 1,1 0 0,0 0-1,0 1 1,0-1 0,0 0-1,0 0 1,0 0 0,0 0 0,0 0-1,0 0 1,0 0 0,0 0-1,0 0 1,0 1 0,0-1-1,0 0 1,0 0 0,0 0-1,0 0 1,0 0 0,0 0-1,0 0 1,0 0 0,0 1 0,0-1-1,0 0 1,0 0 0,0 0-1,3 20-107,45 156 42,-12-50 74,72 274 97,119 459 488,-167-649-387,-49-176-159,-62-180-77,-84-364 57,36 1 7,84 425-26,9 56-8,-4-23-21,1-1-1,3-1 1,1-73 0,5 118 18,1 1 0,0-1 0,1 1 0,0-1 0,0 1 1,0-1-1,1 1 0,6-11 0,-8 16 7,0 0-1,1 0 1,-1 0-1,0 0 1,1 1-1,-1-1 1,1 0-1,0 1 1,0-1-1,-1 1 1,1 0-1,0-1 1,0 1-1,0 0 1,0 0-1,1 0 1,-1 1-1,0-1 1,0 0-1,0 1 1,1-1-1,-1 1 1,0 0-1,1 0 1,-1 0-1,0 0 1,0 0-1,1 1 1,-1-1-1,0 1 1,4 0-1,3 3 5,0 0 0,0 1 0,-1-1 0,1 2 1,-1-1-1,0 1 0,-1 1 0,1-1 0,7 10 0,0 1-4,-1 1 0,0 0 0,10 20 1,-10-12-2,-1 1 1,-2 0 0,0 1 0,-2 1 0,-1-1-1,-1 1 1,-2 1 0,-1-1 0,-1 1 0,-1 0-1,-2-1 1,-1 1 0,-10 57 0,9-76-9,-1 0 0,0 0 0,-7 14 0,8-22-25,1 0-1,-1 0 1,0 0-1,1 0 1,-1 0-1,-1-1 1,1 1 0,0-1-1,-1 1 1,1-1-1,-1 0 1,0 0-1,1 0 1,-1-1-1,0 1 1,-4 1-1,7-3-6,-1 0-1,1 0 1,-1 1-1,1-1 1,-1 0-1,0 0 1,1 0-1,-1 0 1,1 0-1,-1 0 0,0 0 1,1 0-1,-1 0 1,1 0-1,-1 0 1,1 0-1,-1 0 1,0 0-1,1 0 1,-1-1-1,1 1 0,-1 0 1,1 0-1,-1-1 1,1 1-1,-1 0 1,1-1-1,-1 0 1,0 0-71,0 0 0,1-1 0,-1 1 0,1 0 0,-1 0 0,1-1 0,-1 1-1,1 0 1,0-1 0,0 1 0,0 0 0,0-2 0,6-43-2523,-6 45 2562,11-44-2101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2.899"/>
    </inkml:context>
    <inkml:brush xml:id="br0">
      <inkml:brushProperty name="width" value="0.2" units="cm"/>
      <inkml:brushProperty name="height" value="0.2" units="cm"/>
    </inkml:brush>
  </inkml:definitions>
  <inkml:trace contextRef="#ctx0" brushRef="#br0">0 246 2993,'68'-101'3435,"22"-28"-192,-75 114-2804,-15 15-490,0 10-314,0 30 270,9 292 70,-6-310 88,0 0-1,2 0 0,0 0 1,1-1-1,1 1 1,1-2-1,1 1 1,12 19-1,-13-27-58,1 0 1,-1-1-1,2 0 0,0-1 0,0 0 0,1 0 0,1-1 0,-1-1 1,1 0-1,1 0 0,0-1 0,22 10 0,-29-16-8,-1 0 0,1 0-1,0 0 1,-1-1 0,1 0 0,0 0-1,0 0 1,0-1 0,0 0 0,0 0-1,0 0 1,0-1 0,0 0 0,9-2-1,-11 1 4,0 0-1,0 0 1,0 0-1,0 0 1,0-1-1,0 0 1,0 1 0,-1-1-1,0-1 1,1 1-1,-1 0 1,0-1-1,-1 0 1,1 1-1,-1-1 1,1 0-1,-1 0 1,0-1-1,2-6 1,0-5 2,0 0 1,-1-1-1,-1 1 0,0 0 1,-1-1-1,-1 1 1,-2-20-1,-2 2 12,-1-1-1,-14-46 1,13 61 2,0 1-1,-1 0 0,-17-32 1,22 46-32,-1 1 1,0-1 0,-1 0 0,1 1-1,-1-1 1,1 1 0,-1 0 0,0 0 0,-1 1-1,1-1 1,-1 1 0,1 0 0,-1 0 0,0 1-1,0-1 1,-1 1 0,1 0 0,-9-2-1,1 5-337</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3.699"/>
    </inkml:context>
    <inkml:brush xml:id="br0">
      <inkml:brushProperty name="width" value="0.2" units="cm"/>
      <inkml:brushProperty name="height" value="0.2" units="cm"/>
    </inkml:brush>
  </inkml:definitions>
  <inkml:trace contextRef="#ctx0" brushRef="#br0">201 3 6321,'-4'-3'2841,"-9"8"-3129,-14 20 317,21-19-23,-7 7 6,1 1 0,1 0 0,0 0 1,0 1-1,-8 18 0,4-3 33,1 1 0,-18 62 0,29-80-25,0-1 0,0 1-1,2 0 1,-1 0-1,2 0 1,0 0-1,0-1 1,1 1 0,1 0-1,4 20 1,-3-27-10,-1 0 1,1-1-1,0 1 0,0 0 1,0-1-1,1 0 1,0 0-1,0 0 0,0-1 1,0 1-1,1-1 1,0 0-1,0 0 1,0 0-1,0-1 0,1 0 1,5 3-1,12 4-17,0-2 0,1 0 0,27 4 0,21 8-87,-54-13 50,0 0 1,0 1-1,-1 1 1,0 1-1,0 0 1,-1 1-1,27 25 0,-37-30 36,0 0-1,0 1 1,-1-1-1,0 1 1,0 0-1,-1 1 1,0-1-1,0 1 0,-1 0 1,0 0-1,0 0 1,-1 0-1,0 0 1,0 1-1,-1-1 1,0 1-1,0-1 1,-1 1-1,-1-1 0,-1 16 1,-2-5-13,-1-1 0,-1 1 1,-15 32-1,-33 54-2,41-81 8,0 0 27,-29 50-121,36-65 142,0-1 1,0 1-1,-1-1 1,0-1-1,-17 11 815,27-26-374,107-193-422,-54 91-163,129-262-90,-173 346 264,-1-1 0,-1 0 1,10-44-1,-19 49-53,-1 22-16,0-1 1,0 1-1,0 0 1,0-1-1,0 1 0,0-1 1,0 1-1,0 0 1,0-1-1,0 1 1,0-1-1,0 1 1,0 0-1,0-1 0,0 1 1,0-1-1,-1 1 1,1 0-1,0-1 1,0 1-1,0 0 1,-1-1-1,1 1 0,0 0 1,0-1-1,-1 1 1,1 0-1,0 0 1,-1-1-1,1 1 1,0 0-1,-1 0 0,1 0 1,0 0-1,-1-1 1,1 1-1,-1 0 1,1 0-1,0 0 1,-1 0-1,1 0 1,-1 0-1,1 0 0,0 0 1,-1 0-1,1 0 1,-1 0-1,1 0 1,-1 0-1,-3 13 3,3-6 10,-6 24 11,3 1-1,0-1 1,2 1 0,3 44-1,1-3-179,3 1 0,3-1 0,4-1-1,33 116 1,-36-163-1518,0-8-74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8.820"/>
    </inkml:context>
    <inkml:brush xml:id="br0">
      <inkml:brushProperty name="width" value="0.2" units="cm"/>
      <inkml:brushProperty name="height" value="0.2" units="cm"/>
    </inkml:brush>
  </inkml:definitions>
  <inkml:trace contextRef="#ctx0" brushRef="#br0">1 1 6785,'2'5'3194,"3"4"-3468,23 65-15,33 138 1,-3 85 333,-56-284-40,89 365 120,-21-104-192,-52-188-1424,7 103 1,-23-165-404</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5.207"/>
    </inkml:context>
    <inkml:brush xml:id="br0">
      <inkml:brushProperty name="width" value="0.2" units="cm"/>
      <inkml:brushProperty name="height" value="0.2" units="cm"/>
    </inkml:brush>
  </inkml:definitions>
  <inkml:trace contextRef="#ctx0" brushRef="#br0">239 348 3361,'11'-18'647,"5"-8"228,-1-1 0,-1 0-1,-1-1 1,17-56 0,-29 80-931,-1-1 0,0 1 1,0-1-1,0 1 0,0-1 0,-1 1 1,0 0-1,0-1 0,0 1 0,-1 0 1,1-1-1,-1 1 0,0 0 0,0 0 1,0 1-1,-1-1 0,1 0 0,-1 1 1,0-1-1,0 1 0,0 0 0,0 0 1,-1 0-1,-4-3 0,2 2 113,1 0-1,-2 0 1,1 0 0,0 1-1,-1 0 1,1 0 0,-1 1-1,0 0 1,0 0 0,0 0-1,0 1 1,0 0-1,0 0 1,-10 1 0,10 1-17,-1 0 0,0 0-1,1 1 1,-1 0 0,1 1 0,0-1 0,-1 2 0,1-1 0,1 1 0,-1 0 0,0 0 0,1 1 0,0-1 0,0 1 0,1 1 0,-1-1 0,1 1-1,-7 11 1,5-6-28,0 1 0,1 0 0,1 0 0,0 0 0,1 1 0,0 0 0,1 0 0,0 0 1,1 0-1,-1 14 0,3 0-46,0-1 1,2 0-1,0 1 1,2-1 0,1 0-1,1-1 1,1 1-1,18 41 1,-3-20 19,2-1 0,2-1-1,46 61 1,-62-92 22,0-2-1,1 1 1,0-1 0,1-1-1,0 0 1,1-1 0,21 14-1,-29-22 10,0 1-1,0 0 0,0-1 0,0 0 0,0 0 0,1-1 1,-1 1-1,1-1 0,-1-1 0,1 1 0,-1-1 0,1 0 0,0 0 1,-1 0-1,1-1 0,-1 0 0,1 0 0,-1 0 0,1-1 1,-1 1-1,0-1 0,0-1 0,0 1 0,0-1 0,6-4 1,-1-1 32,0-1 1,-1 0 0,-1 0-1,1-1 1,-1 0 0,-1-1 0,0 1-1,0-1 1,-1-1 0,5-12 0,3-13 27,20-74 1,-26 75-89,-2 0-1,4-73 0,-14-69 76,3 149-34,-1 1-75,0 46-358,11 190 335,-9-201 68,14 134 15,-11-124-11,1 0 0,0-1 0,1 1 0,0-1 0,2 0 0,10 19 0,-15-31 4,1 0 0,-1 0 0,1 0 1,0 0-1,0-1 0,1 0 0,-1 1 1,1-1-1,-1 0 0,1-1 0,0 1 1,0-1-1,0 0 0,1 1 0,5 1 0,-7-4 6,0 1-1,0-1 0,0 0 0,0 1 1,0-1-1,0-1 0,-1 1 0,1 0 1,0-1-1,0 1 0,0-1 0,0 0 1,0 0-1,-1 0 0,1 0 0,0-1 0,-1 1 1,1-1-1,-1 1 0,0-1 0,1 0 1,-1 0-1,0 0 0,3-4 0,3-4 18,-1 0 1,0 0-1,-1 0 0,0-1 0,8-22 0,16-63-15,-23 72-19,91-379 328,-99 418-454,0 1 1,3 30 0,-1-4 104,-1 29 7,-2 15 47,5-1 0,15 101 1,-14-166-19,0 0 0,2-1 0,0 0 0,13 27 0,-15-38-1,-1-1 1,1 0-1,1 0 1,0 0-1,0-1 0,0 1 1,0-1-1,1-1 1,0 1-1,0-1 1,1 0-1,0 0 0,12 7 1,-17-11-4,1 0-1,-1 0 1,0-1 0,1 1 0,-1 0-1,1-1 1,-1 1 0,1-1 0,-1 0 0,1 0-1,-1 0 1,1 0 0,-1 0 0,1-1 0,-1 1-1,1-1 1,-1 0 0,0 1 0,1-1-1,-1 0 1,0 0 0,1-1 0,-1 1 0,0 0-1,0-1 1,0 1 0,0-1 0,0 0-1,-1 0 1,1 0 0,-1 0 0,1 0 0,-1 0-1,1 0 1,-1 0 0,0 0 0,1-4-1,1-1 4,0-1 0,0 1-1,-1-1 1,0 1-1,0-1 1,-1 0 0,0 0-1,-1 0 1,0 0-1,-1-12 1,0 11-6,-1-1-1,-1 1 1,0 0-1,0 0 1,-1 0 0,0 0-1,-5-9 1,-6-5 6,-21-23-1,20 26 3,-22-38-1,35 53-20,0-1 0,1 0 0,0 0 0,0-1 0,0 1 0,1 0 1,0-1-1,0 1 0,1-1 0,-1 1 0,2 0 0,-1-1 0,0 1 0,1-1 1,1 1-1,-1 0 0,1-1 0,0 1 0,0 0 0,1 0 0,-1 0 1,1 1-1,1-1 0,6-8 0,-6 7 3,2 1 0,-1 0 0,1 0 0,0 0 0,0 1 0,0 0 0,1 0 0,-1 1 0,1-1 0,0 2 0,1-1 0,-1 1 0,1 0 0,-1 0 0,1 1 0,0 0 0,0 0 0,0 1 0,9 0 1,-10 1 6,0 0 1,-1 1 0,1 0 0,0 0 0,-1 1 0,1-1-1,-1 1 1,0 1 0,0-1 0,0 1 0,0 1 0,9 5-1,-7-3-2,-1 1-1,1 0 0,-1 0 0,-1 0 0,1 1 0,-1 0 0,8 15 1,-1 4-6,0 0 0,-2 1 0,-2 1 1,11 45-1,-14-46 2,0 0 1,-2 1-1,-1-1 1,-2 48 0,-7-53-59,2-20 26,3-18 119,3-19-49,1-1 1,2 2-1,1-1 1,13-38-1,-12 52-21,0 0 0,1 1-1,1 0 1,0 0 0,2 1 0,0 1-1,1-1 1,20-20 0,-29 34-18,1 0 0,-1 1 0,1-1 0,0 1 0,0 0 0,0 0 0,0 1 0,0-1 0,1 1 0,-1 0 0,1 0 0,-1 0 0,1 1 0,0-1 0,0 1 0,0 0 0,0 1 0,0-1 0,0 1 0,0 0 0,0 0 0,0 1 0,0 0 0,-1-1 0,1 1 0,0 1 0,0-1 0,-1 1 0,1 0 0,0 0 0,7 5 0,0 1-21,-1 0 1,0 1-1,-1 0 0,0 0 1,0 1-1,-1 1 1,0-1-1,0 2 1,-2-1-1,1 1 1,-2 0-1,1 1 1,-2-1-1,1 1 1,-2 0-1,0 1 1,0-1-1,-2 1 1,1 0-1,-2-1 1,0 1-1,0 0 1,-2 0-1,1 0 1,-2 0-1,0 0 1,0-1-1,-2 1 1,-8 24-1,9-32-261,0 0-1,-1 0 1,1 0-1,-1-1 1,0 0 0,-1 1-1,1-2 1,-1 1-1,-6 5 1,-16 8-1740</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25.584"/>
    </inkml:context>
    <inkml:brush xml:id="br0">
      <inkml:brushProperty name="width" value="0.2" units="cm"/>
      <inkml:brushProperty name="height" value="0.2" units="cm"/>
    </inkml:brush>
  </inkml:definitions>
  <inkml:trace contextRef="#ctx0" brushRef="#br0">1 11 8234,'7'-11'3753,"-4"13"-3801,7 44-809,12 66 769,-6-16-40,-4 3 56,2 22-168,-3-9-96,1 9-208,-2-23 8,1 0-152,0-23-240,4 0-913,-4-17 209</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5.223"/>
    </inkml:context>
    <inkml:brush xml:id="br0">
      <inkml:brushProperty name="width" value="0.2" units="cm"/>
      <inkml:brushProperty name="height" value="0.2" units="cm"/>
    </inkml:brush>
  </inkml:definitions>
  <inkml:trace contextRef="#ctx0" brushRef="#br0">5487 174 6769,'234'7'3728,"-152"-5"-4266,-149-1 171,29 0 398,-40-4-1,-112-15-30,-415-14 93,194 57-90,354-20-4,-344 28-5,-95-25 19,68-19-15,342 8-5,-456-27 67,2-7-57,22 9 19,53 10-15,433 17-54,-653-42-1031,596 30-687,15-5-150</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5.678"/>
    </inkml:context>
    <inkml:brush xml:id="br0">
      <inkml:brushProperty name="width" value="0.2" units="cm"/>
      <inkml:brushProperty name="height" value="0.2" units="cm"/>
    </inkml:brush>
  </inkml:definitions>
  <inkml:trace contextRef="#ctx0" brushRef="#br0">1 1 6977,'18'15'3114,"-15"-12"-3077,1-1 0,-1 1 0,0 0 0,0 0 0,-1 0-1,1 0 1,0 0 0,-1 1 0,0-1 0,3 6 0,3 12-260,-1 1 1,0 0 0,-2 0-1,0 1 1,2 39-1,-6 116-322,-24 76 480,7-97 102,-23 491 150,53-3 155,-2-485-214,24 256 261,1-27-75,12 115-1238,-34-412-758,2-19-52</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6.626"/>
    </inkml:context>
    <inkml:brush xml:id="br0">
      <inkml:brushProperty name="width" value="0.2" units="cm"/>
      <inkml:brushProperty name="height" value="0.2" units="cm"/>
    </inkml:brush>
  </inkml:definitions>
  <inkml:trace contextRef="#ctx0" brushRef="#br0">6466 0 5993,'-5'8'464,"0"1"0,1-1 0,-6 14 0,-1 4-425,-43 100-39,5 3 0,6 2 0,6 2 0,-29 195 0,13 76 318,21 39 171,10 31-191,-11 9-252,30-447-47,-13 131-105,-42 197 0,52-339 74,-1 1 1,-1-1 0,-1 0-1,-22 41 1,25-56 23,0 0-1,0-1 1,-1 0 0,0-1 0,-1 1 0,0-1-1,0-1 1,-1 1 0,0-2 0,0 1 0,0-1-1,-1 0 1,0-1 0,-11 4 0,-24 5 86,0-3 0,-1-1 0,-55 4 1,64-9-48,-1225 103 232,600-78-178,-72 2-18,-17-3 219,40-18 28,634-11-290,-510-13 16,308-10-346,200 12-767,-114-30 1,31-12-645</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7.320"/>
    </inkml:context>
    <inkml:brush xml:id="br0">
      <inkml:brushProperty name="width" value="0.2" units="cm"/>
      <inkml:brushProperty name="height" value="0.2" units="cm"/>
    </inkml:brush>
  </inkml:definitions>
  <inkml:trace contextRef="#ctx0" brushRef="#br0">661 262 6105,'14'-7'1068,"-8"5"-541,-1-1 1,1 0-1,-1 0 0,8-7 1,-12 10-502,0-1-1,0 0 1,0 0 0,0 0 0,0 0 0,-1 0 0,1 0 0,0 0 0,-1-1-1,1 1 1,0 0 0,-1 0 0,0 0 0,1-1 0,-1 1 0,0 0 0,1-1-1,-1 1 1,0 0 0,0-1 0,0 1 0,0 0 0,0 0 0,-1-1 0,1 1 0,0 0-1,-1-2 1,-1-2-30,1 0 0,-1 0 0,-1 0 0,1 0 0,-1 0 0,1 1-1,-1-1 1,0 1 0,-1 0 0,1 0 0,-1 0 0,0 0 0,0 0 0,0 1 0,-1 0-1,1 0 1,-1 0 0,1 1 0,-1-1 0,0 1 0,0 0 0,0 0 0,0 1-1,-1 0 1,1 0 0,0 0 0,-1 0 0,1 1 0,0 0 0,-1 0 0,1 0 0,0 1-1,-1 0 1,-7 2 0,2 0-4,1 1-1,-1 1 0,1 0 1,0 0-1,0 1 0,1 0 1,-15 12-1,-1 5-8,-33 36 1,17-9-32,-68 102 1,-14 70-99,103-182 67,2 0 0,2 2 0,2 0 0,-15 71-1,22-73-5,2 0-1,1 1 0,2-1 0,2 0 0,2 1 1,1-1-1,3 0 0,1 0 0,21 69 0,-20-84 124,2 0 0,1 0 0,0-2 0,2 1 0,0-2 0,2 0 0,1 0 0,0-1 0,2-1 0,0-1 0,1-1 0,1 0 0,0-1 0,2-2 0,0 0 0,26 13 0,-25-17 36,0 0 0,1-2 0,0-1 0,0-1 0,1-1 0,0-1 0,35 2 0,-42-6-64,0-1 0,1-1 0,-1-1 0,0 0 0,0-2 1,0 0-1,0-1 0,-1 0 0,0-1 0,0-2 1,21-11-1,-10 2-50,-1-2 1,0 0-1,-2-2 1,0-1 0,-1-1-1,-1-2 1,-2 0-1,0-1 1,-2 0-1,-1-2 1,-1-1-1,25-58 1,-26 48 43,-2-1 0,-3 0 0,0 0 0,-3-1 0,-1 0 0,-3-1 0,-1 1 1,-2-1-1,-8-80 0,-1 64 26,-3 1-1,-3 0 1,-2 1 0,-29-66 0,25 71 52,-4 1 1,-1 0-1,-2 2 1,-57-74-1,63 96-435,-1 1 0,-1 1 1,-1 1-1,-1 1 0,-1 2 1,-1 0-1,0 2 0,-2 1 0,-38-18 1,22 18-1793,10 2-673</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7.925"/>
    </inkml:context>
    <inkml:brush xml:id="br0">
      <inkml:brushProperty name="width" value="0.2" units="cm"/>
      <inkml:brushProperty name="height" value="0.2" units="cm"/>
    </inkml:brush>
  </inkml:definitions>
  <inkml:trace contextRef="#ctx0" brushRef="#br0">1 7 6369,'10'-2'803,"-5"0"-350,0 1 0,1 0 0,-1 1 0,0-1-1,10 2 1,-14-1-443,1 0 1,-1 0-1,1 1 0,-1-1 0,0 1 0,1-1 0,-1 1 0,0 0 0,1-1 0,-1 1 1,0 0-1,0 0 0,0 0 0,0 0 0,0 0 0,0 0 0,0 0 0,0 0 0,0 1 0,0-1 1,-1 0-1,1 0 0,0 1 0,-1-1 0,1 0 0,0 3 0,4 22-252,0 0-1,-2 1 1,-1 0 0,-1 41-1,0-11 46,19 341 83,1 340 1558,-22-715-1423,0 12-63,-10 61 1,3-78-164,8-17 186,0-1-1,-1 0 1,1 1 0,0-1 0,-1 0-1,1 1 1,-1-1 0,1 0 0,0 1-1,-1-1 1,1 0 0,-1 0 0,1 0-1,-1 0 1,1 1 0,-1-1-1,1 0 1,-1 0 0,1 0 0,-1 0-1,1 0 1,-2 0 0,1-1-17,-1 0 1,1 1-1,0-1 1,-1 0 0,1 0-1,0 0 1,-1 0-1,1 0 1,0 0-1,0-1 1,0 1-1,0 0 1,0 0-1,0-1 1,0 1 0,0-1-1,1 1 1,-2-3-1,-3-10-28,0 0 0,1 0-1,1 0 1,0 0 0,1-1 0,0-27-1,8-91 47,-4 109 19,2-22 53,3 0-1,1 1 0,2 0 0,3 1 0,1 0 0,2 1 0,2 0 0,2 2 0,2 0 0,27-38 1,-40 66-41,-1 1 0,2 0 0,0 1 0,0 0 0,1 1 0,1 0 0,-1 1 1,21-13-1,-26 19-5,-1 0 0,1 1 0,0-1 0,0 1 0,0 0 0,1 1 0,-1 0 0,0 0 0,1 0 0,-1 1 0,0-1 0,1 2 0,-1-1 0,0 1 0,1 0 0,-1 0 0,0 0 0,0 1 0,0 0 0,0 1 0,0-1 0,10 7 0,-1 1 10,-1 0 0,-1 0 0,0 1-1,-1 1 1,0 0 0,0 1 0,-2 0 0,1 1 0,-2 0-1,0 1 1,-1 0 0,0 0 0,6 17 0,-5-6-4,-1-1 0,-1 2 1,-1-1-1,-1 1 0,-1 0 1,-1 0-1,-2 39 0,-3-27-24,-2-1-1,-1 1 1,-19 66-1,17-82-14,-1-1 0,0 0-1,-2-1 1,-1 0-1,0 0 1,-2-1-1,-19 25 1,25-37-108,1-1-1,-1 1 1,0-1 0,-1-1-1,0 1 1,0-1-1,0-1 1,0 1 0,-1-1-1,0-1 1,0 0 0,-1 0-1,1-1 1,-1 0 0,0 0-1,1-1 1,-1-1-1,0 0 1,0 0 0,0-1-1,0 0 1,-17-2 0,-11-6-1565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8.726"/>
    </inkml:context>
    <inkml:brush xml:id="br0">
      <inkml:brushProperty name="width" value="0.2" units="cm"/>
      <inkml:brushProperty name="height" value="0.2" units="cm"/>
    </inkml:brush>
  </inkml:definitions>
  <inkml:trace contextRef="#ctx0" brushRef="#br0">0 0 6817,'11'9'281,"0"1"-1,-1 0 1,0 0-1,-1 1 1,0 0-1,0 1 1,-2 0-1,1 0 1,-2 1-1,8 19 1,2 13-1063,19 84 0,-19-63 846,-16-65-66,77 271-248,-75-264 261,119 413 1193,-108-363-1071,-3 1 0,-3 1 0,-3-1 0,-2 1 1,-7 77-1,2-107-167,-2-1-1,-1 0 1,-1-1 0,-12 29 0,15-44-43,-1-2 0,-1 1 0,0 0 1,-1-1-1,0 0 0,0-1 0,-1 1 1,-1-1-1,0-1 0,0 0 0,-14 11 1,19-17 14,-1 0 0,1-1 1,-1 1-1,1-1 0,-1 0 1,0 0-1,0 0 0,0-1 1,0 0-1,0 0 0,0 0 1,-9 0-1,10-1 39,0-1 0,0 1-1,1-1 1,-1 0 0,0 0-1,1 0 1,-1-1 0,1 1-1,-1-1 1,1 0 0,0 0-1,0 0 1,0 0 0,0 0 0,0-1-1,0 1 1,0-1 0,-2-4-1,-4-6 93,0 0-1,1-1 1,1 0-1,1 0 1,0-1-1,0 1 1,2-1 0,0-1-1,0 1 1,2 0-1,-1-1 1,1-24-1,3-2 79,0-1 0,3 1 0,13-59 0,0 31-112,3 2 0,2 0 0,4 1 0,65-121 0,177-233-1,-268 420-33,3-3 4,71-110 168,-60 90-108,-1 0 1,18-49-1,-30 70-63,0 1-1,0-1 0,0 0 0,-1 0 0,1 0 0,-1 0 0,0 0 0,0 0 0,0 0 0,0 0 0,0 0 0,-2-3 0,2 5-3,-1 0-1,1-1 0,-1 1 1,0 0-1,0 0 1,0 0-1,1 0 0,-1 0 1,0 0-1,0 0 1,-1 0-1,1 0 1,0 1-1,0-1 0,0 0 1,0 1-1,-1-1 1,1 0-1,0 1 0,-1 0 1,1-1-1,0 1 1,-1 0-1,1 0 0,0 0 1,-1 0-1,1 0 1,-3 0-1,-3 1-15,0-1-1,0 2 1,0-1 0,0 1-1,0 0 1,1 0 0,-1 1-1,1 0 1,-1 0 0,1 1-1,0-1 1,-11 10 0,-2 3-61,2 1 0,-23 25 0,13-10-4,1 1 0,2 1 0,2 1-1,1 1 1,-21 49 0,29-55 69,2 1 0,2 1 1,1-1-1,1 1 0,1 1 0,2-1 1,1 42-1,3-35 31,3 1 0,1-1 1,1 1-1,3-1 0,22 67 1,-23-86-6,1 1 0,1-1 0,1-1 0,1 0 0,0 0 0,1-1 1,2 0-1,0-1 0,0-1 0,1 0 0,33 25 0,-41-36-33,1 1 0,0-2 0,0 1-1,1-1 1,-1 0 0,1-1 0,0 0-1,0 0 1,0-1 0,0 0 0,0-1-1,0 0 1,1-1 0,-1 1 0,0-2-1,1 1 1,-1-1 0,0-1 0,0 0-1,0 0 1,0 0 0,0-1 0,0-1-1,-1 0 1,1 0 0,-1 0 0,0-1-1,-1 0 1,9-8 0,2-2-362,-2-1-1,0-1 1,0 0 0,21-32 0,41-85-1923,-20 18 82</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9.161"/>
    </inkml:context>
    <inkml:brush xml:id="br0">
      <inkml:brushProperty name="width" value="0.2" units="cm"/>
      <inkml:brushProperty name="height" value="0.2" units="cm"/>
    </inkml:brush>
  </inkml:definitions>
  <inkml:trace contextRef="#ctx0" brushRef="#br0">324 444 2953,'-8'-61'1885,"-26"-88"0,28 129-1710,-1 0-1,0 1 0,-2 0 1,0 0-1,-1 1 0,-1 0 1,-1 1-1,-15-18 0,23 30-184,-1 0 0,1 1 0,-1 0 0,0 0-1,0 0 1,-1 1 0,1-1 0,-1 1-1,0 1 1,1-1 0,-1 1 0,-9-2-1,12 3-13,0 1 0,0-1 0,1 1 0,-1 0 0,0 0 0,0 0 0,0 1 0,0-1 0,0 1 0,0 0 0,0-1 0,1 1 0,-1 1 0,0-1-1,1 0 1,-1 1 0,1-1 0,-1 1 0,1 0 0,-1-1 0,1 1 0,0 0 0,0 1 0,0-1 0,0 0 0,1 0 0,-3 5 0,-1 2 26,1 1 1,0-1 0,0 0 0,1 1 0,0 0 0,1 0 0,-1 14 0,-2 72 382,5-95-383,14 293 1092,23 4-331,-24-202-579,44 332 252,-37-234-364,27 167-339,-46-357 249,6 21-749,0-20-413,4-13-834,8-18-328</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9.578"/>
    </inkml:context>
    <inkml:brush xml:id="br0">
      <inkml:brushProperty name="width" value="0.2" units="cm"/>
      <inkml:brushProperty name="height" value="0.2" units="cm"/>
    </inkml:brush>
  </inkml:definitions>
  <inkml:trace contextRef="#ctx0" brushRef="#br0">286 13 5969,'18'-10'2172,"-18"10"-2147,0 0 0,2-2 401,-2 2-401,0 0 0,0-1 0,0 1 0,0 0 0,0 0 0,0 0 0,1 0 0,-1 0 0,0 0 0,0 0 0,0 0 0,0 0 0,0 0 0,1 0 0,-1 0 0,0 0 0,0 0 0,0 0 0,0 0 0,0 0 0,1 0 0,-1 0 0,0 0 0,1 1 176,-1-1-176,-3 21-374,3-20 317,-46 208-247,-3-15 316,-16 76 219,57-226-188,2 1 1,2 1 0,2-1 0,5 47-1,-2-74-39,1 1 0,1-1 0,1 0-1,1 0 1,0-1 0,1 1 0,1-1 0,1 0-1,0-1 1,13 19 0,-15-28-6,0 1 0,0-1-1,0 0 1,1-1 0,0 1 0,0-1-1,1-1 1,-1 0 0,1 0 0,1 0-1,-1-1 1,1 0 0,-1 0 0,1-1-1,0 0 1,0-1 0,1 0 0,-1-1 0,0 0-1,1 0 1,11-1 0,-10 0-1,0-1 1,0 0-1,0-1 1,0-1-1,0 1 1,-1-2-1,0 1 1,1-2-1,-1 1 1,-1-1-1,18-12 1,-15 8-20,-1 0 1,-1-1-1,1-1 1,-2 1-1,1-2 1,-2 1-1,1-1 0,7-16 1,-5 5-13,0 0-1,-2-1 1,-1 0 0,-1-1-1,-1 0 1,-1 0 0,-1 0-1,-1 0 1,-1-50 0,-5 40 0,-1 0 0,-2 0 0,-2 1-1,0 0 1,-3 0 0,-1 1 0,-23-46 0,18 46-32,-2 0 0,-1 1 0,-2 1 0,-1 0 0,-1 2 0,-51-47 0,56 60-318,-2 1-1,0 0 1,0 1 0,-2 2-1,1 0 1,-2 1 0,1 2-1,-1 0 1,-1 2 0,1 0 0,-44-5-1,-23 1-2012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9.188"/>
    </inkml:context>
    <inkml:brush xml:id="br0">
      <inkml:brushProperty name="width" value="0.2" units="cm"/>
      <inkml:brushProperty name="height" value="0.2" units="cm"/>
    </inkml:brush>
  </inkml:definitions>
  <inkml:trace contextRef="#ctx0" brushRef="#br0">501 1 6873,'-11'11'226,"-1"-1"0,0 0 0,-1 0 0,0-2 0,-1 1-1,0-2 1,0 1 0,0-2 0,-1 0 0,-17 4 0,14-6-272,-1 0 0,1-2-1,-1 0 1,0-1 0,0 0 0,0-2 0,1-1 0,-23-3 0,30 3-24,-53-12 172,57 12-306,0 0 0,1-1 0,0 1 0,-1-1 0,1 0 0,0-1 0,-7-5 0,12 8 29,0 1 1,0-1-1,0 0 1,0 0-1,0 0 0,0 0 1,0 0-1,1-1 1,-1 1-1,0 0 1,1 0-1,-1 0 0,1-1 1,-1 1-1,1 0 1,-1-1-1,1 1 1,0 0-1,0-3 0,4-9-2444</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39.980"/>
    </inkml:context>
    <inkml:brush xml:id="br0">
      <inkml:brushProperty name="width" value="0.2" units="cm"/>
      <inkml:brushProperty name="height" value="0.2" units="cm"/>
    </inkml:brush>
  </inkml:definitions>
  <inkml:trace contextRef="#ctx0" brushRef="#br0">668 253 3009,'29'-42'1119,"42"-47"1,-55 71-602,2 0-1,-1 2 1,2 0 0,34-23-1,-38 29 180,-15 10-689,0 0 1,0 0-1,0 0 1,0 0-1,1 0 1,-1 0-1,0 0 1,0 0-1,0 0 1,0 0-1,0 0 1,0 0-1,0 0 1,0 0-1,0-1 1,0 1 0,0 0-1,0 0 1,1 0-1,-1 0 1,0 0-1,0 0 1,0 0-1,0 0 1,0 0-1,0 0 1,0-1-1,0 1 1,0 0-1,0 0 1,0 0-1,0 0 1,0 0-1,0 0 1,0 0-1,0 0 1,0-1-1,0 1 1,0 0 0,0 0-1,0 0 1,0 0-1,0 0 1,0 0-1,-1 0 1,1 0-1,0 0 1,0 0-1,0-1 1,0 1-1,0 0 1,0 0-1,0 0 1,0 0-1,0 0 1,0 0-1,0 0 1,0 0-1,-1 0 1,-31 2 324,18 0-427,-202 15 190,55-13-2069,-186 27 0,212-9-379</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0.446"/>
    </inkml:context>
    <inkml:brush xml:id="br0">
      <inkml:brushProperty name="width" value="0.2" units="cm"/>
      <inkml:brushProperty name="height" value="0.2" units="cm"/>
    </inkml:brush>
  </inkml:definitions>
  <inkml:trace contextRef="#ctx0" brushRef="#br0">3533 98 1664,'-145'15'4921,"-17"1"-3306,-314 6 230,-4-46-1416,26-18-357,-48-4-57,20 13 2,228 27-276,-288 32-1,534-25 215,-19 3-1803,34 12-1461,24-1 380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1.002"/>
    </inkml:context>
    <inkml:brush xml:id="br0">
      <inkml:brushProperty name="width" value="0.2" units="cm"/>
      <inkml:brushProperty name="height" value="0.2" units="cm"/>
    </inkml:brush>
  </inkml:definitions>
  <inkml:trace contextRef="#ctx0" brushRef="#br0">29 13 4905,'4'-13'6287,"-8"24"-6899,-3 10 418,1 2 1,1-1-1,-3 34 1,8-55 190,-2 23-123,1 1-1,1 0 1,1-1 0,5 28-1,23 86 20,-23-113 120,179 593 1642,-172-582-1602,2 1 1,0-2 0,3 0 0,1-1 0,44 59-1,-45-77-1237,-17-15 1074,-1-1 0,1 0 0,0 0-1,-1 1 1,1-1 0,0 0 0,0 0 0,-1 0-1,1 0 1,0 0 0,-1 0 0,1 0-1,0 0 1,0 0 0,-1 0 0,1 0 0,0 0-1,-1 0 1,1-1 0,0 1 0,-1 0-1,1 0 1,0-1 0,-1 1 0,1-1 0,0 1-1,-1 0 1,1-1 0,-1 1 0,2-2-1,12-19-2469</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1.473"/>
    </inkml:context>
    <inkml:brush xml:id="br0">
      <inkml:brushProperty name="width" value="0.2" units="cm"/>
      <inkml:brushProperty name="height" value="0.2" units="cm"/>
    </inkml:brush>
  </inkml:definitions>
  <inkml:trace contextRef="#ctx0" brushRef="#br0">19 6 6809,'-12'-6'3347,"12"6"-3345,0 0-1,0 1 1,0-1-1,0 0 1,0 0-1,0 0 0,0 0 1,0 1-1,0-1 1,0 0-1,0 0 0,0 0 1,0 0-1,0 1 1,0-1-1,0 0 1,0 0-1,0 0 0,0 0 1,0 1-1,0-1 1,0 0-1,0 0 0,0 0 1,0 0-1,-1 0 1,1 1-1,0-1 1,0 0-1,0 0 0,0 0 1,0 0-1,0 0 1,-1 0-1,1 1 0,0-1 1,0 0-1,0 0 1,0 0-1,0 0 1,-1 0-1,1 0 0,0 0 1,0 0-1,0 0 1,0 0-1,-1 0 0,1 0 1,0 0-1,0 0 1,0 0-1,-1 0 1,1 0-1,0 0 0,0 0 1,0 0-1,0 0 1,-1 0-1,1 0 1,0 0-1,0-1 0,0 1 1,0 0-1,0 0 1,-1 0-1,1 0 0,0 0 1,5 11-9,-3-6 7,0 1 1,0-1-1,1 0 1,0 0-1,0 0 0,6 7 1,8 7 7,0-1 1,2-1-1,32 24 0,-23-21 43,1-2 0,0-1 0,35 14 0,96 31 162,47 23-74,-194-79-138,0 2-1,0 0 1,-1 0-1,0 2 1,0-1-1,-1 1 1,0 1-1,16 20 1,-24-26-3,1 0 1,-1 0-1,0 1 0,0-1 1,-1 0-1,1 1 0,-1 0 1,-1 0-1,1-1 1,-1 1-1,0 0 0,0 0 1,-1 0-1,1 0 1,-1 0-1,-1 0 0,1 1 1,-1-1-1,0-1 0,0 1 1,-1 0-1,0 0 1,0 0-1,-5 9 0,-4 2 16,0 0 0,-1 0 0,0-1 0,-2-1 0,-23 22 0,-83 59 0,98-80-184,0-1 1,-1-2-1,0 0 1,-1-1-1,-1-1 0,1-1 1,-33 8-1,28-16-1417,28-2 1492,0 0 0,1 0-1,-1 0 1,0-1 0,0 1 0,0 0 0,0-1 0,1 1-1,-1 0 1,0-1 0,0 1 0,1-1 0,-1 1-1,0-1 1,0 1 0,1-1 0,-1 0 0,1 1-1,-1-1 1,1 0 0,-1 0 0,1 1 0,-1-1 0,1 0-1,-1-1 1,1 1-172,0-1 0,-1 0-1,1 0 1,0 1 0,0-1 0,0 0-1,1 0 1,-1 1 0,1-4 0</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2.437"/>
    </inkml:context>
    <inkml:brush xml:id="br0">
      <inkml:brushProperty name="width" value="0.2" units="cm"/>
      <inkml:brushProperty name="height" value="0.2" units="cm"/>
    </inkml:brush>
  </inkml:definitions>
  <inkml:trace contextRef="#ctx0" brushRef="#br0">1 13 8138,'4'-2'226,"15"-7"2176,-18 9-2391,-1-1 0,0 1 0,1 0 0,-1 0 0,0 0 0,0 0 0,1 0 0,-1 0 0,0 0 0,1 0 0,-1 0 0,0 0 0,1 0 0,-1 0 0,0 0 0,1 0 0,-1 0 0,0 0 0,1 0 0,-1 0 0,0 0 0,1 0 0,-1 0 0,0 1 0,0-1 0,1 0 0,-1 0 0,0 0 0,1 1 0,-1-1 0,0 0 0,0 0 0,0 0 0,1 1 0,-1-1 0,0 0 0,0 1 0,0-1 0,0 0 0,1 1 0,-1-1 0,0 0 0,0 0 0,0 1 0,0-1 0,0 0 0,0 1 0,0-1 0,0 1 0,8 230-845,-3-138 644,66 720-366,-23-340 731,-10 63 91,44 123-2673,-65-562 678</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3.265"/>
    </inkml:context>
    <inkml:brush xml:id="br0">
      <inkml:brushProperty name="width" value="0.2" units="cm"/>
      <inkml:brushProperty name="height" value="0.2" units="cm"/>
    </inkml:brush>
  </inkml:definitions>
  <inkml:trace contextRef="#ctx0" brushRef="#br0">0 183 5705,'119'17'3454,"-55"-12"-3459,1-2-1,80-7 0,167-27 252,141-9 276,631 16-206,-826 22-289,263-16-38,-411 13 5,565-23-13,30 13 66,53 1 101,20-2 124,31 5-142,12 20-91,-50 21 21,-76 23 5,-78 15 25,-100-13-5,-502-53-133,346 42 68,-263-27-2095,160 48 0,-175-36-283</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4.076"/>
    </inkml:context>
    <inkml:brush xml:id="br0">
      <inkml:brushProperty name="width" value="0.2" units="cm"/>
      <inkml:brushProperty name="height" value="0.2" units="cm"/>
    </inkml:brush>
  </inkml:definitions>
  <inkml:trace contextRef="#ctx0" brushRef="#br0">9615 0 7482,'2'4'361,"-1"-1"1,1 0 0,-1 0 0,0 1 0,0-1 0,-1 1 0,2 5 0,-3 51-126,0-32-271,32 900-114,71-109-180,-92-748 308,1 9-25,-4 0 0,-3 1-1,-11 149 1,1-192-17,0-1 0,-3 1 0,-1-2 1,-17 42-1,17-53-13,-2-1 0,-1 0 1,0-1-1,-2-1 0,-1 0 1,-32 34-1,25-35-18,-1 0-1,0-2 1,-2-1 0,0-1-1,-2-1 1,1-1 0,-37 13-1,-17 2-103,-110 26-1,-204 27 244,-64-25 774,24-38 25,360-18-752,-99 1 94,-267 9 82,-246 29-172,-104 19-123,-74-4-76,-32-43 67,220-33 199,516 14-66,-637-16 671,67 21-308,105 28-353,-168 74-3171,792-101 3050,-71 11-1992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4.610"/>
    </inkml:context>
    <inkml:brush xml:id="br0">
      <inkml:brushProperty name="width" value="0.2" units="cm"/>
      <inkml:brushProperty name="height" value="0.2" units="cm"/>
    </inkml:brush>
  </inkml:definitions>
  <inkml:trace contextRef="#ctx0" brushRef="#br0">33 61 3681,'-8'-16'680,"-6"-7"-680,4 1-784</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5.062"/>
    </inkml:context>
    <inkml:brush xml:id="br0">
      <inkml:brushProperty name="width" value="0.2" units="cm"/>
      <inkml:brushProperty name="height" value="0.2" units="cm"/>
    </inkml:brush>
  </inkml:definitions>
  <inkml:trace contextRef="#ctx0" brushRef="#br0">132 6 2136,'-5'-4'2417,"2"2"-2201,0 2-328,0 0-424,-3 0-456,-8 5-329</inkml:trace>
  <inkml:trace contextRef="#ctx0" brushRef="#br0" timeOffset="1">14 41 192,'-14'4'0</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5.518"/>
    </inkml:context>
    <inkml:brush xml:id="br0">
      <inkml:brushProperty name="width" value="0.2" units="cm"/>
      <inkml:brushProperty name="height" value="0.2" units="cm"/>
    </inkml:brush>
  </inkml:definitions>
  <inkml:trace contextRef="#ctx0" brushRef="#br0">6 30 1936,'-6'-1'5086,"23"4"-3869,24 7-1100,0-3 0,0-1 0,55 1 0,75-10 447,239-35 0,-333 28-367,114 0-1,-163 10-699,-1 1 1,1 2 0,-1 1 0,0 1-1,0 2 1,-1 0 0,42 18-1,-26-2-1537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29.721"/>
    </inkml:context>
    <inkml:brush xml:id="br0">
      <inkml:brushProperty name="width" value="0.2" units="cm"/>
      <inkml:brushProperty name="height" value="0.2" units="cm"/>
    </inkml:brush>
  </inkml:definitions>
  <inkml:trace contextRef="#ctx0" brushRef="#br0">0 0 6881,'3'58'3082,"20"76"-4324,-4-63 867,33 80 1,12 39 1183,-21 19-639,-45-219-218,-8-57 84,2 0 0,4-1 0,4-79 0,1 140-90,12-111 222,-10 100-781,1 0-1,1-1 1,1 2 0,10-25 0,0 14-1265</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6.360"/>
    </inkml:context>
    <inkml:brush xml:id="br0">
      <inkml:brushProperty name="width" value="0.2" units="cm"/>
      <inkml:brushProperty name="height" value="0.2" units="cm"/>
    </inkml:brush>
  </inkml:definitions>
  <inkml:trace contextRef="#ctx0" brushRef="#br0">997 3 4617,'0'-1'81,"1"1"1,-1 0-1,1 0 0,-1 0 1,1-1-1,-1 1 0,1 0 1,-1 0-1,1 0 0,-1 0 1,1 0-1,-1 0 0,1 0 0,-1 0 1,1 0-1,-1 0 0,1 0 1,-1 0-1,1 0 0,-1 0 1,1 1-1,-1-1 0,1 0 1,-1 0-1,0 0 0,1 1 1,-1-1-1,1 0 0,0 1 163,-1 0-162,1-1-1,-1 1 0,0-1 1,0 0-1,1 1 0,-1-1 1,0 1-1,0-1 0,0 1 0,1 0 1,6 30-583,-5-17 734,0-6-236,2 14-1,-1 0 0,1 31 0,28 453 1040,-9-201-402,-5-32-552,15 447 70,-57 197-80,23-905 80,0 0 0,-1-1 1,-1 1-1,-4 12 0,5-23-121,1-1 0,-1 0 1,1 1-1,-1-1 0,1 0 1,-1 0-1,1 0 0,-1 0 1,1 0-1,-1 0 0,0 0 1,-1-1-1,-2 0 12,-94-13-38,47 5 2,-49-2 27,-178 2 0,184 8-26,30 1-187,6 1 336,-68-9 1,110 6-481,-1-1 0,1-1-1,0 0 1,0-2 0,0 0-1,1 0 1,0-2 0,-19-11-1,4-3-1511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6.779"/>
    </inkml:context>
    <inkml:brush xml:id="br0">
      <inkml:brushProperty name="width" value="0.2" units="cm"/>
      <inkml:brushProperty name="height" value="0.2" units="cm"/>
    </inkml:brush>
  </inkml:definitions>
  <inkml:trace contextRef="#ctx0" brushRef="#br0">1 0 6393,'4'2'188,"0"0"-1,1 0 0,-1 0 1,0 1-1,0-1 0,0 1 0,-1 0 1,1 0-1,-1 1 0,0-1 1,1 1-1,-2-1 0,1 1 0,0 0 1,-1 0-1,1 0 0,-1 1 1,0-1-1,-1 0 0,2 5 0,3 12-381,-1 0 0,-1-1-1,2 24 1,-5-34 355,11 175-569,-6-66 292,-2-60 98,52 453 209,-49-476-199,2 0 0,1 0 0,18 41 0,-28-75-95,1-1-1,-1 0 0,1 1 0,-1-1 1,1 1-1,0-1 0,-1 0 1,1 0-1,0 1 0,0-1 0,0 0 1,0 0-1,0 0 0,0 0 1,0 0-1,0 0 0,0 0 0,1 0 1,-1-1-1,0 1 0,3 1 1,7-7-1622</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7.485"/>
    </inkml:context>
    <inkml:brush xml:id="br0">
      <inkml:brushProperty name="width" value="0.2" units="cm"/>
      <inkml:brushProperty name="height" value="0.2" units="cm"/>
    </inkml:brush>
  </inkml:definitions>
  <inkml:trace contextRef="#ctx0" brushRef="#br0">250 145 3697,'-7'-16'4926,"4"12"-4928,-1 0-1,0-1 0,0 1 1,0 1-1,0-1 0,-9-5 1,8 6 6,0 1 0,0 0 1,0 0-1,0 0 0,0 0 1,0 1-1,0 0 0,0 0 1,-1 0-1,-8 1 0,8-1 2,4 1-2,-1 1 0,0-1 1,1 0-1,-1 1 0,1-1 1,-1 1-1,1 0 0,-1 0 0,1 0 1,-1 0-1,1 0 0,0 0 0,0 1 1,-1-1-1,-1 3 0,-24 27 61,23-24-45,-3 2-9,1 2 0,1-1 0,0 1-1,1-1 1,0 2 0,0-1 0,1 0 0,1 1 0,-4 16-1,5-11-4,0 1 0,1-1 0,0 0 0,2 1 0,0-1 0,5 22 0,-3-21-2,1 0-1,1 0 0,1 0 1,1-1-1,0 1 1,1-2-1,1 1 0,1-1 1,0 0-1,1-1 0,1-1 1,0 0-1,15 14 1,-21-23 13,-1 0 0,0-1 0,1 0 0,0 0 0,0-1 0,0 1 0,0-1 0,1-1 0,-1 1 0,1-1 0,-1 0 0,1-1-1,0 0 1,0 0 0,0 0 0,0-1 0,0 0 0,0 0 0,0 0 0,0-1 0,-1 0 0,1-1 0,0 0 0,0 0 0,-1 0 0,1-1 0,-1 1 0,0-2 0,0 1 0,11-8 0,-5 1-24,0 0-1,0-1 1,-1 0-1,0-1 1,-1 0-1,0 0 0,-1-1 1,-1-1-1,0 1 1,-1-1-1,0-1 1,-1 1-1,-1-1 0,4-17 1,-2 5-72,-2 0 0,0-1 1,-2 0-1,-2 0 1,0 0-1,-2 0 0,-4-32 1,3 45-277,-1 0 0,0 0 0,0 1 0,-2-1-1,0 1 1,0 0 0,-2 0 0,1 1 0,-17-24 0,-3 11-1710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8.213"/>
    </inkml:context>
    <inkml:brush xml:id="br0">
      <inkml:brushProperty name="width" value="0.2" units="cm"/>
      <inkml:brushProperty name="height" value="0.2" units="cm"/>
    </inkml:brush>
  </inkml:definitions>
  <inkml:trace contextRef="#ctx0" brushRef="#br0">130 48 7458,'-12'-43'1667,"12"43"-1662,0 0 1,0 0-1,0 0 0,0 0 1,0-1-1,0 1 1,0 0-1,0 0 1,0 0-1,0 0 1,0-1-1,-1 1 1,1 0-1,0 0 1,0 0-1,0 0 1,0 0-1,0-1 1,0 1-1,0 0 0,0 0 1,0 0-1,0 0 1,-1 0-1,1 0 1,0 0-1,0-1 1,0 1-1,0 0 1,0 0-1,-1 0 1,1 0-1,0 0 1,0 0-1,0 0 1,0 0-1,0 0 0,-1 0 1,1 0-1,0 0 1,0 0-1,0 0 1,0 0-1,-1 0 1,1 0-1,0 0 1,0 0-1,0 0 1,0 0-1,0 0 1,-1 0-1,1 0 1,0 0-1,-8 12-436,-8 25-279,8-17 513,2 1-1,0 0 1,1 0 0,-3 35-1,4 155 571,-3 39 1003,6-247-1367,-5 39 110,5-40-123,1 0 1,-1 0 0,1 0 0,-1 0-1,0 0 1,1 0 0,-1 0 0,0 0-1,-1 0 1,1 0 0,0 0 0,0 0-1,-1-1 1,1 1 0,-3 1 0,3-3-1,1 0 1,-1 0-1,1 0 1,-1-1-1,1 1 1,-1 0-1,1 0 1,-1-1-1,1 1 1,0 0-1,-1-1 1,1 1-1,-1 0 1,1-1-1,0 1 1,-1-1-1,1 1 1,0-1-1,0 1 1,-1-1-1,1 1 1,0-1-1,0 1 1,0-1-1,-1 1 1,1-1-1,0 1 1,0-1-1,0 1 1,0-1 0,0 1-1,0-2 1,-5-27 62,5 29-59,-2-17 17,1 0 0,0 1 1,1-1-1,1 0 0,1 0 1,1 0-1,0 0 0,5-16 1,3 1 3,1 1 0,2 0 0,0 0 0,2 2 0,2 0 1,32-41-1,-47 66-24,0 0 1,1 0 0,0 0 0,0 1 0,0-1-1,0 1 1,1 0 0,4-2 0,-7 4-9,0 0 0,0 1 1,-1-1-1,1 1 0,0-1 1,0 1-1,0 0 0,-1-1 1,1 1-1,0 0 0,0 0 1,0 0-1,0 1 0,0-1 1,-1 0-1,1 1 0,0-1 1,0 1-1,0 0 0,-1 0 1,1-1-1,0 1 0,-1 0 1,1 0-1,-1 0 0,2 2 1,4 4-31,-1 0 1,0 0 0,0 0 0,-1 1 0,0 0 0,-1 0 0,1 0 0,-2 1 0,4 10 0,3 8-11,7 48 1,-10-40 89,-3 0-1,-1 0 0,-1 0 1,-4 49-1,0-67-40,0 1 0,-1-1 0,-1 0 0,0 0 0,-1 0 0,-1 0 0,-1-1 0,0 0 0,-1 0 0,-17 23 0,23-35-219,0-1 0,0 0 0,-1 0 0,0 0 0,0 0 0,0 0 0,0 0 0,0-1 0,0 1 0,-1-1 0,1 0 0,-1 0 0,1 0 0,-1-1 0,-4 2 0,-8-3-1895</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8.620"/>
    </inkml:context>
    <inkml:brush xml:id="br0">
      <inkml:brushProperty name="width" value="0.2" units="cm"/>
      <inkml:brushProperty name="height" value="0.2" units="cm"/>
    </inkml:brush>
  </inkml:definitions>
  <inkml:trace contextRef="#ctx0" brushRef="#br0">304 1 6209,'3'6'370,"0"0"0,-1 0-1,0 0 1,0 1 0,0-1-1,-1 1 1,0-1 0,0 1-1,-1 9 1,-1 7-693,-5 33 0,1-14 486,3 3-244,1-1 0,3 0-1,8 53 1,33 131 167,-15-93 268,-22-100-241,-2 1 0,-1-1 1,-1 1-1,-5 41 0,1-53-95,-1 1 0,-2-1 0,0 0 0,-2 0 1,0-1-1,-2 0 0,-11 23 0,15-37-42,0 0-1,-1 0 1,0 0 0,0-1 0,-1 0-1,0 0 1,-12 10 0,15-15-22,-1 1 0,0-1 1,1 0-1,-1-1 0,-1 1 1,1-1-1,0 0 0,-1 0 0,1-1 1,-1 1-1,1-1 0,-1 0 1,1-1-1,-1 0 0,0 0 1,-6 0-1,-3-2-446,-1-1-1,1-1 1,0 0 0,-1-1-1,-24-12 1,-28-18-1471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9.279"/>
    </inkml:context>
    <inkml:brush xml:id="br0">
      <inkml:brushProperty name="width" value="0.2" units="cm"/>
      <inkml:brushProperty name="height" value="0.2" units="cm"/>
    </inkml:brush>
  </inkml:definitions>
  <inkml:trace contextRef="#ctx0" brushRef="#br0">1993 14 2585,'1'0'22,"7"-2"1052,0-1 0,1 2 0,14-2 0,-40-2 992,-13 7-1475,-54 10 1,65-9-519,-50 11 93,-74 25 1,-39 9-72,-84-21-26,0-22 95,-35 2 43,127 7-131,-48 2-22,160-14-18,-97-10 1,155 8-55,0 0 1,0-1 0,0 0-1,1 1 1,-1-1-1,0-1 1,1 1-1,-8-4 1,11 5-15,-1-1 0,0 1-1,1-1 1,-1 1 0,1-1 0,0 1-1,-1-1 1,1 1 0,-1-1 0,1 0-1,0 1 1,0-1 0,-1 0 0,1 1-1,0-1 1,0 0 0,0 1 0,0-1-1,-1 0 1,1-1 0,1 0-105,-1 0 1,0 0-1,1 0 1,0 0-1,-1 0 0,1 0 1,0 0-1,0 0 0,0 1 1,1-3-1,21-27-2058,8-5-328</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49.666"/>
    </inkml:context>
    <inkml:brush xml:id="br0">
      <inkml:brushProperty name="width" value="0.2" units="cm"/>
      <inkml:brushProperty name="height" value="0.2" units="cm"/>
    </inkml:brush>
  </inkml:definitions>
  <inkml:trace contextRef="#ctx0" brushRef="#br0">0 1 7706,'0'5'3144,"9"184"-3307,-9-183 158,11 249 4,-6-204 63,3 1 0,28 97 1,6-2 263,-37-125-1224,-1 1 0,-1-1 0,-1 1 0,-2 36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0.151"/>
    </inkml:context>
    <inkml:brush xml:id="br0">
      <inkml:brushProperty name="width" value="0.2" units="cm"/>
      <inkml:brushProperty name="height" value="0.2" units="cm"/>
    </inkml:brush>
  </inkml:definitions>
  <inkml:trace contextRef="#ctx0" brushRef="#br0">25 26 3929,'-15'-10'4523,"14"10"-4481,1 0-1,-1-1 0,0 1 0,1-1 1,-1 1-1,1-1 0,-1 0 1,1 1-1,-1-1 0,1 1 0,-1-1 1,1 0-1,0 1 0,-1-1 1,1 0-1,0 1 0,-1-1 1,1 0-1,0 0 0,0 1 0,0-2 1,10 0-15,-4 2-16,267 19 195,-249-16-183,-1 0 1,0 2 0,0 0-1,0 2 1,0 0 0,24 13-1,-38-15-18,0 0 0,0 0 0,-1 1 0,0 0 0,0 0-1,-1 1 1,10 12 0,-12-14-8,-1 1 0,-1 0 0,1 0 0,-1 0 0,0 0-1,0 0 1,-1 1 0,0-1 0,0 1 0,0 0 0,-1 0 0,1 6 0,-2 0-1,0 0 1,-1 0-1,0 0 1,-1 0-1,0 0 1,-1-1-1,-1 1 1,-10 23-1,0-5-7,-2-1 0,-22 32 1,26-43-2,-2-1 0,0 0 0,-1-1 0,-30 26 0,37-36-129,0 0-1,-1-1 0,0 0 0,0-1 0,-1 0 0,0 0 1,1-1-1,-1 0 0,-1-1 0,1 0 0,0 0 0,-12 0 1,6-3-1561,7-5-181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1.026"/>
    </inkml:context>
    <inkml:brush xml:id="br0">
      <inkml:brushProperty name="width" value="0.2" units="cm"/>
      <inkml:brushProperty name="height" value="0.2" units="cm"/>
    </inkml:brush>
  </inkml:definitions>
  <inkml:trace contextRef="#ctx0" brushRef="#br0">0 0 6321,'43'21'1445,"-27"-14"-1237,1-1 1,0 0 0,0-1 0,0-1-1,20 3 1,-23-6-173,0 0-1,0-1 1,20-2-1,3 0-13,64 5-56,146 24 0,94 36 329,-308-56-286,0 1 1,49 21 0,-25-1-3539</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1.581"/>
    </inkml:context>
    <inkml:brush xml:id="br0">
      <inkml:brushProperty name="width" value="0.2" units="cm"/>
      <inkml:brushProperty name="height" value="0.2" units="cm"/>
    </inkml:brush>
  </inkml:definitions>
  <inkml:trace contextRef="#ctx0" brushRef="#br0">0 7 5537,'8'-7'3808,"-8"8"-3737,4-1 482,-4 0-593,33 13-4015,-10-5 3801,0-2-1,27 4 1,-8-1 730,-25-6-283,-1 1 0,0 1 0,-1 0 0,1 1 0,-1 1 0,26 16 1,-36-20-159,0 1 1,0 0-1,0 0 1,0 0-1,-1 0 1,0 1-1,0 0 1,0-1-1,-1 2 1,0-1-1,0 0 1,0 1 0,0-1-1,-1 1 1,0 0-1,0 0 1,0 0-1,-1 0 1,0 0-1,0 0 1,-1 8-1,0 0 5,-2 1 0,1-1-1,-2 0 1,0 0 0,-1 0 0,0 0-1,-1 0 1,-9 17 0,9-21-1,-1 1 0,0-1 0,0-1 0,-1 1 0,-1-1 0,1 0 0,-1-1 0,-1 0 0,0 0 0,-17 11 0,9-8-254,-1-1 0,0-1 0,0-1 0,-1-1-1,0 0 1,-1-1 0,1-1 0,-22 2 0,22-8-1558,8-6-464</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0.090"/>
    </inkml:context>
    <inkml:brush xml:id="br0">
      <inkml:brushProperty name="width" value="0.2" units="cm"/>
      <inkml:brushProperty name="height" value="0.2" units="cm"/>
    </inkml:brush>
  </inkml:definitions>
  <inkml:trace contextRef="#ctx0" brushRef="#br0">29 1 5209,'1'0'45,"-1"0"0,0 0 0,1 0 0,-1 0 0,0 0 0,0 0 0,1 0 0,-1 0-1,0 0 1,1 0 0,-1 0 0,0 0 0,0 0 0,1 0 0,-1 0 0,0 0 0,1 0 0,-1 1 0,0-1 0,0 0 0,1 0-1,-1 0 1,0 0 0,0 1 0,0-1 0,1 0 0,-1 0 0,0 0 0,0 1 0,0-1 0,0 0 0,1 0 0,-1 1 0,0-1 0,0 0-1,0 0 1,0 1 0,0-1 0,0 0 0,0 1 0,0-1 0,0 0 0,0 1 0,0-1 0,0 0 0,0 0 0,0 1 0,0-1 0,0 0-1,0 1 1,0-1 0,-5 22-504,3-14 652,-3 11-186,-2 13 8,0 0-1,2 1 1,1 0-1,2 42 1,10 25 297,5-1 0,44 168 0,-50-245-107,-3-14-767</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1.980"/>
    </inkml:context>
    <inkml:brush xml:id="br0">
      <inkml:brushProperty name="width" value="0.2" units="cm"/>
      <inkml:brushProperty name="height" value="0.2" units="cm"/>
    </inkml:brush>
  </inkml:definitions>
  <inkml:trace contextRef="#ctx0" brushRef="#br0">1 0 3305,'2'2'284,"1"-1"0,-1 1 1,0-1-1,1 1 0,-1 0 0,0 0 1,0 0-1,0 0 0,0 0 0,-1 1 1,1-1-1,-1 1 0,1-1 0,-1 1 1,0-1-1,0 1 0,0 0 0,1 5 1,1 5-748,-1 1-1,2 24 1,-3-18 733,54 518 250,-5 375 664,-47-840-1366,0 32-2446</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2.395"/>
    </inkml:context>
    <inkml:brush xml:id="br0">
      <inkml:brushProperty name="width" value="0.2" units="cm"/>
      <inkml:brushProperty name="height" value="0.2" units="cm"/>
    </inkml:brush>
  </inkml:definitions>
  <inkml:trace contextRef="#ctx0" brushRef="#br0">1 0 6329,'75'35'3529,"-57"-24"-3557,1 0 1,0-2-1,0 0 0,1-1 0,0-2 1,1 0-1,35 6 0,-22-8 62,1-1 1,-1-2-1,1-2 0,35-5 0,489-48 315,-521 50-316,1 1 1,-1 1 0,48 5 0,-73-1-370,0 0 1,-1 0-1,1 1 0,-1 1 0,0 0 0,0 0 0,0 1 0,0 1 0,-1 0 0,0 1 0,0 0 0,-1 0 0,14 14 0,11 16-2195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2.889"/>
    </inkml:context>
    <inkml:brush xml:id="br0">
      <inkml:brushProperty name="width" value="0.2" units="cm"/>
      <inkml:brushProperty name="height" value="0.2" units="cm"/>
    </inkml:brush>
  </inkml:definitions>
  <inkml:trace contextRef="#ctx0" brushRef="#br0">1326 1 4017,'-1'0'95,"-1"0"0,1 0 0,-1 0 0,1 0-1,-1 0 1,1 0 0,-1 1 0,1-1 0,-1 1 0,1-1 0,0 1 0,-1-1 0,1 1 0,0 0 0,-1 0 0,1-1 0,-1 2 0,-2 3-143,1-1 1,0 0 0,0 1 0,1-1 0,-3 6-1,1-1 42,-1 1 7,-1 1 1,2-1-1,0 2 1,0-1-1,1 0 1,0 1-1,1-1 1,-2 20-1,4 647 1064,1-604-799,12 262 1062,0 15-235,-22-2-731,6-318-368,-1 1 0,-2-1-1,0 0 1,-2-1-1,-2 0 1,-1 0-1,-1-1 1,-19 35 0,20-47-24,0 0 0,-1-1 0,0 0 0,-2 0 0,0-2 0,0 0 0,-1 0 1,-1-1-1,-1-1 0,1-1 0,-2 0 0,1-2 0,-35 15 0,36-18 23,-1-1 0,0-1 0,1 0 0,-1-2 0,0 1 0,-1-2 0,-33-1-1,28-3 44,-1 0-1,1-2 1,0 0-1,0-1 1,-24-11-1,-11-11 125,1-1-1,1-4 0,-69-51 1,83 55-640,2-2 0,0-1 0,2-2 0,-58-68 1,67 59-1621,14 4-521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3.270"/>
    </inkml:context>
    <inkml:brush xml:id="br0">
      <inkml:brushProperty name="width" value="0.2" units="cm"/>
      <inkml:brushProperty name="height" value="0.2" units="cm"/>
    </inkml:brush>
  </inkml:definitions>
  <inkml:trace contextRef="#ctx0" brushRef="#br0">1 64 4697,'8'6'1034,"0"-1"1,1 0-1,-1-1 0,1 0 1,14 4-1,4 3-1244,-17-8 194,1 0 1,-1 0-1,0-1 0,1 0 1,-1-1-1,1-1 0,0 1 1,-1-2-1,19-2 1,11-3-2,43-14 0,-79 19 16,94-27-33,-33 9 76,114-19 0,-158 35-53,1 2 0,-1 0 0,0 1 0,1 1 0,-1 1 0,0 1 0,0 1 0,0 1 0,33 12 0,-43-13-375,-1 1-1,1 0 0,-1 1 1,-1 0-1,1 1 1,-1 0-1,0 0 0,0 1 1,9 12-1,6 11-1988</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3.771"/>
    </inkml:context>
    <inkml:brush xml:id="br0">
      <inkml:brushProperty name="width" value="0.2" units="cm"/>
      <inkml:brushProperty name="height" value="0.2" units="cm"/>
    </inkml:brush>
  </inkml:definitions>
  <inkml:trace contextRef="#ctx0" brushRef="#br0">53 24 6705,'2'-2'372,"0"0"0,0-1 0,1 1 0,-1 0 0,0 0 0,1 0 0,0 1 0,-1-1 0,1 1 0,5-3 0,-5 4-431,1 0-1,-1 0 1,0 0-1,0 1 1,0-1-1,0 1 0,0-1 1,0 1-1,0 0 1,0 1-1,0-1 1,0 0-1,4 4 0,12 5-6,58 28-178,-63-32 226,98 48 60,-101-48-34,-1 1 0,1 0 0,-1 1 0,0 0 0,-1 1 0,0 0 0,13 16 0,-20-21-7,0 0 0,0 0 0,0 1 0,0-1 0,-1 1 0,0-1 0,0 1 0,0 0 0,0-1 0,-1 1 1,0 0-1,0 0 0,0-1 0,0 1 0,-1 0 0,0-1 0,0 1 0,0 0 0,0-1 0,-1 0 0,0 1 0,-3 6 0,-5 7-8,0 0-1,-1-1 1,-23 28-1,9-15 3,-2-2 0,-1 0 0,-35 27 0,46-42-318,-1 0 0,0-1 0,-1-1 0,-1 0 0,0-2 0,-42 14 0,60-22 109,0 0 0,-1 0 1,1-1-1,-1 0 1,0 1-1,1-1 0,-1 0 1,1 0-1,-1 0 0,1 0 1,-1-1-1,0 1 1,1-1-1,-1 1 0,1-1 1,-4-2-1,-12-11-2352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4.179"/>
    </inkml:context>
    <inkml:brush xml:id="br0">
      <inkml:brushProperty name="width" value="0.2" units="cm"/>
      <inkml:brushProperty name="height" value="0.2" units="cm"/>
    </inkml:brush>
  </inkml:definitions>
  <inkml:trace contextRef="#ctx0" brushRef="#br0">0 1 8154,'2'0'108,"-1"1"1,1 0-1,-1-1 1,0 1 0,1 0-1,-1 0 1,0 0-1,0 0 1,0 0-1,0 0 1,0 1 0,0-1-1,0 0 1,0 1-1,0-1 1,0 0-1,-1 1 1,1-1 0,0 1-1,-1-1 1,1 1-1,-1-1 1,0 3-1,4 45-1348,-3-28 1378,4 338-639,5 67 512,6-284 23,34 145 0,68 139 24,-29-118-10,-86-296-50,4 10-631,-1 0-1,-2 1 0,0 0 1,-1-1-1,-1 38 0,-7-23-1750</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4.869"/>
    </inkml:context>
    <inkml:brush xml:id="br0">
      <inkml:brushProperty name="width" value="0.2" units="cm"/>
      <inkml:brushProperty name="height" value="0.2" units="cm"/>
    </inkml:brush>
  </inkml:definitions>
  <inkml:trace contextRef="#ctx0" brushRef="#br0">1 5 7770,'4'0'537,"0"0"-1,0 0 1,-1 0 0,1 0 0,8-2 0,-9 1-537,0 0-1,1 1 1,-1-1 0,1 1-1,0 0 1,-1 0 0,1 0-1,-1 1 1,6 1 0,12 6-181,0 1 1,0 0 0,-1 2 0,22 16 0,14 6 46,-19-15 152,1-1 1,0-2 0,1-2-1,1-1 1,0-2 0,70 8-1,248-6 628,-103-8-445,-227-3-229,0 2 1,-1 0-1,42 12 0,-62-13-12,0 0 0,0 0 0,-1 1 0,1 0 0,-1 1 0,0-1 0,0 1 0,0 0-1,0 1 1,-1-1 0,1 1 0,-1 0 0,0 0 0,-1 1 0,1 0 0,-1 0 0,0 0 0,-1 0 0,4 8 0,-2 2-67,0 1 1,-1-1-1,0 1 1,-2 0-1,0 0 0,-1 18 1,-7 109-195,1-66 268,4 74 186,7-1 0,42 249 0,-34-317-88,44 289 137,-28 6-99,-30-345-99,-1 1 0,-1-1-1,-2 0 1,-16 64-1,14-78 0,-1 0 0,-1 0-1,0-1 1,-1 0-1,-1 0 1,-1-1 0,-1 0-1,0-1 1,-21 21-1,16-20 23,-1-1 0,-1-1 0,-1 0 0,0-2 0,-1 0-1,0-1 1,-1-1 0,0-2 0,-1 0 0,0-1 0,0-1-1,-1-1 1,0-1 0,-38 2 0,28-5 27,-1-2-1,1-2 1,0-1 0,0-1-1,0-2 1,1-2 0,-1-1 0,2-1-1,-58-27 1,60 22-24,0-1 1,1-1-1,1-2 1,-36-31-1,52 41-379,1-2-1,1 1 0,-1-2 1,2 1-1,0-1 1,0-1-1,1 1 0,1-1 1,0-1-1,1 0 0,0 0 1,-5-21-1,4-31-2319</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5.266"/>
    </inkml:context>
    <inkml:brush xml:id="br0">
      <inkml:brushProperty name="width" value="0.2" units="cm"/>
      <inkml:brushProperty name="height" value="0.2" units="cm"/>
    </inkml:brush>
  </inkml:definitions>
  <inkml:trace contextRef="#ctx0" brushRef="#br0">0 1 4601,'24'1'2515,"-14"-1"-2075,1 1 1,0 0-1,-1 0 1,1 1-1,-1 0 1,0 1-1,10 4 1,16 8-435,0-1 0,0-2 1,2-2-1,65 10 1,231-4 363,2-25-10,234 8 189,-503 5-665,131 14-2872,-145-8 942</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5.705"/>
    </inkml:context>
    <inkml:brush xml:id="br0">
      <inkml:brushProperty name="width" value="0.2" units="cm"/>
      <inkml:brushProperty name="height" value="0.2" units="cm"/>
    </inkml:brush>
  </inkml:definitions>
  <inkml:trace contextRef="#ctx0" brushRef="#br0">1 0 7322,'12'12'3118,"-11"-9"-2858,9 29-341,-7-20 230,61 352-212,-32-149-4,-13-107 8,24 122-487,-43-226 491,2 2-129,-1 0-1,1 1 1,0-1-1,0 0 1,5 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6.117"/>
    </inkml:context>
    <inkml:brush xml:id="br0">
      <inkml:brushProperty name="width" value="0.2" units="cm"/>
      <inkml:brushProperty name="height" value="0.2" units="cm"/>
    </inkml:brush>
  </inkml:definitions>
  <inkml:trace contextRef="#ctx0" brushRef="#br0">1 3 6865,'9'-2'2720,"-8"2"-2591,20 9-502,-8-2 521,265 95 153,-242-91-184,5 1 78,47 22 0,-78-30-171,0 1 1,0 1-1,0 0 0,-1 0 1,0 1-1,0 0 1,-1 0-1,1 1 1,11 15-1,-17-18-25,0 0 1,0 0-1,-1 0 1,0 1-1,0-1 0,0 1 1,0 0-1,-1-1 1,0 1-1,0 0 1,-1 0-1,0 0 0,0 0 1,0-1-1,0 1 1,-1 0-1,0 0 1,-1 0-1,1-1 0,-1 1 1,0-1-1,-4 10 1,-4 3-2,0 0 1,0-1 0,-2 0-1,0-1 1,-17 18 0,-2-3-50,-2-1 0,-1-2 0,-1-1 0,-1-2 0,-2-1 1,0-2-1,-59 25 0,89-44-97,1 0 1,-1 0-1,1-1 0,-1 0 1,-9 1-1,15-3-57,-1 0 1,0 1-1,1-1 1,-1-1-1,0 1 1,1 0 0,-1-1-1,1 1 1,-1-1-1,0 0 1,1 0-1,-1 0 1,1 0-1,0 0 1,-1 0-1,1-1 1,0 1-1,0-1 1,-3-2-1,-12-19-2323</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0.742"/>
    </inkml:context>
    <inkml:brush xml:id="br0">
      <inkml:brushProperty name="width" value="0.2" units="cm"/>
      <inkml:brushProperty name="height" value="0.2" units="cm"/>
    </inkml:brush>
  </inkml:definitions>
  <inkml:trace contextRef="#ctx0" brushRef="#br0">1 0 6921,'33'227'2801,"-14"-77"-3012,-1-28 125,49 268 239,-64-375-125,3 8 24,-2 0-1,0 0 0,-1 24 0,-2-47-58,-1 1 0,0-1 0,0 0 1,0 0-1,0 0 0,0 0 0,0 0 0,0 1 0,0-1 0,0 0 0,0 0 0,0 0 0,1 0 0,-1 1 0,0-1 0,0 0 0,0 0 0,0 0 0,0 0 0,0 0 0,0 1 0,-1-1 0,1 0 0,0 0 0,0 0 0,0 0 0,0 1 0,0-1 0,0 0 0,0 0 0,0 0 0,0 0 0,0 0 0,0 1 0,-1-1 0,1 0 0,0 0 0,0 0 0,0 0 0,0 0 0,0 0 0,0 0 0,-1 0 0,1 0 0,0 1 0,0-1 0,0 0 0,0 0 0,-1 0 0,1 0 0,0 0 0,0 0 0,0 0 0,0 0 0,-1 0 0,1 0 0,0 0 0,0 0 0,0 0 0,0 0 1,0 0-1,-1-1 0,1 1 0,0 0 0,0 0 0,-9-14-451,1-2 447,1 0 1,1 0 0,1 0 0,0-1-1,2 0 1,-1 0 0,2-1 0,-1-20 0,3 4 114,2 0 1,8-52-1,-8 75-84,1 0 0,0 0 0,0 0 0,1 0 0,1 1-1,0 0 1,0 0 0,1 0 0,0 0 0,0 1 0,12-12 0,-16 18-24,1 1 0,0-1 0,0 1 0,0 0 1,0 0-1,0 0 0,0 0 0,1 0 1,-1 1-1,1-1 0,-1 1 0,1 0 0,-1 0 1,1 1-1,0-1 0,0 1 0,4-1 0,-2 2 7,-1-1-1,0 1 0,1 1 0,-1-1 1,0 1-1,0 0 0,0 0 0,0 0 1,0 0-1,8 7 0,-2-1 21,-1 0 0,0 1 0,-1 0 0,0 1 0,0 0 0,-1 0-1,0 1 1,-1 0 0,7 14 0,-7-9-9,-1 0 1,-1 0-1,0 1 0,-1 0 1,-1 0-1,0 0 0,-1 0 1,-1 0-1,-1 0 0,-3 31 1,0-27-22,-1 0 0,0 0 1,-2-1-1,0 0 1,-2 0-1,0 0 1,-1-1-1,-16 25 1,19-35-10,0-1 1,-1 0 0,0 0-1,-15 12 1,20-18-42,1-1-1,-1 0 1,0 1 0,0-1 0,0 0 0,0 0-1,-1 0 1,1 0 0,0-1 0,0 1 0,-1-1 0,-3 1-1,5-1-33,0 0 0,0 0 0,0 0 0,-1-1 0,1 1 0,0-1 0,0 1 0,0-1-1,0 1 1,0-1 0,0 1 0,0-1 0,1 0 0,-1 0 0,0 1 0,0-1 0,0 0-1,1 0 1,-1 0 0,0 0 0,1 0 0,-1 0 0,1 0 0,-1 0 0,1 0 0,-1 0-1,1-2 1,-6-20-1645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6.535"/>
    </inkml:context>
    <inkml:brush xml:id="br0">
      <inkml:brushProperty name="width" value="0.2" units="cm"/>
      <inkml:brushProperty name="height" value="0.2" units="cm"/>
    </inkml:brush>
  </inkml:definitions>
  <inkml:trace contextRef="#ctx0" brushRef="#br0">1 151 5929,'40'-57'2641,"-22"33"-1556,21-36 1,-38 59-1086,-1 0 1,0 1-1,0-1 1,0 1-1,1-1 1,-1 1-1,0-1 1,1 1-1,-1 0 1,1-1-1,-1 1 1,0-1-1,1 1 1,-1 0-1,1-1 1,-1 1-1,1 0 1,-1-1-1,1 1 1,-1 0-1,1-1 1,0 2-26,0 0 0,0-1 0,0 1-1,-1-1 1,1 1 0,0 0 0,-1-1 0,1 1 0,-1 0-1,1 0 1,-1-1 0,1 1 0,-1 0 0,1 0 0,-1 0-1,0 0 1,1 0 0,-1 0 0,0 1 0,11 30-60,45 155-110,-16-22 167,142 626 872,-177-767-957,12 78 448,-16-92-686,0 1 0,-1-1 1,0 1-1,-1-1 1,0 0-1,0 1 0,-6 14 1,0-9-1507</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6.902"/>
    </inkml:context>
    <inkml:brush xml:id="br0">
      <inkml:brushProperty name="width" value="0.2" units="cm"/>
      <inkml:brushProperty name="height" value="0.2" units="cm"/>
    </inkml:brush>
  </inkml:definitions>
  <inkml:trace contextRef="#ctx0" brushRef="#br0">21 173 5073,'-2'-5'310,"-13"-37"3001,14 40-3161,0-1 0,1 0-1,-1 0 1,1 1 0,-1-1-1,1 0 1,0 0 0,0 0 0,1 1-1,-1-1 1,0 0 0,1 0 0,1-3-1,-1 5-140,0 0 1,0 0-1,0 0 0,0 0 0,0 0 0,0 0 0,1 0 0,-1 0 0,0 0 0,1 1 0,-1-1 0,0 1 1,1-1-1,-1 1 0,1-1 0,-1 1 0,1 0 0,-1-1 0,3 1 0,34-2 13,-32 2-18,135 8-47,17 0 38,-53-15 82,153-31-1,-25 3-443,-212 32 59,0 2 0,25 2 1,-37-1-168,0 1 1,0 1-1,0 0 0,0 0 1,0 1-1,-1 0 1,12 5-1,11 11-2012</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5:57.319"/>
    </inkml:context>
    <inkml:brush xml:id="br0">
      <inkml:brushProperty name="width" value="0.2" units="cm"/>
      <inkml:brushProperty name="height" value="0.2" units="cm"/>
    </inkml:brush>
  </inkml:definitions>
  <inkml:trace contextRef="#ctx0" brushRef="#br0">1895 0 1344,'91'443'3716,"-60"-333"-3450,91 208 1,45 2 1292,-38-81-675,-111-204-619,-2 0-1,23 72 1,-38-105-238,0 1 0,0-1 0,-1 1 0,1 0 0,-1-1 0,0 1 0,0 0 0,0-1 0,0 1 0,0 0 1,-1 0-1,1-1 0,-1 1 0,0-1 0,1 1 0,-1-1 0,0 1 0,-1-1 0,1 1 0,0-1 0,-1 0 0,1 1 0,-1-1 0,0 0 0,-3 3 0,-2 0 24,0-1 0,0 0-1,-1 0 1,1-1-1,-1 0 1,0 0 0,-10 2-1,-51 12 349,-143 16-1,135-23-229,-534 72 571,520-70-729,-521 78-361,114 2-4014,247-47 1368</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0.087"/>
    </inkml:context>
    <inkml:brush xml:id="br0">
      <inkml:brushProperty name="width" value="0.2" units="cm"/>
      <inkml:brushProperty name="height" value="0.2" units="cm"/>
    </inkml:brush>
  </inkml:definitions>
  <inkml:trace contextRef="#ctx0" brushRef="#br0">1 173 6185,'3'-6'1074,"1"0"1,-1-1-1,1 1 0,2-11 0,-4 11-845,-1-1 1,1 0-1,-1 0 0,0-8 0,-1 3-424,-1-1-1,0 1 0,-1 0 0,0 0 1,-5-15-1,18 65-290,-3-14 453,-1 0 0,-1 1-1,4 47 1,17 189-103,12-2-1,81 287 1,98 108-246,-111-382-3180,-90-232 1327</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0.643"/>
    </inkml:context>
    <inkml:brush xml:id="br0">
      <inkml:brushProperty name="width" value="0.2" units="cm"/>
      <inkml:brushProperty name="height" value="0.2" units="cm"/>
    </inkml:brush>
  </inkml:definitions>
  <inkml:trace contextRef="#ctx0" brushRef="#br0">0 27 5281,'41'-11'5261,"-18"6"-5147,2 0 0,26 0 0,-31 5-146,-1 1 0,1 1 0,-1 0-1,0 2 1,0 0 0,0 1 0,35 15 0,-2 4-29,72 45 0,-52-22 14,-3 2 0,-2 4 0,-3 3 0,-2 2 0,74 90 0,-41-30 22,-6 4 0,88 158 0,-121-178 9,75 193 1,-113-245 9,-1 1 0,-3 1 0,-2 0 0,-2 1 0,3 70 0,-12-74 4,-2 0 0,-2-1 0,-3 1 0,-1 0 0,-20 64 0,13-67-40,-2 0-1,-2-1 1,-2-1 0,-2-1 0,-1-1 0,-3-1-1,-1-1 1,-2-1 0,-2-2 0,-67 63 0,86-89-391,-1 0 0,0 0 0,-1-1 0,0-1 0,-1-1 0,0 0 0,0-1 0,-1 0 0,0-1 0,-32 7 0,11-11-1840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1.097"/>
    </inkml:context>
    <inkml:brush xml:id="br0">
      <inkml:brushProperty name="width" value="0.2" units="cm"/>
      <inkml:brushProperty name="height" value="0.2" units="cm"/>
    </inkml:brush>
  </inkml:definitions>
  <inkml:trace contextRef="#ctx0" brushRef="#br0">464 0 7554,'10'11'3363,"-10"-10"-3251,-11 12-250,3-5 37,-39 40-31,7-7 37,-42 55 0,37-37 22,2 3 1,-40 77-1,62-97 70,1 1 0,2 1 0,2 0 0,-15 71 1,28-99 1,0 1 1,2-1-1,0 0 1,0 1 0,1-1-1,1 0 1,5 26-1,-3-32-1,0 0-1,0 0 1,1-1-1,0 1 0,0-1 1,1 0-1,0 0 0,1 0 1,0-1-1,1 0 0,-1 0 1,16 13-1,-4-8-6,-1 0 1,2-1-1,-1-1 0,2-1 0,0-1 1,0 0-1,0-2 0,1 0 0,0-1 1,0-2-1,1 0 0,-1-1 0,1-1 1,0-1-1,34-3 0,-35 1-221,-1-1 0,1-1 0,-1-1 0,0-1 0,0-1 0,0-1 0,-1 0 0,0-2 0,-1 0 0,1-1 0,-2 0 0,1-2 0,-2 0 0,0-1 0,0-1 0,22-26 0,10-26-1677</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1.501"/>
    </inkml:context>
    <inkml:brush xml:id="br0">
      <inkml:brushProperty name="width" value="0.2" units="cm"/>
      <inkml:brushProperty name="height" value="0.2" units="cm"/>
    </inkml:brush>
  </inkml:definitions>
  <inkml:trace contextRef="#ctx0" brushRef="#br0">5 87 6593,'-4'-3'3036,"4"3"-2976,12-11 392,6-1-521,1 2 1,0 0 0,27-9-1,-46 19 68,15-5-51,-1 0 0,1 2-1,0 0 1,-1 0 0,1 2-1,0 0 1,29 1 0,-12 3 23,1 2 0,41 10 0,-47-8 19,-1 2 0,0 0-1,0 2 1,0 0 0,-2 2 0,0 1 0,0 1 0,-1 0 0,-1 2 0,0 1 0,-2 1 0,0 0 0,-1 2 0,-1 0 0,-1 1-1,-1 1 1,19 36 0,-29-48-2,-1 0 0,-1 0-1,1 1 1,-2 0-1,0-1 1,-1 2 0,0-1-1,0 0 1,-1 0 0,-1 0-1,0 1 1,-1-1-1,0 0 1,-5 21 0,1-16-6,-1 0-1,0-1 1,-1 1 0,-1-1 0,-1-1 0,0 0 0,-1 0 0,0-1 0,-21 22 0,20-25-121,0 0 1,-1-1 0,0 0-1,0-1 1,-1 0 0,0-1 0,-1-1-1,0 0 1,0 0 0,0-2 0,-1 0-1,0 0 1,0-1 0,0-1-1,0-1 1,-1 0 0,1-1 0,0-1-1,-1 0 1,1-1 0,-18-3 0,-27-15-1592</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1.969"/>
    </inkml:context>
    <inkml:brush xml:id="br0">
      <inkml:brushProperty name="width" value="0.2" units="cm"/>
      <inkml:brushProperty name="height" value="0.2" units="cm"/>
    </inkml:brush>
  </inkml:definitions>
  <inkml:trace contextRef="#ctx0" brushRef="#br0">711 19 6721,'2'-1'308,"15"-8"2435,-17 9-2734,0 0 1,0 0 0,0-1 0,0 1-1,1 0 1,-1 0 0,0 0-1,0 0 1,0 0 0,0 0 0,0 0-1,0 0 1,0 0 0,0-1-1,0 1 1,0 0 0,0 0 0,0 0-1,0 0 1,0 0 0,0 0 0,0 0-1,0 0 1,0-1 0,0 1-1,0 0 1,0 0 0,0 0 0,0 0-1,0 0 1,0 0 0,0 0 0,0 0-1,0-1 1,0 1 0,-1 0-1,1 0 1,0 0 0,0 0 0,0 0-1,0 0 1,0 0 0,0 0-1,0 0 1,0 0 0,0 0 0,0 0-1,-1 0 1,1 0 0,0 0 0,0 0-1,0-1 1,-17-1-296,0 1 274,-1 1 1,1 0-1,-1 1 1,1 1-1,0 1 1,0 0-1,0 1 1,0 1-1,0 1 1,-29 14-1,9 2-31,2 0 1,0 3-1,2 1 1,0 1-1,2 2 0,-34 41 1,34-34-14,2 3 1,2 0 0,1 1 0,2 2 0,-24 59 0,40-81 43,1 0 1,0 0-1,2 1 0,0 0 1,-2 27-1,6-37 15,1-1-1,0 1 0,1-1 1,0 0-1,1 1 0,0-1 1,0 0-1,1 0 1,0 0-1,1 0 0,0-1 1,10 17-1,-6-13-47,1 0 0,1 0 1,0-1-1,0-1 0,1 1 0,0-2 1,1 1-1,0-2 0,1 0 0,0 0 1,1-1-1,-1-1 0,1 0 0,1-1 1,-1 0-1,1-1 0,0-1 0,0-1 1,1 0-1,-1 0 0,1-2 0,-1 0 1,1-1-1,26-3 0,-12-2-757,0-3 0,0 0 0,48-22-1,8-10-1434</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2.451"/>
    </inkml:context>
    <inkml:brush xml:id="br0">
      <inkml:brushProperty name="width" value="0.2" units="cm"/>
      <inkml:brushProperty name="height" value="0.2" units="cm"/>
    </inkml:brush>
  </inkml:definitions>
  <inkml:trace contextRef="#ctx0" brushRef="#br0">478 226 5329,'0'-4'225,"0"0"-1,0 0 0,0 1 1,0-1-1,-1 0 0,1 0 1,-1 1-1,0-1 1,-1 1-1,1-1 0,0 1 1,-1-1-1,0 1 1,0 0-1,0 0 0,0 0 1,-4-5-1,3 6-209,0-1 0,0 1 1,0 0-1,0 0 0,-1 0 0,1 0 0,0 1 0,-1-1 0,0 1 1,1 0-1,-1 0 0,0 0 0,1 0 0,-1 1 0,0 0 0,0-1 0,1 1 1,-1 1-1,0-1 0,0 0 0,1 1 0,-1 0 0,0 0 0,1 0 0,-1 0 1,-6 4-1,-3 2-59,0 1 1,0 1-1,1 0 1,0 0-1,0 1 1,1 1-1,1 0 1,-1 0-1,-11 19 1,-4 10-132,-37 74 1,37-62 118,3 2 1,-29 99-1,45-126 69,1 0 0,1 0 1,2 1-1,1-1 0,1 1 0,1 0 0,2-1 0,4 29 1,-3-42-1,1 0 1,0 0 0,1 0-1,0-1 1,1 1 0,1-2-1,0 1 1,1-1 0,0 0 0,1 0-1,0-1 1,1 0 0,14 12-1,-14-15-2,0 0 0,0-1-1,1 0 1,0 0 0,0-1-1,1-1 1,0 0 0,0-1 0,0 0-1,0 0 1,1-1 0,-1-1-1,1 0 1,0-1 0,14-1-1,-19 0 1,0-1 0,0 0-1,0 0 1,-1-1 0,1 0 0,-1 0-1,1-1 1,-1 0 0,0 0-1,0-1 1,0 0 0,7-5 0,-6 2 0,1 0 0,-1-1 0,-1 0 1,0 0-1,0 0 0,0-1 0,10-19 0,-7 7-3,-1-1-1,0-1 0,-2 1 0,-1-1 0,0 0 1,-2-1-1,3-35 0,-6 24-1,-1 1 0,-2-1 1,-1 1-1,-1 0 0,-19-65 0,6 43 13,-3 1 0,-3 1 0,-51-90-1,58 118-48,-1 0 0,-2 0 0,0 2-1,-2 0 1,-1 2 0,0 0 0,-2 2-1,-42-30 1,53 42-292,-1 1 1,1 0-1,-1 1 1,0 0-1,-1 1 0,-17-4 1,-21 3-1389</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2.961"/>
    </inkml:context>
    <inkml:brush xml:id="br0">
      <inkml:brushProperty name="width" value="0.2" units="cm"/>
      <inkml:brushProperty name="height" value="0.2" units="cm"/>
    </inkml:brush>
  </inkml:definitions>
  <inkml:trace contextRef="#ctx0" brushRef="#br0">1 48 6873,'11'5'1365,"-8"-3"-1234,-1-1 0,0 0 0,1 0 0,-1 1 1,1-2-1,-1 1 0,1 0 0,0-1 0,-1 1 1,4 0-1,-4-3-121,0 0 0,0 1 0,0-1 0,0 1 0,1-1 0,-1 1 1,0 0-1,1 0 0,-1 0 0,1 0 0,-1 1 0,5-1 0,17-6 148,-19 5-142,103-27 466,-94 26-443,1 0 0,0 1 0,-1 1 1,1 1-1,0 0 0,16 2 0,-23-1-45,0 1-1,-1 0 0,0 0 1,1 1-1,-1 0 0,0 0 1,0 0-1,0 1 0,-1 0 1,1 1-1,-1-1 1,0 1-1,0 0 0,-1 1 1,0-1-1,0 1 0,7 9 1,-6-4-15,0 0 0,-1 0 1,0 0-1,-1 1 0,0-1 1,-1 1-1,0 0 0,-1 0 1,-1 0-1,1 17 1,-1 9-39,-3-1 0,-7 53 1,-23 73-48,16-93 85,-11 118-1,27-174 12,0-1 0,1 0-1,0 1 1,1-1 0,0 0-1,1 0 1,0 0 0,1-1-1,1 1 1,0-1 0,1 0-1,0 0 1,1-1 0,0 0-1,9 11 1,-10-15-111,-1-1 0,2 0 1,-1 0-1,1 0 0,0-1 0,0 0 0,0 0 1,1-1-1,0 0 0,0 0 0,0-1 0,0 0 1,0-1-1,1 1 0,-1-2 0,1 1 0,-1-1 1,1 0-1,0-1 0,0 0 0,-1 0 0,1-1 1,14-3-1,-6-1-474,0 0 1,0-1-1,0-1 1,24-14-1,23-15-1159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2.635"/>
    </inkml:context>
    <inkml:brush xml:id="br0">
      <inkml:brushProperty name="width" value="0.2" units="cm"/>
      <inkml:brushProperty name="height" value="0.2" units="cm"/>
    </inkml:brush>
  </inkml:definitions>
  <inkml:trace contextRef="#ctx0" brushRef="#br0">1 483 5593,'11'-9'1641,"-5"9"-1168,-4 22-885,-2-5 512,1 247 223,-4-120 321,1-91-345,1-1 0,3 1 0,8 54 0,-8-101-265,-1 1-1,1 0 1,0 0 0,0 0-1,1-1 1,0 0-1,0 1 1,1-1 0,4 6-1,-6-10-21,0 1 0,0-1 0,1 1 0,-1-1 0,1 0 0,-1 0 0,1 0 0,0 0 0,0-1 0,0 1 0,0-1 0,0 0 0,0 0 0,0 0 0,1 0 0,-1 0 0,0-1 0,0 1 0,1-1 0,-1 0 0,5 0 0,0-2-9,-1 1 0,0-1 0,0 0 0,0 0 0,0 0 0,-1-1 0,1 0 0,-1-1 0,0 0 0,0 0-1,0 0 1,0 0 0,0-1 0,-1 0 0,0 0 0,0-1 0,-1 1 0,8-13 0,3-6-15,-1-1 0,-2 0 0,15-40 0,-11 18-2,-1-1 0,-3-1 0,-1 0 0,-3 0 0,3-86 0,-10 126 13,-1-1-1,0 0 0,-1 0 1,0 0-1,-1 1 1,0-1-1,0 0 1,-1 1-1,0 0 0,-9-17 1,9 23-103,4 15-52,11 56 182,3 0 0,3-1 0,3-1 1,3-1-1,53 103 0,-63-143 32,20 27-1,-29-45-22,1 0 0,0 0 1,0 0-1,1-1 0,0 0 0,0 0 0,14 8 0,-19-13-23,0 0-1,0 0 0,0 0 0,0 0 1,0 0-1,0-1 0,0 1 1,0-1-1,0 1 0,0-1 1,0 0-1,0 0 0,1 0 0,-1 0 1,0 0-1,0-1 0,0 1 1,0-1-1,0 1 0,0-1 1,0 0-1,0 0 0,0 1 0,0-1 1,0-1-1,-1 1 0,1 0 1,0 0-1,-1-1 0,1 1 1,-1-1-1,1 1 0,-1-1 0,2-3 1,3-4 25,-1 0 1,0-1 0,0 0-1,-1 0 1,4-14 0,4-19 1,-2 0-1,-2 0 1,-2 0 0,0-84 0,-24-174 9,1 88 6,14 142-39,2 13-7,-2 0 0,-12-58 1,12 105-81,1 13-122,4 33 89,64 485 317,77 132 261,-142-650-472,3 14-2,1-1 0,0 1 0,10 18-1,-7-24-9,-1-11-17,2-22-35,-6 14 52,4-12 8,1 1 0,2 0 0,11-18 0,-12 23 10,-1 0 0,-1 0 0,0-1 0,-1 0 0,0 0 0,5-29 0,40-326 109,-34 225-124,-28 327-349,24 209 572,-10-364-187,8 31 1,-9-49-13,0 0 0,1 0 1,0 0-1,1 0 0,-1-1 0,1 1 0,10 12 1,-13-18-17,0-1 0,-1 0 0,1 0 0,0 0 0,0 0 0,0 0 0,0 0 0,0-1 0,0 1 0,0 0 0,0 0 0,0-1 0,0 1 0,1-1 0,-1 1 0,0-1 0,0 1 0,0-1 0,1 0 0,-1 0 0,0 1 0,1-1 0,-1 0 0,0 0 0,1 0 0,-1 0 0,0-1 0,0 1 0,1 0 0,-1 0 0,0-1 0,0 1 0,1-1 0,-1 1 0,0-1 0,0 0 0,0 1 0,0-1 0,0 0 0,0 0 0,0 0 0,0 0 0,0 0 0,0 0 0,0 0 0,-1 0 0,1 0 0,0-1 0,5-7-24,0 0 0,-2 0 0,1 0 0,5-17-1,4-22 7,-2 0 0,-3-1 0,6-86 0,-10 74 77,-4-86-1,-3 119-56,-1 0 0,-1 0 0,-1 0 0,-2 1 0,-13-34-1,18 55-8,0 1 0,-1-1 0,0 1 0,0-1 0,0 1 0,-1 0 0,1 0 0,-9-8-1,10 12 4,1 0-1,-1 0 0,1 0 1,-1 0-1,0 0 0,1 0 0,-1 0 1,0 1-1,0-1 0,1 1 1,-1-1-1,0 1 0,0 0 0,0-1 1,0 1-1,0 0 0,0 0 1,0 0-1,1 1 0,-1-1 1,0 0-1,0 1 0,0-1 0,0 1 1,1 0-1,-1 0 0,0 0 1,0-1-1,1 1 0,-1 1 0,-2 1 1,-1 1-10,1 0 0,-1 0-1,1 0 1,0 1 0,0-1 0,0 1 0,-4 9 0,7-13 13,0 0-1,0 1 1,0-1 0,1 0 0,-1 1 0,0-1-1,1 1 1,-1 0 0,1-1 0,0 1 0,-1-1 0,1 1-1,0-1 1,0 1 0,0 0 0,0-1 0,0 1-1,1-1 1,-1 1 0,0 0 0,1-1 0,-1 1 0,1-1-1,0 1 1,-1-1 0,1 1 0,0-1 0,0 0-1,0 1 1,0-1 0,0 0 0,1 1 0,-1-1 7,0-1 0,0 1 0,0-1 1,0 1-1,0-1 0,0 0 0,0 0 0,0 0 1,0 1-1,0-1 0,-1 0 0,1 0 0,0 0 1,0 0-1,0 0 0,2-1 0,2 1 5,27 0-5,-1-1 0,33-6 1,-32 3-2,-14 2-2,0 0 0,0 2 1,0 0-1,0 1 0,1 0 1,17 5-1,-26-3 1,0 0 0,0 0 0,-1 1 0,0 0 0,1 1 0,-1 0 0,-1 0 0,1 1 0,-1 0 0,0 1 0,-1 0 0,11 11-1,-6-4 9,0 1-1,-1 1 0,-1 0 0,0 1 0,-1 0 0,-1 0 0,-1 1 1,6 21-1,-6-15 3,-2 1 0,-1 0 0,-1 0 0,-1 0 0,-2 43 0,-4-29-7,-1 0-1,-2 0 0,-1 0 0,-3-1 0,-1-1 1,-1 0-1,-38 70 0,35-76-39,6-11-167,-1 0 1,-17 23-1,28-42 183,0-1-1,0 0 1,0 1 0,-1-1-1,1 0 1,0 0 0,0 1-1,0-1 1,-1 0 0,1 1-1,0-1 1,0 0 0,-1 0-1,1 0 1,0 1 0,0-1-1,-1 0 1,1 0 0,0 0-1,-1 0 1,1 0 0,0 0-1,-1 1 1,1-1 0,0 0-1,-1 0 1,1 0 0,0 0-1,-1 0 1,1 0 0,0 0-1,-1 0 1,1 0 0,0-1-1,-1 1 1,1 0 0,0 0-1,-1 0 1,1 0 0,0 0-1,-1-1 1,1 1 0,0 0-1,0 0 1,-1 0 0,1-1 0,0 1-1,0 0 1,-1 0 0,1-1-1,0 1 1,0 0 0,0-1-1,0 1 1,-1 0 0,1-1-1,-7-23-672,6 21 642,-39-213-4810,25 122 3077,-38-133 0,32 167 1382</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3.569"/>
    </inkml:context>
    <inkml:brush xml:id="br0">
      <inkml:brushProperty name="width" value="0.2" units="cm"/>
      <inkml:brushProperty name="height" value="0.2" units="cm"/>
    </inkml:brush>
  </inkml:definitions>
  <inkml:trace contextRef="#ctx0" brushRef="#br0">396 469 1792,'18'-25'753,"0"-1"183,0 0 0,-2-1-1,16-37 1,-28 55-796,-1 0 0,0 0 1,-1 0-1,0-1 0,0 1 0,-1-1 0,0 0 0,-1 1 0,0-1 0,0 0 0,-1 0 0,0 1 1,-1-1-1,0 1 0,-4-10 0,3 11-137,0-1 0,-1 1 1,-1 0-1,1 0 0,-1 1 0,0-1 1,-1 1-1,0 0 0,0 1 1,0-1-1,-1 1 0,0 0 0,0 1 1,-1 0-1,0 0 0,1 0 1,-1 1-1,-1 1 0,1-1 0,-1 1 1,1 0-1,-1 1 0,0 0 0,0 1 1,0 0-1,0 0 0,0 1 1,0 0-1,0 0 0,0 1 0,0 0 1,0 1-1,0 0 0,-11 4 1,10-2 9,0 0 0,-1 1 1,2 0-1,-1 0 0,0 1 1,1 1-1,0-1 0,1 2 1,-13 12-1,10-7 3,1 0 1,0 1-1,1 0 0,0 0 1,-12 28-1,9-8-13,1 1 0,1 0 0,2 0 0,2 1 0,-3 45 0,7-55-9,1 0 0,4 48 0,-2-66 16,1 0-1,-1 0 1,1 0-1,0 0 1,1 0-1,0 0 0,0 0 1,1-1-1,0 1 1,0-1-1,1 0 1,9 11-1,-12-16 10,-1-1 0,0 0-1,1 0 1,-1 1 0,1-1-1,-1 0 1,1 0 0,0 0-1,-1-1 1,1 1 0,0 0 0,0-1-1,-1 1 1,1-1 0,0 1-1,0-1 1,0 0 0,0 0-1,0 0 1,0 0 0,-1 0-1,5-1 1,-3 0 8,1 0 0,0-1 0,-1 0 1,1 0-1,-1 0 0,0 0 0,0 0 0,0-1 0,0 1 0,4-5 0,5-7 18,-1 0 0,-1 0 0,15-28 0,-10 14-36,-2 1-1,-1-2 0,-1 0 0,-1 0 0,-2-1 1,0 0-1,-3 0 0,0 0 0,-2-1 0,-1 0 1,-2 0-1,-1 0 0,-6-38 0,4 36 210,4 38-168,10 27-59,1 1-1,2-1 0,1-1 1,22 32-1,-20-37-32,1-1-1,2-1 0,0-1 0,2 0 1,0-2-1,1 0 0,2-2 1,51 32-1,-71-48-165,-1 0 1,1 0-1,0-1 0,0 0 1,0 0-1,0 0 0,0-1 1,0 0-1,0 0 0,0 0 1,1 0-1,-1-1 0,0 0 1,1 0-1,-1 0 0,0-1 1,6-1-1,21-12-1967</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4.975"/>
    </inkml:context>
    <inkml:brush xml:id="br0">
      <inkml:brushProperty name="width" value="0.2" units="cm"/>
      <inkml:brushProperty name="height" value="0.2" units="cm"/>
    </inkml:brush>
  </inkml:definitions>
  <inkml:trace contextRef="#ctx0" brushRef="#br0">659 1030 3889,'12'-7'1000,"-8"6"-660,0-1 0,0 0 0,0-1-1,0 1 1,-1 0 0,1-1 0,-1 0 0,0 0 0,0 0-1,5-7 1,-8 10-355,0 0 0,0-1 0,0 1 0,0 0 0,0-1-1,0 1 1,0 0 0,0 0 0,0-1 0,0 1 0,0 0 0,0-1 0,-1 1 0,1 0-1,0 0 1,0-1 0,0 1 0,-1 0 0,1 0 0,0-1 0,0 1 0,0 0-1,-1 0 1,1-1 0,0 1 0,-1 0 0,1 0 0,0 0 0,0 0 0,-1 0-1,1 0 1,0-1 0,-1 1 0,1 0 0,0 0 0,-1 0 0,-15-3-93,15 3 112,-5-1-4,-14-3 10,0 1 1,-1 1-1,1 1 0,-1 1 1,1 0-1,-25 5 0,-1 0 48,1 2-1,-1 2 0,1 2 0,-45 17 0,74-21-57,0-1 0,1 2-1,0 0 1,0 1-1,1 1 1,0 0 0,1 1-1,0 0 1,0 1-1,2 1 1,-1-1 0,2 2-1,0 0 1,-12 21-1,16-24-14,1 0-1,0 1 1,0 0-1,1 0 0,1 1 1,0-1-1,1 1 0,0 0 1,1-1-1,1 1 0,1 19 1,0-22 44,1 1 0,0-1 0,0 0 0,1 0 0,1 0-1,0-1 1,0 1 0,1-1 0,0 0 0,0 0 0,1 0 0,0-1 0,1 0 0,12 12 0,-15-16-2,1 1 0,1-1-1,-1 0 1,0 0 0,1-1-1,0 0 1,0 0 0,0 0-1,0-1 1,0 1 0,0-2-1,1 1 1,-1-1 0,1 0-1,0 0 1,11 0 0,-8-2-23,-1 0 0,0-1 0,0 0 0,0-1 0,-1 0 0,1 0 0,0-1 0,-1 0 1,0 0-1,0-1 0,14-11 0,1-3-19,-2-1-1,0-1 1,-1-1-1,-1-1 1,-1 0 0,-1-1-1,-1-1 1,-2-1-1,0 0 1,-2-1 0,16-48-1,-14 28 31,-3 1 0,-1-2 0,-3 0-1,-1 0 1,-3 0 0,-4-72 0,-8-6 17,-7 2 0,-4 0 0,-43-138 0,59 247-46,0 0-36,0 0 1,-1 0-1,0 0 0,-1 1 1,-1 0-1,0 0 0,-16-21 1,23 35 37,0-1-1,0 1 1,0 0 0,0 0-1,0 0 1,0 0 0,-1 0-1,1 0 1,0-1 0,0 1 0,0 0-1,0 0 1,0 0 0,0 0-1,0 0 1,-1 0 0,1 0-1,0 0 1,0 0 0,0 0 0,0 0-1,0 0 1,-1 0 0,1 0-1,0 0 1,0 0 0,0 0-1,0 0 1,0 0 0,-1 0 0,1 0-1,0 0 1,0 0 0,0 0-1,0 0 1,0 0 0,-1 0-1,1 0 1,0 0 0,0 0 0,0 0-1,0 1 1,0-1 0,0 0-1,-1 0 1,-2 10-292,0 16 43,2-21 177,-6 274-481,8-178 544,16 348 96,-7-354 32,4 0 0,44 156-1,-48-220 41,1 1 0,1-1 0,31 54 0,-38-76-95,0-1 0,1 1 0,0-1 0,0-1 0,1 1 0,0-1 0,1-1 0,-1 1 0,1-1 0,0 0 0,1-1 0,-1 0 0,1 0 0,0-1 0,0 0 0,1-1 1,9 3-1,-13-5-27,-1 0 0,1-1 1,-1 0-1,1 0 0,-1 0 1,1-1-1,-1 0 0,0 0 1,1 0-1,-1 0 0,10-5 1,-5 1 1,-1 0 0,0 0 0,0-1 1,0 0-1,13-13 0,-2-1-2,0-2-1,-2 0 1,24-37-1,-22 25-31,-1-1 1,-1 0-1,-2-1 1,-1-1-1,-2-1 1,-2 0-1,-1 0 1,4-41-1,-13 66 0,0 1-1,0-1 0,-2-18 0,0 27-11,1 0 1,-1 0-1,0 0 0,0 0 0,0 1 0,0-1 1,0 0-1,-1 1 0,0-1 0,0 1 0,0 0 1,0-1-1,0 1 0,-1 0 0,-2-3 0,4 6 1,-1-1-1,1 0 1,0 0-1,0 1 1,-1-1-1,1 1 1,0-1-1,-1 1 1,1 0-1,0-1 1,-1 1-1,1 0 1,-1 0-1,1 0 1,0 0 0,-1 0-1,1 0 1,-1 1-1,1-1 1,0 0-1,-1 1 1,1-1-1,0 1 1,-1-1-1,1 1 1,0-1-1,0 1 1,0 0-1,-1 0 1,1 0-1,0 0 1,0 0-1,-1 1 1,-4 4-16,1 0 0,0 0 0,0 0 1,-7 10-1,0 6 52,0 1 1,2 0-1,0 1 1,-12 48-1,10-18 29,-6 66 0,15-95-33,2 0 0,0 0 0,2 0 0,0 1-1,2-1 1,8 36 0,-8-51 2,0-1 0,1 1 0,0-1-1,0 0 1,1-1 0,0 1 0,0-1 0,10 11 0,-10-13 7,0-1 0,1 0 0,-1-1 0,1 1 1,0-1-1,1 0 0,-1-1 0,1 0 0,-1 0 0,1 0 0,0 0 0,12 1 1,-13-2-21,0-1 0,0 0 0,0 0 0,1-1 1,-1 0-1,0 0 0,0-1 0,1 1 0,-1-1 1,0-1-1,0 1 0,0-1 0,0 0 1,0 0-1,-1-1 0,9-4 0,-8 2-7,0 0 0,0 0 0,0 0 0,0-1-1,-1 1 1,0-2 0,0 1 0,-1 0 0,0-1 0,0 0 0,6-13 0,-6 8-11,1 0 0,-2 0 1,0 0-1,0-1 0,-1 1 1,-1-1-1,0 1 0,-1-1 1,0 0-1,-1 1 0,0-1 1,-1 1-1,-1-1 0,0 1 1,0 0-1,-8-17 1,0 8-63,-2 0-1,0 1 1,-23-27 0,-55-52-190,8 10 189,81 87 88,0 0 0,1 0 0,-1 0 0,0-1 0,1 1 0,-1-1 0,1 1 0,0-1 0,-1 1 0,1-1 0,1 0 0,-1 1 0,0-1 0,0-6 0,2 7 16,-1-1 1,1 0-1,0 1 0,0-1 1,0 1-1,0-1 1,0 1-1,0-1 0,1 1 1,-1 0-1,1 0 1,0-1-1,0 1 0,-1 0 1,4-1-1,6-8-3,0 1-1,0 0 0,2 1 1,-1 1-1,1 0 1,0 0-1,0 1 0,1 1 1,0 1-1,18-6 0,-22 9-35,1 0 0,0 0 0,0 1 0,1 0-1,-1 1 1,0 0 0,0 1 0,0 0 0,0 1-1,0 0 1,0 1 0,0 0 0,-1 0-1,15 8 1,-8-2 3,-1 0 1,0 1-1,-1 1 0,0 0 1,0 1-1,-1 1 0,-1 0 0,22 28 1,-21-21-30,-1 1 0,-1 0 0,0 1 0,-2 0 1,0 1-1,6 25 0,-4 4-9,-1 1 1,-3 0-1,-2 0 0,-3 0 0,-5 86 1,2-123 53,-3 29 208,8 89 0</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16:05.504"/>
    </inkml:context>
    <inkml:brush xml:id="br0">
      <inkml:brushProperty name="width" value="0.2" units="cm"/>
      <inkml:brushProperty name="height" value="0.2" units="cm"/>
    </inkml:brush>
  </inkml:definitions>
  <inkml:trace contextRef="#ctx0" brushRef="#br0">6098 265 5705,'-9'2'2237,"-44"1"-2728,-149-9 831,-310-18 575,-2 35-542,-23 9-289,-94 6 36,-56-10 184,-25-19 69,684 3-354,-700-21 512,95-35-69,64-40-242,537 90-257,-7-1-116,1-1-1,0-3 1,0 0 0,-40-20 0,77 31 50,-1-1-1,1 0 1,0 1-1,-1-1 1,1 0 0,0 0-1,0 0 1,0 0 0,0 0-1,0 0 1,0 0 0,0-1-1,0 1 1,-1-3 0,1 3-4,1 0 0,0 0 1,0 0-1,0 0 1,0 0-1,0 0 1,0 0-1,0 0 1,0 0-1,0 0 1,1 0-1,-1 0 1,0 0-1,1 0 1,-1 0-1,1 0 1,-1 0-1,1 0 1,0-1-1,22-23-2472</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7.754"/>
    </inkml:context>
    <inkml:brush xml:id="br0">
      <inkml:brushProperty name="width" value="0.2" units="cm"/>
      <inkml:brushProperty name="height" value="0.2" units="cm"/>
    </inkml:brush>
  </inkml:definitions>
  <inkml:trace contextRef="#ctx0" brushRef="#br0">116 669 11138,'3'-54'-51,"4"-215"-247,-3-15 38,-2 228 131,-1 51 69,-1 6 2,-6 37-271,-1-3 266,0 289 414,29 1 257,0 207 203,-28-392-819,-43 245 0,49-384 8,-2 9-58,0-1-1,0 1 1,-1 0 0,0 0 0,-1-1 0,-8 16 0,11-24 47,1 0 0,0 0 0,-1-1 0,1 1 0,-1 0 0,1 0-1,-1-1 1,1 1 0,-1-1 0,0 1 0,1 0 0,-1-1 0,0 1 0,0-1 0,1 0 0,-1 1 0,0-1 0,0 1 0,0-1-1,1 0 1,-1 0 0,0 0 0,0 1 0,0-1 0,0 0 0,0 0 0,1 0 0,-1 0 0,0 0 0,0-1 0,0 1-1,0 0 1,0 0 0,1 0 0,-1-1 0,0 1 0,0 0 0,0-1 0,1 1 0,-1-1 0,0 1 0,1-1 0,-1 1-1,0-1 1,1 0 0,-1 1 0,0-2 0,-2-2-21,0 0 0,0 0 1,0 0-1,1 0 0,0-1 0,-4-8 0,2-3-33,0-1-1,1 1 1,0-1-1,1-28 0,5-71-322,-1 74 188,55-503-5572,-31 387 3250</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8.222"/>
    </inkml:context>
    <inkml:brush xml:id="br0">
      <inkml:brushProperty name="width" value="0.2" units="cm"/>
      <inkml:brushProperty name="height" value="0.2" units="cm"/>
    </inkml:brush>
  </inkml:definitions>
  <inkml:trace contextRef="#ctx0" brushRef="#br0">0 275 4433,'16'-45'909,"-7"16"-184,2 1 1,0 0 0,2 0 0,1 1 0,22-31 0,-34 55-660,0 0 0,1 0 1,-1 1-1,0-1 0,1 1 0,-1 0 1,1 0-1,0-1 0,0 2 0,0-1 1,5-2-1,-6 3-55,-1 1 0,1 0 0,0 0 0,0-1 0,-1 1-1,1 0 1,0 1 0,0-1 0,-1 0 0,1 0 0,0 1 0,0-1 0,-1 1 0,1-1 0,-1 1 0,1 0 0,0 0 0,-1 0 0,1 0 0,-1 0-1,0 0 1,1 0 0,1 2 0,4 4-13,-1 0-1,0 0 0,0 0 0,-1 1 0,0 0 1,0 0-1,4 10 0,23 68 8,-32-84-4,24 80 27,-4 0-1,16 150 1,-12 179 51,-18-139 85,16 275 727,-22-546-886,0 0 0,0 0 1,0 0-1,0 0 0,0 0 1,0 0-1,0 0 1,0 0-1,1 0 0,-1 0 1,1 0-1,-1 0 0,1 0 1,-1 0-1,1 0 0,-1 0 1,1 0-1,0-1 1,0 2-1,0-2-6,-1 0-1,1 0 1,-1 0-1,1 0 1,-1 0-1,1 0 1,-1-1 0,1 1-1,-1 0 1,1 0-1,-1 0 1,1-1 0,-1 1-1,1 0 1,-1 0-1,1-1 1,-1 1-1,0 0 1,1-1 0,-1 1-1,1-1 1,-1 1-1,0 0 1,1-1 0,-1 0-1,23-40-207,9-39-79,-3-1 0,21-99 0,-15 47 204,86-314 170,-53 193 148,-64 240-217,21-69 92,-21 73-89,0 0 0,0 0 0,1 1 0,1 0-1,11-16 1,-16 23-18,0 1 1,0 0-1,0 0 0,0 0 1,0 0-1,1 0 0,-1 0 0,0 0 1,0 0-1,1 1 0,-1-1 0,0 0 1,1 1-1,-1-1 0,1 1 1,-1-1-1,1 1 0,-1 0 0,1 0 1,-1-1-1,1 1 0,1 0 1,-1 1-3,0 0 0,0-1 0,0 1 1,0 0-1,0 0 0,0 0 0,0 0 1,0 0-1,-1 1 0,1-1 0,0 1 1,-1-1-1,3 3 0,2 4-3,0 1 0,0-1 0,-1 1 0,0 0 0,4 12-1,4 16 24,-1 1 1,-2 0-1,7 55 0,2 119 122,-10 281 176,-33-92-484,24-399 148,-1 3-278,1 1 0,-1-1-1,1 0 1,0 0 0,0 1 0,1-1-1,0 0 1,0 0 0,3 10 0,-4-15 207,0 1 0,0-1 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8.633"/>
    </inkml:context>
    <inkml:brush xml:id="br0">
      <inkml:brushProperty name="width" value="0.2" units="cm"/>
      <inkml:brushProperty name="height" value="0.2" units="cm"/>
    </inkml:brush>
  </inkml:definitions>
  <inkml:trace contextRef="#ctx0" brushRef="#br0">281 79 7530,'27'-72'830,"-27"72"-811,1 0 0,-1-1 0,0 1 0,0 0 0,0 0 0,0 0 0,0 0 0,0-1 0,0 1 0,0 0-1,0 0 1,0 0 0,0 0 0,0-1 0,0 1 0,0 0 0,0 0 0,0 0 0,0-1 0,0 1-1,0 0 1,0 0 0,0 0 0,0 0 0,0-1 0,0 1 0,-1 0 0,1 0 0,0 0 0,0 0 0,0-1-1,0 1 1,0 0 0,0 0 0,-1 0 0,1 0 0,0 0 0,0 0 0,-1-1 0,-8 5 421,-14 13-399,19-14-149,-16 15-38,1 1 1,1 0-1,0 1 1,1 1-1,2 0 1,-25 45-1,20-27 398,2 0 0,2 1 0,-18 67 0,23-57 60,2 1 0,2 1 0,2-1-1,3 1 1,4 59 0,3-51-204,3-1 1,2 0-1,3-1 0,24 69 1,-28-100-155,1 0 0,1-1 0,2 0 0,1-1-1,0 0 1,2-2 0,1 1 0,25 26 0,-37-45-10,1 0-1,-1 0 1,1-1-1,0 0 1,0 0-1,0 0 0,1-1 1,-1 0-1,1 0 1,0 0-1,0-1 1,9 2-1,-10-4-34,-1 1-1,1-1 0,0 0 0,0 0 0,0-1 0,0 0 0,0 0 1,0 0-1,0-1 0,-1 1 0,1-1 0,0-1 0,-1 1 1,10-7-1,-1-2-337,0-1-1,0 0 1,-1 0 0,-1-2 0,0 0 0,-1 0 0,-1-1 0,10-16 0,39-72-2081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8.988"/>
    </inkml:context>
    <inkml:brush xml:id="br0">
      <inkml:brushProperty name="width" value="0.2" units="cm"/>
      <inkml:brushProperty name="height" value="0.2" units="cm"/>
    </inkml:brush>
  </inkml:definitions>
  <inkml:trace contextRef="#ctx0" brushRef="#br0">212 483 4657,'4'-106'1704,"-15"5"185,-5 25-1297,-15 5-192,-1 19-320,-11 11-992,5 17-977,-7 13-71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9.359"/>
    </inkml:context>
    <inkml:brush xml:id="br0">
      <inkml:brushProperty name="width" value="0.2" units="cm"/>
      <inkml:brushProperty name="height" value="0.2" units="cm"/>
    </inkml:brush>
  </inkml:definitions>
  <inkml:trace contextRef="#ctx0" brushRef="#br0">1 0 7017,'113'7'1913,"-110"-7"-1712,0 0 0,1 0-1,-1 1 1,0-1 0,1 1 0,-1 0 0,0 0-1,5 3 1,-7-4-170,-1 1 0,1-1 0,0 1 1,-1-1-1,1 1 0,-1 0 0,1-1 0,-1 1 0,1 0 0,-1-1 0,0 1 0,1 0 0,-1 0 0,0-1 0,0 1 0,0 0 0,1 1 0,0 5-11,6 19-154,-2 1 0,-1 0 0,1 46 0,-2-14 112,29 253 484,74 320-1,-52-422-98,-42-174-326,0-1 1,2 0 0,34 58 0,-39-79-32,1-1 1,0 0-1,1 0 1,0-1-1,1 0 0,0-1 1,27 18-1,-33-25-7,1-1 0,0 1-1,0-1 1,0-1 0,0 1-1,0-1 1,0 0 0,13 1-1,-15-2-1,0-1-1,0 0 0,0-1 0,0 1 0,0-1 1,0 0-1,0 0 0,0-1 0,0 1 0,0-1 1,0 0-1,-1-1 0,8-4 0,-2 0-20,-1 0-1,0-1 0,-1-1 0,0 1 1,0-1-1,-1-1 0,0 1 1,0-1-1,7-17 0,3-8-100,20-65 0,9-64 87,-6-3 0,30-285 0,-60 348-372,-5-163-1,-3 207-3842,1 38 1262</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09.747"/>
    </inkml:context>
    <inkml:brush xml:id="br0">
      <inkml:brushProperty name="width" value="0.2" units="cm"/>
      <inkml:brushProperty name="height" value="0.2" units="cm"/>
    </inkml:brush>
  </inkml:definitions>
  <inkml:trace contextRef="#ctx0" brushRef="#br0">19 38 6689,'59'-38'3841,"-64"47"-4065,2 0-1,-1 0 0,-3 13 0,-11 52 355,4 1 0,-8 95 0,18-49 584,11 123 0,32 119-64,-27-276-657,3-1 1,40 124 0,-52-202-59,0-1 1,0 1-1,1-1 0,0 1 1,6 7-1,-9-14-50,0 1 0,0-1 0,0 0 0,0 0 1,0 1-1,0-1 0,1 0 0,-1 0 0,0 0 0,1 0 0,-1 0 0,1-1 1,-1 1-1,1 0 0,-1-1 0,1 1 0,0-1 0,-1 1 0,1-1 1,0 0-1,-1 0 0,1 0 0,0 0 0,-1 0 0,1 0 0,0 0 1,-1 0-1,1-1 0,0 1 0,2-2 0,19-13-2183</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0.119"/>
    </inkml:context>
    <inkml:brush xml:id="br0">
      <inkml:brushProperty name="width" value="0.2" units="cm"/>
      <inkml:brushProperty name="height" value="0.2" units="cm"/>
    </inkml:brush>
  </inkml:definitions>
  <inkml:trace contextRef="#ctx0" brushRef="#br0">172 1 8370,'-11'14'229,"0"1"0,1 0 0,1 0 0,0 1 0,1 0 0,1 1 0,-8 25-1,-35 144-407,35-109 266,3 1 0,4 0 0,3 0-1,3 1 1,4 0 0,3-1 0,4 0 0,3 0-1,3-1 1,4-1 0,42 110 0,-43-139-77,1-1 1,3-1 0,48 73 0,-57-100-4,0-2 0,1 1 0,1-1 1,28 22-1,-31-29 3,0-1-1,1 0 1,0-1 0,0 0 0,0-1 0,1 0-1,25 6 1,-27-10-9,0 0-1,0-1 1,1 0-1,-1-1 1,0 0-1,1-1 1,-1 0-1,0-1 1,0-1-1,0 0 1,0 0 0,0-1-1,-1-1 1,0 0-1,0 0 1,17-11-1,-8 2-87,-1 0-1,0-2 0,-1 0 1,-1-1-1,0 0 0,-2-1 1,19-28-1,-7 4-1086,-3-1 0,27-63 0,-11 4-1288</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3.041"/>
    </inkml:context>
    <inkml:brush xml:id="br0">
      <inkml:brushProperty name="width" value="0.2" units="cm"/>
      <inkml:brushProperty name="height" value="0.2" units="cm"/>
    </inkml:brush>
  </inkml:definitions>
  <inkml:trace contextRef="#ctx0" brushRef="#br0">625 51 7202,'-5'-1'3528,"-6"1"-3520,10-2-48,-2 2 48,-29-2 16,-53 1-24,35-2 24,2 0-8,-11 0 0,5 1 0,-4-1-24,11 0-80,-5-3-272,9 0-216,0-2-1592,9 1 199</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0.570"/>
    </inkml:context>
    <inkml:brush xml:id="br0">
      <inkml:brushProperty name="width" value="0.2" units="cm"/>
      <inkml:brushProperty name="height" value="0.2" units="cm"/>
    </inkml:brush>
  </inkml:definitions>
  <inkml:trace contextRef="#ctx0" brushRef="#br0">172 431 4705,'-9'-5'239,"1"0"0,0 0 0,0 0 0,1-1-1,-1 0 1,1-1 0,1 0 0,-12-14 0,16 18-198,-1-1 0,1 0 0,0 0 0,0 0 0,1 0 0,-1 0 0,1 0 0,0-1 0,0 1 0,0 0 0,0-1 0,1 1 0,0-1 0,0 1 0,0-1-1,1 1 1,-1 0 0,1-1 0,0 1 0,0 0 0,2-5 0,4-5 153,0 1 0,1 0 0,0 0 0,1 1 0,0 0 0,1 0 0,0 1 0,1 0 0,0 1 0,1 1 0,0 0 0,1 0 0,21-10 0,1 0-9,2 2 1,0 2 0,74-20-1,-97 32-151,1-1 0,-1 2 0,1 0 0,0 1 1,-1 0-1,1 1 0,0 0 0,0 2 0,16 3 0,-22-3-35,-1 0 0,0 1 0,1 1 1,-1-1-1,0 1 0,-1 1 1,1-1-1,-1 1 0,0 1 0,0-1 1,0 1-1,-1 1 0,0-1 1,0 1-1,-1 0 0,7 10 0,-4-3 2,0 0-1,-1 0 0,-1 1 0,0 0 0,-1 1 0,-1-1 0,0 1 0,-1 0 0,1 30 0,-3-25 2,-2 0 1,0 1-1,-2-1 0,0 0 0,-1 0 1,-2-1-1,-7 22 0,4-19 9,0-1-1,-1-1 1,-2 1-1,0-2 1,-1 0-1,-1 0 1,-1-1-1,-1-1 1,0-1-1,-1 0 1,-1-1-1,-1-1 1,0 0-1,-22 11 1,19-15-4,-1-1 1,1-2-1,-1 0 1,-1-2-1,1 0 1,-1-1-1,0-2 1,0-1-1,0 0 1,-1-2-1,1 0 1,-41-8-1,45 5-527,0-2 0,0 0 0,0-1 0,1-2 0,-24-11 1,17 3-1798,3-5-358</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0.910"/>
    </inkml:context>
    <inkml:brush xml:id="br0">
      <inkml:brushProperty name="width" value="0.2" units="cm"/>
      <inkml:brushProperty name="height" value="0.2" units="cm"/>
    </inkml:brush>
  </inkml:definitions>
  <inkml:trace contextRef="#ctx0" brushRef="#br0">54 9 7378,'-14'-9'3920,"4"11"-3848,-1 7-240,-1 14-336,6 11-1280,9 30-497,15 5-511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3.148"/>
    </inkml:context>
    <inkml:brush xml:id="br0">
      <inkml:brushProperty name="width" value="0.2" units="cm"/>
      <inkml:brushProperty name="height" value="0.2" units="cm"/>
    </inkml:brush>
  </inkml:definitions>
  <inkml:trace contextRef="#ctx0" brushRef="#br0">975 470 8186,'5'-12'528,"10"-18"420,-1-1 1,-2-1-1,15-60 0,-25 83-952,-1 0-1,0 1 1,0-1 0,-1 0 0,0 0-1,0 0 1,-1 0 0,0 0 0,-1 1 0,0-1-1,0 0 1,-1 1 0,0-1 0,0 1 0,-1 0-1,0 0 1,-1 1 0,0-1 0,-11-12 0,9 12-21,-1 0-1,-1 1 1,1 0 0,-1 0 0,0 1 0,-1 0 0,0 1 0,-17-8-1,11 8-14,0 0-1,0 1 0,0 0 1,-1 2-1,-18-2 0,-12 4-70,0 2-1,0 2 1,-55 11-1,58-8 71,0 3 0,0 1 0,-72 29 0,98-32 58,1 1 0,-1 0 0,2 2-1,-1 0 1,1 0 0,1 2 0,0 0 0,1 0-1,1 2 1,0-1 0,-12 19 0,12-12 7,0 1 0,1 0 0,2 1 0,0 0 0,1 0 0,2 1 0,-5 25 0,6-15 6,1 0 0,3 1-1,0-1 1,5 52 0,7-13 4,2-2-1,4 1 1,3-2 0,32 78-1,-14-51-25,5-2 0,71 120 0,-76-153-36,88 108 0,-98-139-351,2-1-1,1-1 1,1-2 0,65 45 0,-83-64-76,1 0 0,0 0 1,1-1-1,27 8 0,-27-12-53,-1 0 1,1-2-1,0 0 1,21-1-1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3.504"/>
    </inkml:context>
    <inkml:brush xml:id="br0">
      <inkml:brushProperty name="width" value="0.2" units="cm"/>
      <inkml:brushProperty name="height" value="0.2" units="cm"/>
    </inkml:brush>
  </inkml:definitions>
  <inkml:trace contextRef="#ctx0" brushRef="#br0">1 1 8082,'12'84'2275,"63"335"-2108,2-129 4,113 485 897,-119-306-752,-44 14-2953,-22-344 661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4.218"/>
    </inkml:context>
    <inkml:brush xml:id="br0">
      <inkml:brushProperty name="width" value="0.2" units="cm"/>
      <inkml:brushProperty name="height" value="0.2" units="cm"/>
    </inkml:brush>
  </inkml:definitions>
  <inkml:trace contextRef="#ctx0" brushRef="#br0">1 0 9258,'4'5'245,"0"-1"0,0 1 0,0 0 0,0 1 1,-1-1-1,0 1 0,0-1 0,0 1 0,-1 0 0,0 0 0,2 10 1,-1 2-87,-1 1 1,0 32-1,-2-41-258,-8 353-447,2-146 560,-13 375 34,10-12-55,42-161 9,-16-302-42,51 179-1,-66-286 41,0-4 4,0 0 0,0 0 1,0 0-1,1-1 0,4 9 1,-9-16-30,1-1 1,0 1 0,0-1 0,0 1 0,0-1 0,0 0-1,0 1 1,1-1 0,-1 0 0,1-5 0,-4-15-14,-5-44-56,3 1 0,2-71 0,7 78 83,3 1 0,2 1 0,3 0-1,2 0 1,3 1 0,3 0 0,47-99 0,-57 138 62,1-1 0,1 2 1,0 0-1,1 0 0,1 1 0,25-23 1,-31 32-29,0 0 0,1 1 1,-1 0-1,1 0 0,0 1 0,0 0 1,1 0-1,-1 1 0,1 0 1,-1 1-1,1 0 0,0 0 0,0 1 1,0 0-1,0 0 0,16 2 1,-10 1-22,-1 1 0,1 1 0,-1 0 0,0 1 0,0 0 0,0 1 1,-1 0-1,0 2 0,0-1 0,-1 2 0,0-1 0,0 2 0,-1-1 0,0 2 1,17 20-1,-8-5-25,-1 1-1,-1 0 1,-1 1 0,-2 1 0,-1 1 0,15 42 0,-14-21 0,-1 1 0,-3 0 0,-2 1 0,-2 0 0,-3 0 0,-2 64 0,-5-51 36,-3 0 0,-3-1 0,-3 0 0,-34 107 0,30-128 11,-33 69 1,37-91-22,0-1 1,-1-1-1,-2 1 0,-28 31 0,35-45-61,0 0 0,-1-1 0,1 1-1,-1-2 1,0 1 0,-1-1 0,1-1 0,-1 0 0,0 0 0,0-1-1,0 0 1,-1 0 0,1-1 0,0-1 0,-1 0 0,0 0 0,1-1 0,-1-1-1,1 1 1,-1-2 0,1 1 0,-1-2 0,1 1 0,0-1 0,0-1 0,0 0-1,0 0 1,-16-11 0,23 13-147,1 1-1,-1-1 0,1 0 1,0 0-1,0 0 0,0 0 1,0-1-1,0 1 1,0 0-1,-1-4 0,1 1-216,0 0-1,0 0 1,1 0-1,0-1 1,-1-5-1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4.590"/>
    </inkml:context>
    <inkml:brush xml:id="br0">
      <inkml:brushProperty name="width" value="0.2" units="cm"/>
      <inkml:brushProperty name="height" value="0.2" units="cm"/>
    </inkml:brush>
  </inkml:definitions>
  <inkml:trace contextRef="#ctx0" brushRef="#br0">0 12 9922,'12'-4'1648,"-5"-4"-583</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5.291"/>
    </inkml:context>
    <inkml:brush xml:id="br0">
      <inkml:brushProperty name="width" value="0.2" units="cm"/>
      <inkml:brushProperty name="height" value="0.2" units="cm"/>
    </inkml:brush>
  </inkml:definitions>
  <inkml:trace contextRef="#ctx0" brushRef="#br0">3 52 9650,'2'0'126,"0"1"1,0 0-1,0 1 0,0-1 0,0 0 0,-1 0 1,1 1-1,0-1 0,-1 1 0,1-1 1,-1 1-1,1 0 0,-1 0 0,0-1 0,0 1 1,0 0-1,0 0 0,0 0 0,0 0 1,-1 1-1,1-1 0,0 2 0,0 5-105,-1 0-1,0 0 1,0 0-1,-2 13 1,2-21-41,-10 88-749,-14 212-213,24 67 934,7-196 399,44 268 1,-38-349-175,16 90 203,-29-181-377,0 1 0,0-1 0,0 1-1,0-1 1,0 1 0,0-1 0,0 1 0,0-1 0,0 0-1,0 1 1,1-1 0,-1 1 0,0-1 0,0 1-1,0-1 1,1 1 0,-1-1 0,0 0 0,0 1-1,1-1 1,-1 0 0,0 1 0,1-1 0,-1 0 0,0 1-1,1-1 1,-1 0 0,1 0 0,-1 1 0,0-1-1,1 0 1,-1 0 0,1 0 0,-1 1 0,1-1-1,0-1 0,0 0-1,0 0 0,0 0 0,0 0 0,-1 0 0,1 0 0,0 0 0,-1 0 1,1 0-1,0 0 0,-1 0 0,1-2 0,13-48-78,-7 0-84,-2-1 1,-3 1-1,-6-83 0,2 78 68,-16-369-717,9 20 287,13 291 464,4 0 0,30-139 0,-37 243 118,1 0-1,1 1 0,0-1 1,0 1-1,9-17 1,-12 25-52,1 1 1,-1-1-1,0 1 1,1-1-1,-1 1 1,0-1-1,1 1 0,-1-1 1,0 1-1,1-1 1,-1 1-1,1-1 1,-1 1-1,1 0 1,-1-1-1,1 1 0,-1 0 1,1-1-1,0 1 1,-1 0-1,1 0 1,-1 0-1,1-1 1,0 1-1,-1 0 0,1 0 1,-1 0-1,1 0 1,0 0-1,-1 0 1,1 0-1,0 0 1,-1 1-1,1-1 0,-1 0 1,1 0-1,0 0 1,-1 1-1,1-1 1,-1 0-1,1 0 1,-1 1-1,1-1 0,-1 1 1,1 0-1,2 2 18,0 0 0,0 1 0,0-1 0,0 1 0,2 6 0,15 28-4,-2 1 1,-1 0-1,19 72 1,17 133 171,-41-186-121,66 398 427,-28-156-227,-50-299-271,5 28 39,1 1-1,1-2 1,16 42 0,-23-69-37,1 1 0,-1-1 0,1 0 0,0 1 0,-1-1 0,1 0 1,0 0-1,0 0 0,0 0 0,0 0 0,0 0 0,0 0 0,0 0 1,0 0-1,2 1 0,-3-2-3,1 0 1,-1 0 0,1 0-1,0 0 1,-1 0-1,1 0 1,-1 0-1,1 0 1,-1 0 0,1 0-1,0 0 1,-1 0-1,1 0 1,-1 0 0,1-1-1,-1 1 1,1 0-1,-1 0 1,1-1-1,-1 1 1,1 0 0,-1-1-1,1 1 1,0-1-1,2-3-12,0 0-1,0 0 0,-1 0 0,1 0 0,-1-1 1,0 1-1,2-6 0,18-63-202,-4-1-1,13-98 1,-28 154 200,20-130-7,38-217 26,28 10 240,-84 340-214,18-47 113,-21 57-119,1 0 0,-1 0 0,1 0 0,0 1 0,1-1 0,-1 1 1,1 0-1,0 0 0,5-4 0,-7 7-18,-1 0 0,0 0 0,0 1-1,0-1 1,1 0 0,-1 1 0,0-1 0,1 1 0,-1-1 0,0 1 0,1 0-1,-1 0 1,1 0 0,-1-1 0,0 1 0,1 0 0,-1 1 0,1-1 0,-1 0-1,3 1 1,-1 0-1,-1 0 1,1 1-1,-1-1 0,1 1 0,-1-1 0,1 1 0,-1 0 1,0 0-1,4 4 0,2 5-1,-1-1 0,0 2 1,11 21-1,3 15 5,-3 0 1,-1 2-1,17 90 1,8 157 52,-6 232-110,-32-444-43,-4-65 52,1 12-593,2 0 0,7 39 0,-10-69 452,1 0 1,-1 0-1,1 0 0,0 0 0,0 0 0,-1 1 0,1-1 1,1-1-1,-1 1 0,0 0 0,0 0 0,2 2 0,-1-3-25,-1-1 0,0 1 0,1 0 1,-1-1-1,0 1 0,1-1 0,-1 0 0,0 1 0,1-1 0,-1 0 0,1 0 0,1 0 0,-3 0 202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5.777"/>
    </inkml:context>
    <inkml:brush xml:id="br0">
      <inkml:brushProperty name="width" value="0.2" units="cm"/>
      <inkml:brushProperty name="height" value="0.2" units="cm"/>
    </inkml:brush>
  </inkml:definitions>
  <inkml:trace contextRef="#ctx0" brushRef="#br0">309 61 7490,'2'-9'780,"0"-6"1825,-2 14-2575,0 1-1,-1 0 1,1 0-1,0-1 1,0 1-1,0 0 1,-1 0-1,1 0 1,0-1-1,0 1 1,-1 0-1,1 0 1,0 0-1,-1 0 1,1 0-1,0 0 1,0 0 0,-1-1-1,1 1 1,0 0-1,-1 0 1,1 0-1,0 0 1,0 0-1,-1 0 1,1 0-1,0 0 1,-1 0-1,1 1 1,0-1-1,-1 0 1,1 0-1,0 0 1,0 0-1,-1 0 1,1 0-1,0 1 1,0-1-1,-1 0 1,1 0-1,0 0 1,0 1-1,0-1 1,-1 0-1,1 0 1,0 1-1,0-1 1,-14 10-56,0 1 1,1 0-1,1 1 1,0 0-1,0 1 1,2 0-1,-1 1 1,2 0-1,-10 19 1,-7 16-15,-28 77 0,31-66 41,4 0-1,-15 82 1,26-99 28,3 0 0,1 0 0,3 1 0,4 52 0,1-67 11,1-1 0,2 0 1,0 0-1,2 0 0,2-1 1,0 0-1,1-1 0,27 42 0,-1-13-9,2-1-1,77 79 0,-104-119-78,0-1 0,1-1-1,0 0 1,1-1 0,1 0-1,19 9 1,-30-17 16,0-1 0,0 1 0,1-1 0,-1-1 0,0 1 0,1-1 0,-1 0 1,0 0-1,1 0 0,0-1 0,-1 0 0,1 0 0,-1-1 0,1 1 0,-1-1 0,1 0 0,-1-1 0,0 1 0,0-1 1,1 0-1,-1 0 0,0-1 0,-1 1 0,1-1 0,0 0 0,4-4 0,3-5-122,-1 0 1,0-1-1,0 0 0,-1 0 0,-1-1 0,0-1 1,-1 0-1,7-18 0,1-7-572,-1-1 0,9-49 0,-8 19 334,-4-1 0,-3-1-1,-2 0 1,-4 0 0,-7-81 0,-1 101 730,-2 1 0,-2 1 0,-3-1 0,-1 2 0,-3 0 0,-2 0 0,-46-86 0,52 115-353,-1 0 0,-29-36 0,35 49-294,-1 1 1,0-1-1,0 1 0,0 0 0,-1 1 1,0 0-1,0 1 0,-17-8 0,-7 3-1676</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6.122"/>
    </inkml:context>
    <inkml:brush xml:id="br0">
      <inkml:brushProperty name="width" value="0.2" units="cm"/>
      <inkml:brushProperty name="height" value="0.2" units="cm"/>
    </inkml:brush>
  </inkml:definitions>
  <inkml:trace contextRef="#ctx0" brushRef="#br0">0 4 8594,'1'-1'102,"0"1"1,0-1-1,0 1 1,0 0-1,0-1 1,1 1-1,-1 0 1,0 0-1,0-1 1,0 1-1,0 0 1,0 0-1,0 0 1,0 1-1,0-1 1,1 0-1,-1 0 1,0 0-1,0 1 1,0-1-1,0 1 1,0-1-1,0 1 1,0-1-1,0 1 1,0-1-1,-1 1 1,1 0 0,0 0-1,0-1 1,0 1-1,-1 0 1,1 0-1,0 1 1,2 4-132,-1-1 0,0 1 1,0-1-1,0 1 1,1 9-1,0-2-73,25 101-136,6-2 0,60 136 0,-58-171 360,4-1-1,3-1 0,98 127 1,-125-182-263,110 132 723,-33-60-4065,-65-70 1182</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6.494"/>
    </inkml:context>
    <inkml:brush xml:id="br0">
      <inkml:brushProperty name="width" value="0.2" units="cm"/>
      <inkml:brushProperty name="height" value="0.2" units="cm"/>
    </inkml:brush>
  </inkml:definitions>
  <inkml:trace contextRef="#ctx0" brushRef="#br0">193 24 8170,'4'-15'1704,"-4"14"-1637,0 1-1,0-1 1,1 1 0,-1 0-1,0-1 1,0 1 0,0 0 0,2-3 467,-1 3-468,-1 0 1,0-1 0,1 1-1,-1 0 1,0 0 0,1 0 0,-1-1-1,0 1 1,1 0 0,-1 0 0,1 0-1,-1 0 1,0 0 0,1 0 0,0 0-1,-1 0-56,0 0-1,0 1 0,1-1 1,-1 0-1,0 0 1,0 0-1,0 1 1,1-1-1,-1 0 0,0 1 1,0-1-1,0 0 1,0 0-1,0 1 0,0-1 1,0 0-1,0 1 1,0-1-1,0 0 1,0 1-1,0-1 0,0 0 1,0 0-1,0 1 1,0-1-1,0 0 0,0 1 1,0-1-1,0 0 1,0 1-1,0-1 1,-1 1-1,-22 80-494,-11 47 279,24-79 205,-64 323-16,26 5 114,44-331-199,-10 309-1538,18-315-600,8-10-301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4.313"/>
    </inkml:context>
    <inkml:brush xml:id="br0">
      <inkml:brushProperty name="width" value="0.2" units="cm"/>
      <inkml:brushProperty name="height" value="0.2" units="cm"/>
    </inkml:brush>
  </inkml:definitions>
  <inkml:trace contextRef="#ctx0" brushRef="#br0">1 18 7210,'1'0'154,"12"-11"2315,-9 5-2106,-16 38-2829,10-9 2415,0-1 1,1 1 0,1 0-1,4 28 1,11 69 407,46 187 0,-42-243 71,2-1-1,2-1 1,33 59-1,-59-138-1430,-10-88 1024,5-1-1,5 0 0,14-157 1,-7 230 54,15-59 1,-15 80-7,-1 0 0,2 0 0,-1 0 0,2 1 0,0 0 0,0 0 0,0 0 0,11-11 0,-16 21-67,0 0 0,-1 0 0,1 1 0,0-1 1,0 0-1,-1 1 0,1-1 0,0 1 0,0-1 0,0 1 0,0-1 1,0 1-1,0 0 0,0-1 0,0 1 0,0 0 0,0 0 1,0 0-1,0 0 0,0 0 0,0 0 0,0 0 0,0 0 0,1 0 1,1 1 2,-1 0 1,0 0-1,0 0 1,0 0-1,0 1 1,0-1-1,0 1 1,0-1-1,0 1 1,1 1 0,5 6 12,0 1 1,-1-1 0,7 14 0,-13-21-19,13 25 3,0 0-1,-2 1 0,14 48 0,14 91 19,-35-143-17,4 14 34,-2 1-1,4 74 1,-12-108-75,1-15-49,0-24-42,25-236 247,-20 236-83,2-10 47,14-51 1,-18 84-86,1-1 0,0 1 0,1-1 0,0 1 0,1 0 0,0 1 0,1 0 0,0 0 0,11-12 0,-17 21-1,0 0 1,1 0-1,-1 0 0,0 0 1,1 0-1,-1 0 1,1 0-1,-1 0 0,1 0 1,-1 1-1,1-1 1,0 1-1,-1-1 0,1 1 1,0-1-1,-1 1 0,1 0 1,0 0-1,0 0 1,-1 0-1,3 0 0,-1 1 3,1 0 0,-1 0 0,0 1 0,0-1 0,-1 1 0,1-1 0,0 1 0,0 0 0,-1 0 0,5 4 0,3 5 11,0 0 0,0 1 0,13 23 0,-20-31-11,12 24 13,0 0-1,-2 1 0,-1 1 0,-1 0 0,-1 0 0,-2 1 0,6 47 0,-6-11 0,-3 1 0,-6 101 0,0-151-183,0 2-431,0-1 0,-1 0 1,-5 22-1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6.867"/>
    </inkml:context>
    <inkml:brush xml:id="br0">
      <inkml:brushProperty name="width" value="0.2" units="cm"/>
      <inkml:brushProperty name="height" value="0.2" units="cm"/>
    </inkml:brush>
  </inkml:definitions>
  <inkml:trace contextRef="#ctx0" brushRef="#br0">6 25 8066,'29'-24'3701,"-36"65"-3541,-6 40-219,-2 143 0,26 82 106,39 65-266,-42-319-461,-7-51 628,-1 4-548,1 0 0,0 0-1,0 0 1,1 0 0,-1 0-1,4 6 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7.241"/>
    </inkml:context>
    <inkml:brush xml:id="br0">
      <inkml:brushProperty name="width" value="0.2" units="cm"/>
      <inkml:brushProperty name="height" value="0.2" units="cm"/>
    </inkml:brush>
  </inkml:definitions>
  <inkml:trace contextRef="#ctx0" brushRef="#br0">1 0 8554,'11'3'864,"-2"8"-696,1 18-2696,4 5-1265</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7.615"/>
    </inkml:context>
    <inkml:brush xml:id="br0">
      <inkml:brushProperty name="width" value="0.2" units="cm"/>
      <inkml:brushProperty name="height" value="0.2" units="cm"/>
    </inkml:brush>
  </inkml:definitions>
  <inkml:trace contextRef="#ctx0" brushRef="#br0">537 21 6921,'20'-15'3419,"-16"10"-2204,-16 7-1244,-23 11-68,0 2 0,1 1-1,0 2 1,-49 35-1,16-2 225,-59 57 0,113-97-67,1 1 0,1 0 0,0 0 0,1 1 0,0 1 0,1 0 0,1 0 0,0 0 0,0 1 0,2 0 0,0 1 0,1-1 0,0 1 0,1 0 0,1 1 0,1-1 0,-1 31 0,3-20-57,2 1 0,1 0 0,1 0 0,1-1 0,2 0 0,1 0 0,0 0 0,2-1 0,2-1 0,0 0 0,1 0 0,1-1 0,26 32 0,-24-37-11,0 0 1,1-1 0,2-1-1,-1 0 1,2-1 0,0-2-1,1 0 1,1-1 0,0 0-1,0-2 1,1-1 0,0-1-1,1-1 1,0-1 0,33 5-1,-30-8-103,1-2 0,-1-1 0,0-1-1,0-1 1,1-2 0,32-7 0,-37 5-579,0-2 0,-1 0 0,0-1 1,28-16-1,18-18-1787</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7.973"/>
    </inkml:context>
    <inkml:brush xml:id="br0">
      <inkml:brushProperty name="width" value="0.2" units="cm"/>
      <inkml:brushProperty name="height" value="0.2" units="cm"/>
    </inkml:brush>
  </inkml:definitions>
  <inkml:trace contextRef="#ctx0" brushRef="#br0">0 159 6921,'59'-30'3760,"-22"15"-3748,71-17 0,-28 10 53,79-18 208,-122 33-147,1 1 1,49-1-1,-72 8-112,-1 0 0,0 0-1,1 1 1,-1 1-1,0 1 1,0 0-1,-1 0 1,1 2 0,-1-1-1,0 2 1,-1 0-1,1 0 1,-1 1 0,18 16-1,-21-16-13,0 1 0,0 0-1,-1 0 1,-1 1 0,1-1-1,-1 2 1,-1-1 0,0 1 0,0 0-1,-1 0 1,-1 1 0,0 0 0,0 0-1,-1-1 1,-1 2 0,0-1-1,0 14 1,-3-3 5,-1 0 0,-1 0 0,0-1 1,-2 1-1,-1-1 0,-1 0 0,-1-1 0,-1 1 0,0-2 0,-23 37 0,9-22 17,-1-2 0,-2 0 0,-1-2-1,-1-1 1,-40 32 0,33-33-121,-2-1-1,-2-2 1,0-2-1,-1-2 1,-1-1 0,-2-2-1,-70 21 1,104-37-345,0 0-1,0-1 1,0-1-1,0 1 1,0-2-1,0 1 1,0-1-1,0 0 1,-13-3-1,20 2 164,0 0-1,0 0 1,0 0-1,0 0 1,0 0 0,0 0-1,0-1 1,0 1 0,0-1-1,-1-1 1</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8.566"/>
    </inkml:context>
    <inkml:brush xml:id="br0">
      <inkml:brushProperty name="width" value="0.2" units="cm"/>
      <inkml:brushProperty name="height" value="0.2" units="cm"/>
    </inkml:brush>
  </inkml:definitions>
  <inkml:trace contextRef="#ctx0" brushRef="#br0">62 137 8762,'4'-4'259,"6"-8"832,0-1 1,9-14-1,-17 24-1029,0-1 0,0 1 0,-1-1 0,1 0 0,-1 1 0,0-1-1,0 0 1,0 0 0,0 0 0,-1 1 0,1-1 0,-1 0 0,-1-8-1,-5 16-1384,0 8 1079,0 9 216,2 0-1,0 1 0,1-1 0,1 1 0,2 33 0,1-39 113,1-1 0,0 0-1,7 22 1,-8-32-51,1 0 0,0-1 0,0 1-1,0-1 1,0 1 0,1-1 0,0 0-1,0 0 1,0 0 0,0 0 0,0-1 0,1 1-1,0-1 1,6 5 0,-8-7-25,1 0 0,-1 0 0,0 0 0,1-1 0,-1 1 0,1-1 0,-1 1-1,1-1 1,0 0 0,-1 0 0,1 0 0,-1 0 0,1-1 0,-1 1 0,1-1 0,-1 1 0,1-1 0,-1 0 0,1 0 0,-1 0 0,0 0 0,1 0 0,-1-1-1,0 1 1,3-3 0,2-2-22,0 1-1,-1-1 1,0-1 0,0 1-1,0-1 1,5-8-1,-6 7-36,-1-1 0,0 1 0,0-1 0,-1 0 0,0 0 0,0 0 0,-1-1 0,0 1 0,-1 0 0,0-1 0,-1 1-1,1-1 1,-3-16 0,1 20 37,0 0-1,0-1 0,-1 1 1,0 0-1,0 0 0,0 0 1,-1 0-1,0 0 0,0 1 1,0-1-1,-1 1 0,0 0 1,0 0-1,0 0 0,-1 0 1,1 1-1,-1-1 0,0 1 1,0 1-1,-1-1 0,-6-3 1,-1 2-229,-1 1 1,0 0-1,0 0 1,0 1-1,0 1 1,0 1 0,0 0-1,-1 1 1,-14 1-1,-30 4-1534</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9.391"/>
    </inkml:context>
    <inkml:brush xml:id="br0">
      <inkml:brushProperty name="width" value="0.2" units="cm"/>
      <inkml:brushProperty name="height" value="0.2" units="cm"/>
    </inkml:brush>
  </inkml:definitions>
  <inkml:trace contextRef="#ctx0" brushRef="#br0">1056 382 7594,'0'-67'798,"1"32"240,-2 0 0,-7-50 0,6 76-992,1 1 0,-1 0 0,-1 0 0,0 0 0,0 1 0,0-1 0,-1 1 0,0-1 0,0 1 0,-1 0 0,0 1 0,0-1 0,-1 1 0,0 0 0,0 0 0,0 1 0,-13-9 0,13 10-56,0 1 1,-1 0 0,1 0-1,-1 1 1,0 0 0,1 0-1,-1 0 1,0 1 0,0 0-1,0 0 1,0 1-1,0 0 1,0 0 0,0 0-1,0 1 1,0 0 0,0 1-1,0 0 1,0 0 0,0 0-1,-8 5 1,1 1-3,0 0 1,0 1 0,1 1-1,0 0 1,0 1-1,2 0 1,-1 1-1,1 1 1,1-1-1,0 2 1,1-1-1,0 1 1,-6 16 0,2-2-1,1 1 0,1 1 0,2-1 1,0 2-1,-7 58 0,12-41 4,2 0 0,5 63 1,19 96 81,-14-142-41,49 330 140,33 345-114,-87-697-58,17 399 13,-19-307-3,-24 200 1,16-279-5,-3 0 1,-2-1-1,-22 59 1,26-92-4,-2-1 1,0 0-1,-1-1 0,-18 25 1,20-33-3,-1-1 1,1 0 0,-2 0 0,1-1 0,-2-1 0,1 0-1,-24 14 1,19-15-84,-1 0 0,0-1 1,0 0-1,-1-2 0,1 0 0,-1-1 0,0-1 0,-1 0 0,1-2 0,0 0 0,-1-1 0,1-1 0,-31-4 0,33 1-449,-1 0 0,1-1 1,0 0-1,0-1 0,0-1 0,1-1 0,0 0 0,1-1 0,-19-14 0,-15-23-2522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19.750"/>
    </inkml:context>
    <inkml:brush xml:id="br0">
      <inkml:brushProperty name="width" value="0.2" units="cm"/>
      <inkml:brushProperty name="height" value="0.2" units="cm"/>
    </inkml:brush>
  </inkml:definitions>
  <inkml:trace contextRef="#ctx0" brushRef="#br0">694 96 8762,'3'-20'1768,"-14"-2"865,-10 10-2545,-17 1-136,-8 2 64,-11 2-16,0 7-16,-10 1-24,6 2 0,-7 3-48,12-1 0,-2-2-56,12-5-56,3-1-128,12-3-152,5-3-1201,15-3-799</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0.107"/>
    </inkml:context>
    <inkml:brush xml:id="br0">
      <inkml:brushProperty name="width" value="0.2" units="cm"/>
      <inkml:brushProperty name="height" value="0.2" units="cm"/>
    </inkml:brush>
  </inkml:definitions>
  <inkml:trace contextRef="#ctx0" brushRef="#br0">1 35 7898,'6'-8'768,"-4"4"-293,0 1-1,1 0 0,0 0 1,-1 0-1,1 1 1,0-1-1,6-3 0,-7 6-385,-5 9-111,-6 118 44,6 0 0,6 1 0,36 240 0,3-75-162,-26-174-2831,-9-89 828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0.731"/>
    </inkml:context>
    <inkml:brush xml:id="br0">
      <inkml:brushProperty name="width" value="0.2" units="cm"/>
      <inkml:brushProperty name="height" value="0.2" units="cm"/>
    </inkml:brush>
  </inkml:definitions>
  <inkml:trace contextRef="#ctx0" brushRef="#br0">14 0 7922,'7'18'1103,"0"0"-1,5 31 1,-7-21-957,-2-1 0,-1 49 0,-36 863-149,32-900-5,-1 20 0,-7 107-5,17-311-65,-4 44 38,1 21 7,3-69 42,32-187 1,-28 276 7,31-144-2,-30 156 11,2 1 0,25-55 0,-34 91-7,1 1 0,-1 0-1,1 0 1,1 0 0,0 1-1,0 0 1,14-12 0,-19 18-17,1 1 0,-1 0 0,1 0 0,0 0 0,0 0 0,0 0 0,0 1 0,1-1 0,-1 1 0,0 0 0,1 0 0,-1 0 0,0 0 0,1 1 0,-1 0 0,1-1 1,-1 1-1,1 0 0,-1 1 0,1-1 0,-1 1 0,1-1 0,-1 1 0,1 0 0,-1 0 0,0 1 0,0-1 0,0 1 0,6 3 0,4 4-11,0 1 0,-1 1 1,-1 0-1,1 1 0,-2 0 0,0 0 0,0 1 0,14 26 1,-1 4 7,28 73 0,-26-42 12,-2 1-1,-4 1 1,11 94 0,5 235-3,-33-307 32,6 67-2618,-4-147 184</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1.178"/>
    </inkml:context>
    <inkml:brush xml:id="br0">
      <inkml:brushProperty name="width" value="0.2" units="cm"/>
      <inkml:brushProperty name="height" value="0.2" units="cm"/>
    </inkml:brush>
  </inkml:definitions>
  <inkml:trace contextRef="#ctx0" brushRef="#br0">660 218 8114,'0'-7'151,"1"-1"1,-1 1-1,0 0 1,-1-1-1,0 1 0,0 0 1,-1-1-1,1 1 1,-2 0-1,1 0 1,-1 1-1,0-1 1,0 0-1,-1 1 0,0 0 1,0 0-1,0 0 1,-1 0-1,0 1 1,0-1-1,0 1 1,-1 0-1,-8-5 0,4 3-170,-1 0-1,0 1 0,0 0 0,0 1 1,-1 0-1,0 0 0,0 1 1,-1 1-1,1 0 0,0 1 0,-1 0 1,-23 1-1,14 2 36,0 1-1,0 2 1,0 0 0,0 1 0,1 1-1,0 1 1,0 1 0,1 1 0,0 1-1,1 0 1,0 2 0,0 0 0,1 1-1,1 1 1,-17 16 0,26-20-8,1 1 0,-1-1 0,2 1 0,-1 1 0,2-1-1,-1 1 1,2 0 0,0 0 0,0 0 0,1 1 0,0-1 0,1 1 0,-1 24 0,3 6 34,2 0 1,13 79 0,-4-56-29,3-1 0,3 0 0,3 0 0,3-2 0,2-1 0,3-1 0,62 99 0,-79-144-18,0 0 1,1-1-1,0-1 1,25 23-1,-34-34-115,0-1-1,0 0 0,0 1 1,0-1-1,0 0 0,1 0 1,-1-1-1,1 1 1,-1-1-1,1 0 0,0 0 1,-1 0-1,1 0 0,0-1 1,0 1-1,0-1 0,-1 0 1,1 0-1,0-1 1,0 1-1,0-1 0,-1 0 1,1 0-1,0 0 0,-1 0 1,1 0-1,-1-1 1,1 0-1,-1 0 0,0 0 1,1 0-1,-1 0 0,3-4 1,45-41-2498</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2.439"/>
    </inkml:context>
    <inkml:brush xml:id="br0">
      <inkml:brushProperty name="width" value="0.2" units="cm"/>
      <inkml:brushProperty name="height" value="0.2" units="cm"/>
    </inkml:brush>
  </inkml:definitions>
  <inkml:trace contextRef="#ctx0" brushRef="#br0">4 0 5913,'2'3'521,"-1"-3"-417,-1 0 0,1 1 0,-1-1 0,1 0 0,-1 0 1,1 1-1,-1-1 0,1 0 0,-1 0 0,1 0 0,0 0 0,-1 0 0,1 0 0,-1 0 1,1 0-1,0 0 0,-1 0 0,1 0 0,-1 0 0,1 0 0,0 0 0,-1 0 0,1-1 1,-4 8-157,0 1 1,1-1-1,-1 1 1,1-1-1,1 1 1,-2 12-1,1 22-2,2-39 65,1-1 0,0 1 0,0 0 0,0-1 0,0 1 0,1-1 0,-1 1 0,1-1 0,0 1 0,-1-1 0,1 0 0,0 0 0,0 0 0,1 0 0,-1 0 0,0-1 0,1 1 0,-1-1 0,4 2 0,3 4 69,238 211 1148,-162-139-1179,58 57-21,113 99-41,-71-98-15,-46-34 52,-126-93-15,0 1 0,0 0 0,-2 1-1,1 0 1,-2 1 0,1 0 0,-2 1 0,11 20 0,-17-30-111,-1 0 0,0 0 0,-1 1 1,1-1-1,-1 1 0,0 0 1,0-1-1,0 1 0,0 0 0,-1-1 1,0 1-1,0 0 0,0 0 0,-1-1 1,1 1-1,-1 0 0,0-1 0,-1 1 1,1-1-1,-1 1 0,0-1 1,0 0-1,0 1 0,-1-1 0,1 0 1,-1-1-1,0 1 0,0 0 0,0-1 1,-1 1-1,1-1 0,-1 0 0,-4 3 1,-22 12-1689</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5.042"/>
    </inkml:context>
    <inkml:brush xml:id="br0">
      <inkml:brushProperty name="width" value="0.2" units="cm"/>
      <inkml:brushProperty name="height" value="0.2" units="cm"/>
    </inkml:brush>
  </inkml:definitions>
  <inkml:trace contextRef="#ctx0" brushRef="#br0">509 392 6537,'4'2'229,"-1"0"0,1 1 0,0-1 0,-1 1 0,1-1 0,-1 1-1,0 0 1,0 1 0,0-1 0,0 0 0,-1 1 0,1 0 0,1 4 0,-2-3-238,0 0 1,0 0 0,-1 1 0,0-1 0,0 1-1,-1-1 1,1 1 0,-1-1 0,0 1 0,-2 7-1,0 1-3,-1 0 0,0 0 0,-1-1-1,-1 1 1,0-1 0,0 0 0,-2 0 0,1-1-1,-2 0 1,-15 20 0,17-24-2,-1 0-1,0 0 1,-1 0 0,0-1 0,0 0-1,0-1 1,-1 0 0,0 0 0,0-1-1,-1 0 1,1-1 0,-1 0-1,0 0 1,0-1 0,-11 2 0,11-4 6,1-1 1,-1 0 0,1-1 0,0 0 0,-1 0-1,1-1 1,0 0 0,0 0 0,0-1 0,0-1-1,1 1 1,-17-10 0,13 5-7,0 0 0,0 0 0,1-1 0,0-1 0,0 0 0,1 0 0,-14-20 0,10 11 23,2 0 1,0-1-1,1-1 0,1 0 0,1 0 0,1-1 0,1 0 0,1 0 1,1-1-1,1 0 0,0 0 0,2 0 0,2-44 0,1 49 42,0-1 1,2 0-1,1 0 0,0 1 0,9-26 0,-8 34-20,-1-1 0,1 1-1,1 1 1,0-1 0,0 1 0,1 0 0,0 0-1,0 1 1,1 0 0,13-10 0,-14 12-20,-1 1-9,0 0 1,0 0-1,1 1 0,-1 0 0,1 0 1,0 1-1,13-5 0,-18 8-9,0 0 1,0 0-1,0 0 0,0 1 0,0-1 1,-1 1-1,1-1 0,0 1 0,0 0 1,0-1-1,0 1 0,-1 0 0,1 0 0,0 1 1,-1-1-1,1 0 0,-1 0 0,1 1 1,-1-1-1,0 1 0,2 2 0,2 2-23,0 1-1,0 1 1,6 11-1,-9-13 33,0-1 1,0 1-1,0 0 0,-1 0 0,1 0 0,-1 0 0,-1 0 0,1 0 0,-1 0 0,0 0 0,0 0 0,-1 0 0,0 0 1,-3 10-1,0-4-24,0 0 0,-1-1 0,0 0 0,-1 0 1,0 0-1,-10 12 0,12-19-49,1 1-1,-1-1 1,-1 0-1,1 0 1,0 0 0,-1-1-1,-9 6 1,12-8-95,0 0 0,0 0 0,0 0 0,0 0 1,-1 0-1,1 0 0,0-1 0,-1 1 0,1-1 0,0 0 0,-1 1 1,1-1-1,-1 0 0,1 0 0,0-1 0,-1 1 0,1 0 0,0-1 1,-1 0-1,-3-1 0,-14-11-1801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1.534"/>
    </inkml:context>
    <inkml:brush xml:id="br0">
      <inkml:brushProperty name="width" value="0.2" units="cm"/>
      <inkml:brushProperty name="height" value="0.2" units="cm"/>
    </inkml:brush>
  </inkml:definitions>
  <inkml:trace contextRef="#ctx0" brushRef="#br0">0 1 7554,'6'11'502,"0"1"1,-1-1 0,-1 1 0,0 1 0,0-1-1,1 16 1,7 81-409,-9-70-44,43 613 386,-3-39 102,-35-518-499,28 270 130,24-5-232,-34-267-1587,-25-90 1396,0-1 0,0 1-1,0-1 1,0 0 0,1 1 0,-1-1-1,0 0 1,3 3 0,14 4-2255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2.146"/>
    </inkml:context>
    <inkml:brush xml:id="br0">
      <inkml:brushProperty name="width" value="0.2" units="cm"/>
      <inkml:brushProperty name="height" value="0.2" units="cm"/>
    </inkml:brush>
  </inkml:definitions>
  <inkml:trace contextRef="#ctx0" brushRef="#br0">912 0 8450,'-18'12'3397,"-5"10"-3367,1 1 1,-35 46 0,-31 59-126,87-127 99,-337 594-29,288-490 94,3 3 1,6 2-1,4 1 1,-40 213 0,4 197 652,33 134-357,63 76-265,-5-545-92,76 327 0,-41-327 10,133 313 1,-111-337-72,189 296 1,-196-359-570,5-3 1,3-3-1,93 85 1,-136-147-687,64 44 0,48 10-1703</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2.958"/>
    </inkml:context>
    <inkml:brush xml:id="br0">
      <inkml:brushProperty name="width" value="0.2" units="cm"/>
      <inkml:brushProperty name="height" value="0.2" units="cm"/>
    </inkml:brush>
  </inkml:definitions>
  <inkml:trace contextRef="#ctx0" brushRef="#br0">1026 9 5905,'-2'-1'136,"-1"0"-1,1 0 1,0 0-1,0 1 1,0-1 0,-1 1-1,1-1 1,0 1-1,-1 0 1,1 0-1,-4 0 1,-15 0-232,-35-3 65,0 3-1,-74 10 1,72-1 113,0 2 1,-90 30 0,127-34 99,1 2 0,1 0 0,-1 1 0,1 1 0,1 0 0,0 2 0,1 0 0,0 1 0,1 1-1,-19 22 1,15-11 32,1 1 0,2 1-1,1 0 1,1 1 0,2 1 0,1 0-1,1 1 1,-11 50 0,9-13-68,3 1 1,-2 136 0,13-144-137,2 0 1,2-1-1,3 1 1,3-2-1,3 1 1,2-2-1,31 75 1,-18-67 21,66 108 1,-84-156-27,0 1 0,-1 0 0,-2 0 0,0 1 0,9 34 1,-15-43-5,0-1 1,0 1-1,-1-1 1,-1 1 0,0 0-1,0-1 1,-1 1 0,-1 0-1,1-1 1,-2 0-1,1 1 1,-2-1 0,-5 13-1,-10 15 2,-1-2 0,-47 62 1,-61 56-1035,52-64-2287,39-43 763</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3.437"/>
    </inkml:context>
    <inkml:brush xml:id="br0">
      <inkml:brushProperty name="width" value="0.2" units="cm"/>
      <inkml:brushProperty name="height" value="0.2" units="cm"/>
    </inkml:brush>
  </inkml:definitions>
  <inkml:trace contextRef="#ctx0" brushRef="#br0">0 20 6913,'11'3'459,"0"0"-1,0-1 1,0 0-1,0-1 1,0-1-1,1 1 0,15-3 1,-15 0-279,0 0 0,0-1 0,17-5 0,-19 4-181,0 1 1,0 1-1,18-3 0,-15 5 8,-1 1-1,1 0 1,0 1 0,0 0-1,-1 1 1,1 0-1,-1 1 1,0 1-1,0 0 1,0 1-1,-1 0 1,0 0-1,13 11 1,6 4-7,-2 2 0,0 1 0,34 40 0,-36-33 9,-1 1-1,-2 1 0,-1 1 1,-2 1-1,-2 0 0,-1 2 1,-1 0-1,-2 1 0,-2 0 1,-2 1-1,-1 0 0,6 65 0,-3 210 221,-24 0 134,7-226-253,5-72-97,-3 33 92,2 0 0,8 58 0,-6-94-100,1-1 0,0 0 0,1 0-1,0 0 1,1 0 0,0 0 0,1-1 0,1 1-1,-1-1 1,2-1 0,0 1 0,0-1-1,1 0 1,10 10 0,-14-17-132,1 1 1,-1-1-1,1 0 0,0 0 1,0 0-1,0-1 0,0 0 0,1 0 1,-1 0-1,1 0 0,-1-1 1,7 1-1,1-1-489,0-1 1,1 0-1,-1 0 1,17-4-1,58-14-2314</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4.726"/>
    </inkml:context>
    <inkml:brush xml:id="br0">
      <inkml:brushProperty name="width" value="0.2" units="cm"/>
      <inkml:brushProperty name="height" value="0.2" units="cm"/>
    </inkml:brush>
  </inkml:definitions>
  <inkml:trace contextRef="#ctx0" brushRef="#br0">1 50 7522,'13'-4'1014,"-9"3"-700,0 0 0,0 0 0,0 0 1,0 0-1,-1-1 0,1 0 0,-1 0 1,6-3-1,-6 3-349,-1 0 1,1 1-1,0-1 1,0 1-1,0 0 1,0 0-1,0 0 0,0 0 1,0 1-1,0-1 1,0 1-1,0-1 1,4 1-1,19-3 69,10-3 47,0 2 0,0 2 0,57 3 0,-67 2-73,-1 1 0,1 2 0,-1 0 0,0 2 0,-1 1 0,0 1 0,0 0 0,-1 2 0,0 1 0,-1 1 0,-1 1 0,0 1-1,-1 0 1,-1 2 0,0 0 0,-2 1 0,17 23 0,-4-1-18,-1 2 1,-3 1-1,22 49 0,-32-57 3,-2 0-1,-1 1 0,-2 1 0,9 59 1,-17-78 5,-2 0 1,0 0-1,-2 1 1,0-1-1,-1 0 1,-1 0-1,0 0 0,-2-1 1,-11 33-1,-1-12 2,-2-1-1,-1 0 0,-30 41 0,36-57 5,2 0 0,1 1 0,1 0 0,0 1-1,2 0 1,1 0 0,1 1 0,1 0 0,-3 38 0,4-19-155,2-1 1,1 2-1,7 59 1,-1-69-1224,2-1 0,16 52 0,-3-30-1289</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5.426"/>
    </inkml:context>
    <inkml:brush xml:id="br0">
      <inkml:brushProperty name="width" value="0.2" units="cm"/>
      <inkml:brushProperty name="height" value="0.2" units="cm"/>
    </inkml:brush>
  </inkml:definitions>
  <inkml:trace contextRef="#ctx0" brushRef="#br0">730 1 7050,'-1'0'172,"-1"1"1,0-1-1,0 1 1,1 0 0,-1-1-1,0 1 1,1 0 0,-1 0-1,0 0 1,1 0-1,-1 0 1,1 0 0,0 1-1,-1-1 1,1 0 0,-2 3-1,-21 27-967,17-19 607,1 0 1,0 1 0,1-1-1,0 1 1,1 1 0,0-1 0,1 1-1,0-1 1,2 1 0,-1 0-1,2 0 1,0 0 0,0 0-1,2-1 1,2 16 0,4 10 355,1 0 0,2-1 1,1 0-1,19 37 1,198 358 2043,-90-184-1298,-122-216-728,1-2 34,-2 1 0,19 54 1,-32-74-189,0 0 0,0 0 0,-1 0 1,-1 0-1,0 1 0,-1-1 0,0 0 0,-1 1 1,0-1-1,-1 0 0,-5 19 0,-2-3 38,-1-1 0,-2 1 0,-1-2 0,-1 0 0,-1 0 0,-1-1 0,-1-1 0,-29 30 0,5-11 10,-3-2-1,-1-2 1,-60 40-1,55-44-22,-133 88 118,141-98-143,0-2 0,-75 28 0,97-44-22,-143 51-744,55-22-3080,55-19 916</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8.656"/>
    </inkml:context>
    <inkml:brush xml:id="br0">
      <inkml:brushProperty name="width" value="0.2" units="cm"/>
      <inkml:brushProperty name="height" value="0.2" units="cm"/>
    </inkml:brush>
  </inkml:definitions>
  <inkml:trace contextRef="#ctx0" brushRef="#br0">36 10 7866,'-11'0'4518,"10"0"-4540,1 1 0,-1-1 0,0 1 0,1-1 0,-1 0 0,0 1 0,1-1 0,-1 1 0,1 0 0,-1-1 0,1 1 0,-1-1 0,1 1 0,-1 0 0,1-1 0,0 1 0,-1 0 0,1-1 0,0 1 0,0 0 0,-1 0 0,1-1 0,0 1 0,0 0 0,0 1 0,-4 11-16,1-1 1,1 1-1,0-1 1,0 1-1,1 15 0,1-22 25,1 8 12,0-1-1,1 1 1,0-1 0,1 1-1,1-1 1,0 0 0,0 0-1,2-1 1,9 18 0,-1 2 63,78 207 479,-79-195-523,-2 1 1,-2 1 0,5 74-1,-12 49-190,-21 172-1,16-318 54,2-19 49,-1-12 53,-5-161 118,8-1-1,31-250 1,-20 348 34,42-139 0,-39 168-726,1 0 1,3 1 0,1 1-1,32-46 1,-32 57-1378</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9.032"/>
    </inkml:context>
    <inkml:brush xml:id="br0">
      <inkml:brushProperty name="width" value="0.2" units="cm"/>
      <inkml:brushProperty name="height" value="0.2" units="cm"/>
    </inkml:brush>
  </inkml:definitions>
  <inkml:trace contextRef="#ctx0" brushRef="#br0">230 1 7818,'1'2'251,"0"0"0,0 0 0,0 0 0,-1 0 0,1 0 0,-1 0 0,1 0 0,-1 0 0,0 1 0,0-1 0,0 0 0,0 0 0,0 0 0,-1 0 0,1 1 0,-1-1 0,1 0 0,-2 3 0,-3 5-429,1-1 0,-12 16 1,4-5 442,-96 188-296,90-167 44,2 1-1,1 0 1,-10 54 0,20-66 7,1-1 1,2 2-1,1-1 0,1 0 1,2 0-1,1 0 1,1 0-1,1-1 1,11 34-1,-8-38 12,1 0 0,1-1 0,1-1 0,1 0 0,1 0 0,1-1 0,1-1 0,1 0 0,0-1 0,35 31 0,-40-41-49,1-1-1,1 0 1,0-1 0,0 0 0,0-1 0,1-1 0,0 0-1,0 0 1,1-2 0,25 6 0,-27-8-448,1-1 0,-1 0 0,0-1 0,0-1 0,0 0 0,0-1 0,22-5 0,12-7-2008</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9.405"/>
    </inkml:context>
    <inkml:brush xml:id="br0">
      <inkml:brushProperty name="width" value="0.2" units="cm"/>
      <inkml:brushProperty name="height" value="0.2" units="cm"/>
    </inkml:brush>
  </inkml:definitions>
  <inkml:trace contextRef="#ctx0" brushRef="#br0">11 348 5857,'-2'-10'245,"-1"-1"-1,1 1 1,0 0 0,1-1-1,1 1 1,-1-1-1,2 1 1,-1-1 0,2 1-1,-1 0 1,1-1 0,1 1-1,0 0 1,0 0-1,1 0 1,0 1 0,1-1-1,9-13 1,-6 11-206,0 0 0,1 1 0,1 0 0,0 0 0,1 1 0,0 1 0,0 0 0,1 0 0,0 1 0,0 0 0,1 1 0,24-9 0,-33 14-18,0 1 0,0 0 0,-1 0 0,1 0 0,0 0 0,0 1 0,0-1 0,0 1 0,0 0 0,0 0 0,0 1 0,0-1 0,0 1 0,-1 0 0,1 0 0,0 0 0,4 2 0,-5-1-25,1 0 1,-1 1 0,0-1 0,1 1-1,-1 0 1,0 0 0,-1 0-1,1 0 1,-1 1 0,1-1 0,-1 1-1,0 0 1,0-1 0,0 1-1,1 6 1,2 7-18,0 0-1,-2 0 1,0 1-1,-1-1 1,0 1 0,-3 33-1,-2-11-9,-16 73 0,8-67 25,-24 66-1,27-92 3,-1 0-1,0-1 0,-1 0 0,-1-1 1,-21 26-1,26-37-24,-1-1 1,1 0 0,-1 0 0,0-1-1,-1 1 1,1-2 0,-1 1-1,-9 3 1,13-6-187,1 0-1,-1-1 0,0 0 1,0 1-1,0-2 1,1 1-1,-1 0 0,0-1 1,0 1-1,0-1 1,0-1-1,0 1 0,0 0 1,0-1-1,0 0 1,0 0-1,0 0 1,0 0-1,-5-3 0,-13-14-2364</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29.858"/>
    </inkml:context>
    <inkml:brush xml:id="br0">
      <inkml:brushProperty name="width" value="0.2" units="cm"/>
      <inkml:brushProperty name="height" value="0.2" units="cm"/>
    </inkml:brush>
  </inkml:definitions>
  <inkml:trace contextRef="#ctx0" brushRef="#br0">39 0 8098,'9'3'2216,"-9"-3"-2167,0 0 0,0 0 0,0 1 1,0-1-1,0 0 0,-3 18 1034,1-10-1265,-11 58-122,-5 99 0,10 72 286,7-182-12,25 499 637,0-180-17,-23-258-585,-15 144 0,-17-40-2969,25-180 925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5.439"/>
    </inkml:context>
    <inkml:brush xml:id="br0">
      <inkml:brushProperty name="width" value="0.2" units="cm"/>
      <inkml:brushProperty name="height" value="0.2" units="cm"/>
    </inkml:brush>
  </inkml:definitions>
  <inkml:trace contextRef="#ctx0" brushRef="#br0">1 0 4769,'15'0'4969,"0"25"-6121,-9 4 1136,5 58-16,-15-44-16,-3 7-120,3-4-72,-2 0-176,3-12-184,3-2-361,0-12-103,3-3-424,6-7-137</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0.229"/>
    </inkml:context>
    <inkml:brush xml:id="br0">
      <inkml:brushProperty name="width" value="0.2" units="cm"/>
      <inkml:brushProperty name="height" value="0.2" units="cm"/>
    </inkml:brush>
  </inkml:definitions>
  <inkml:trace contextRef="#ctx0" brushRef="#br0">269 5 8282,'-1'-1'181,"-1"1"1,1-1-1,0 1 1,-1-1 0,1 1-1,-1 0 1,1-1-1,-1 1 1,1 0-1,0 0 1,-1 0-1,1 0 1,-1 0-1,1 0 1,-1 1 0,1-1-1,-1 0 1,1 1-1,0-1 1,-3 2-1,-29 14-743,20-7 545,0 1 0,0 1 1,2 0-1,-1 0 0,1 1 0,1 1 0,-15 23 1,10-11 50,1 0-1,1 1 1,-15 43 0,22-46 24,0 1-1,1 0 1,1 0 0,2 0-1,0 36 1,3-10 3,14 79-1,-11-102-71,2-2-1,0 1 1,2-1 0,0 0 0,2 0-1,15 26 1,-24-47-162,1-1-1,0 1 1,1-1 0,-1 0-1,1 0 1,-1 0 0,1 0-1,0 0 1,0-1 0,0 1-1,0-1 1,1 0-1,-1 0 1,1 0 0,-1 0-1,1-1 1,0 1 0,-1-1-1,1 0 1,0 0-1,0 0 1,0-1 0,0 1-1,0-1 1,0 0 0,0 0-1,0-1 1,0 1-1,6-2 1,27-7-2818</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0.598"/>
    </inkml:context>
    <inkml:brush xml:id="br0">
      <inkml:brushProperty name="width" value="0.2" units="cm"/>
      <inkml:brushProperty name="height" value="0.2" units="cm"/>
    </inkml:brush>
  </inkml:definitions>
  <inkml:trace contextRef="#ctx0" brushRef="#br0">1 264 7642,'21'-67'4260,"-15"45"-4219,13-32 1,-15 46-81,0 0 0,0 1 0,0 0 1,1 0-1,0 0 0,1 0 0,10-9 1,-10 10 20,1 0 1,0 1-1,0 0 1,0 1 0,0-1-1,1 1 1,0 1 0,0 0-1,0 0 1,0 0 0,0 1-1,11-2 1,-14 4 22,0 0 1,-1 0 0,1 0-1,0 0 1,0 1 0,0 0-1,-1 0 1,1 0 0,0 0-1,-1 1 1,1 0-1,-1 0 1,0 0 0,1 0-1,-1 1 1,0 0 0,-1 0-1,1 0 1,0 0 0,-1 0-1,0 1 1,6 7-1,-2-1-5,-1 1-1,-1-1 0,0 1 0,0 0 1,-1 1-1,0-1 0,-1 1 0,-1 0 0,1-1 1,-2 1-1,1 17 0,-2-6-2,0 0-1,-2 0 1,-1 0-1,-10 42 1,7-44 1,-1-1 1,0-1-1,-2 1 1,0-1-1,-18 27 0,19-35-4,0-1-1,0 1 1,-1-1-1,0-1 1,-1 1-1,0-2 1,-1 1-1,1-1 1,-20 10-1,23-15-198,1 0 1,-1-1-1,0 0 1,1 0-1,-15 2 0,-15-4-3797</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1.205"/>
    </inkml:context>
    <inkml:brush xml:id="br0">
      <inkml:brushProperty name="width" value="0.2" units="cm"/>
      <inkml:brushProperty name="height" value="0.2" units="cm"/>
    </inkml:brush>
  </inkml:definitions>
  <inkml:trace contextRef="#ctx0" brushRef="#br0">523 0 7666,'16'7'3160,"-17"-6"-3129,-19 12 673,14-10-1028,-14 6 218,-39 13 0,11-5 123,30-10-5,-25 10 32,-75 41-1,105-50-17,0 0 0,1 1 0,0 0 0,1 1 0,0 1 0,1 0 0,0 0 0,0 1 0,-14 23 0,11-8 3,0 1 0,2 0 0,1 1 0,2 0 0,1 0-1,1 1 1,1-1 0,2 1 0,1 1 0,1-1 0,6 53 0,-4-74-29,0 1 1,1-1 0,0 0-1,1 1 1,0-1 0,0 0-1,8 13 1,-9-19-3,0 0 0,1 1 0,-1-1 1,1 0-1,-1 0 0,1-1 0,0 1 0,0-1 1,0 1-1,1-1 0,-1 0 0,0 0 0,1 0 1,0-1-1,-1 1 0,1-1 0,0 0 0,0 0 1,0 0-1,-1-1 0,5 1 0,1-1-6,0 0 1,-1-1-1,1 0 0,-1-1 0,1 0 1,-1 0-1,0-1 0,0 0 1,0 0-1,0-1 0,0 0 0,-1 0 1,1-1-1,-1 0 0,-1 0 0,12-11 1,-2 0-49,-1 0-1,-1-1 1,-1-1 0,0 0 0,13-25 0,-11 16 24,-2 0 0,-1-1 0,-1 0 1,-1-1-1,-1 0 0,-2-1 0,-1 0 0,-2 0 0,2-56 0,-11 47 86,5 37-52,-1 1-1,1-1 1,0 1 0,-1-1 0,0 1-1,1 0 1,-1-1 0,0 1 0,1 0-1,-1-1 1,0 1 0,0 0 0,0 0 0,0-1-1,0 1 1,-1 0 0,1 0 0,0 0-1,0 1 1,-3-2 0,4 2-2,-1 0 1,0 0-1,1 0 1,-1 0-1,1 0 0,-1 0 1,0 0-1,1 0 1,-1 1-1,1-1 0,-1 0 1,1 0-1,-1 1 1,0-1-1,1 0 0,-1 1 1,1-1-1,0 1 1,-1-1-1,1 0 0,-1 1 1,1-1-1,0 1 1,-1-1-1,1 1 0,0 0 1,-1-1-1,1 1 1,0-1-1,0 2 0,-7 19 12,1 10-3,1 1-1,2-1 1,1 1-1,4 55 1,23 129 143,-24-214-150,29 154-21,-10-91-3074,-14-47 936</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1.996"/>
    </inkml:context>
    <inkml:brush xml:id="br0">
      <inkml:brushProperty name="width" value="0.2" units="cm"/>
      <inkml:brushProperty name="height" value="0.2" units="cm"/>
    </inkml:brush>
  </inkml:definitions>
  <inkml:trace contextRef="#ctx0" brushRef="#br0">182 1 8050,'-19'3'4456,"17"-1"-4262,-16 16-708,17-17 663,-12 16-196,0 0-1,2 0 1,0 1 0,1 1 0,0 0 0,-8 25 0,2 5-220,-15 72-1,28-107 219,1 1 0,0-1-1,1 0 1,0 18-1,2-27 58,-1 1 1,1-1-1,0 0 0,0 0 0,0 0 0,1 0 1,0 0-1,0 0 0,0 0 0,0 0 1,1-1-1,0 1 0,0-1 0,7 8 0,66 55 245,-6-6-224,-49-41-50,163 168-219,-158-158 146,-1 1 0,-2 2-1,-1 0 1,27 57 0,-44-81 16,-1 1 0,-1-1 0,0 1 0,0 0 0,-1 0 0,0 0 0,0 0 0,-1 0 0,-1 18 0,0-25 56,-1 1 0,0 0 0,1-1 0,-1 1 0,-1-1-1,1 1 1,0-1 0,-1 1 0,0-1 0,1 0 0,-2 0 0,1 0 0,0 0 0,0 0 0,-1 0 0,0-1 0,1 1 0,-1-1 0,0 0 0,0 1 0,0-1 0,-1-1 0,1 1 0,0 0 0,-1-1 0,1 0 0,-1 0 0,-6 2 0,4-2 83,0 0 0,0-1 0,-1 0 0,1 1 0,0-2 0,-1 1 0,1-1 0,0 0 1,0 0-1,0-1 0,-1 0 0,2 0 0,-1 0 0,0-1 0,0 0 0,1 0 0,-1 0 0,1-1 1,0 0-1,-7-6 0,9 7-26,0-1 1,-1 1 0,2-1-1,-1 1 1,0-1 0,1 0-1,0 0 1,-1 0 0,2 0-1,-1 0 1,0 0 0,1-1-1,0 1 1,0 0-1,0-1 1,0 1 0,1-1-1,0 0 1,0 1 0,0-1-1,0 1 1,1-1 0,0 1-1,0-1 1,0 1 0,0 0-1,1-1 1,0 1 0,2-4-1,20-31-1,1 2-1,40-45 1,0 0-111,97-161-121,-138 202 246,-3-2 0,-1 0 0,-2-1 1,13-50-1,-27 83 7,-1-1 0,-1 0-1,0 0 1,0-22 0,-2 31-47,0 1 0,0 0 0,0 0 0,-1 0 0,1 0 0,0 0 0,-1-1 1,1 1-1,-1 0 0,0 0 0,0 0 0,0 0 0,0 0 0,0 1 0,0-1 0,0 0 0,-1 0 0,1 1 0,-1-1 0,1 1 0,-1-1 0,0 1 0,1 0 0,-1-1 0,0 1 0,0 0 1,0 0-1,0 0 0,0 1 0,0-1 0,0 0 0,0 1 0,0-1 0,-4 1 0,-2 0-18,0 0-1,0 0 1,0 1 0,0 1-1,1-1 1,-1 1 0,0 0 0,1 1-1,0 0 1,-1 0 0,1 1-1,-11 6 1,-4 6-40,0 0-1,-26 25 1,28-22 21,0 1 1,2 0 0,0 2 0,-23 35 0,35-47 29,0 0 0,1 1 0,0 0 0,1 0 0,0 0 0,0 0 0,1 1 0,1-1 0,0 1 0,1 0 0,0 0 0,0-1 0,3 20 0,4 6 10,3 1 1,1-1-1,1 0 0,3-1 0,29 58 1,19 13-2998,-41-74 865</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2.369"/>
    </inkml:context>
    <inkml:brush xml:id="br0">
      <inkml:brushProperty name="width" value="0.2" units="cm"/>
      <inkml:brushProperty name="height" value="0.2" units="cm"/>
    </inkml:brush>
  </inkml:definitions>
  <inkml:trace contextRef="#ctx0" brushRef="#br0">375 26 7986,'0'-1'153,"0"0"0,-1 0 1,1-1-1,0 1 0,-1 0 0,1 0 1,0 0-1,-1 0 0,0 0 1,1 0-1,-1 0 0,0 0 0,1 0 1,-1 0-1,0 0 0,0 1 1,0-1-1,0 0 0,1 0 0,-1 1 1,0-1-1,-2 0 0,1 0-95,0 1 0,-1-1 0,1 1 0,0-1 0,-1 1 0,1 0 0,0 0 0,-1 0 0,1 0 0,-4 1 0,-4 1-172,1 1 0,0 0 0,1 0-1,-16 9 1,9-3 35,0 1-1,1 0 0,0 1 0,1 1 1,1 0-1,-21 25 0,8-5 56,-35 63 0,49-73 132,0 0 1,2 1 0,1 0 0,1 0 0,0 1-1,2 0 1,1 0 0,-2 47 0,6-21-25,2 1 0,2 0 1,13 60-1,-13-89-82,1 0 0,11 27 0,-14-42-8,1-1 0,0 1 0,0-1 0,1 0 0,-1 0 0,1-1 0,1 1 0,-1-1 0,1 1 0,10 8 0,-12-13 2,0 1 0,0-1 0,-1 0 0,1 0 0,0 0 0,0 0 0,0 0 0,0 0 0,0-1 0,0 1 0,0-1 0,0 0 0,0 0 0,0 0 0,0-1 0,1 1 0,-1-1 0,0 1 0,0-1 0,-1 0 0,5-2 0,1 0-39,0-1 0,0 0 0,-1-1 0,0 0 1,0 0-1,8-7 0,-3-1-522,0 1 1,0-2 0,-2 1-1,18-31 1,6-21-1549</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2.743"/>
    </inkml:context>
    <inkml:brush xml:id="br0">
      <inkml:brushProperty name="width" value="0.2" units="cm"/>
      <inkml:brushProperty name="height" value="0.2" units="cm"/>
    </inkml:brush>
  </inkml:definitions>
  <inkml:trace contextRef="#ctx0" brushRef="#br0">153 116 6697,'-2'-10'588,"-1"-4"295,-1 1 0,-10-25 0,13 35-861,0 1 0,0-1 0,-1 1 0,1 0 0,-1-1 0,1 1 0,-1 0 0,0 0 0,1 0-1,-1 0 1,0 0 0,0 1 0,-1-1 0,1 1 0,0-1 0,0 1 0,-1 0 0,1-1 0,-1 1 0,1 1 0,-6-2 0,7 2-27,-1 0 0,1 0 1,-1 0-1,1 0 0,0 1 0,-1-1 0,1 0 1,0 1-1,-1-1 0,1 1 0,0 0 1,0-1-1,0 1 0,-1 0 0,1 0 1,0 0-1,0 0 0,0 0 0,0 0 0,0 0 1,1 0-1,-1 0 0,0 0 0,0 2 1,-14 31-30,6-3 37,1 1 0,2 0 0,-3 40 0,2 101 191,7-155-168,5 159 726,28 182 0,-7-119-244,-3 176-157,-19-205-310,2 76-237,1-220-201,-4-59-357,20-49-6662</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3.167"/>
    </inkml:context>
    <inkml:brush xml:id="br0">
      <inkml:brushProperty name="width" value="0.2" units="cm"/>
      <inkml:brushProperty name="height" value="0.2" units="cm"/>
    </inkml:brush>
  </inkml:definitions>
  <inkml:trace contextRef="#ctx0" brushRef="#br0">107 27 6377,'8'-10'2788,"2"-3"-897,-10 13-1869,0 0 0,0 0-1,0 0 1,0 0 0,0 0-1,0 0 1,0 0 0,-1 0 0,1 0-1,0 0 1,0 0 0,0 0-1,0 0 1,0 0 0,-2-1 433,2 1-434,0 0 1,-1 0 0,1 0-1,0 0 1,0-1 0,0 1 0,0 0-1,0 0 1,0 0 0,0 0-1,0 0 1,0 0 0,0-1-1,0 1 1,0 0 0,0 0-1,0 0 1,0 0 0,0 0-1,0-1 1,-5 4-28,-1 0-1,0 0 1,1 1-1,0-1 1,-1 1 0,2 0-1,-1 1 1,0-1 0,1 1-1,0 0 1,0 0 0,-4 6-1,-2 4 2,1 1 0,1 0 0,-7 17 0,12-27 8,1 0 0,1 1-1,-1-1 1,1 0 0,0 1 0,0-1-1,1 1 1,0-1 0,0 1 0,0-1-1,1 0 1,2 9 0,-2-12 5,-1-1 1,1 1-1,0 0 1,1-1-1,-1 1 1,0-1-1,1 1 1,-1-1-1,1 0 1,0 0-1,0 1 1,0-1-1,0 0 1,0-1-1,0 1 1,0 0-1,1-1 1,-1 1-1,1-1 1,-1 0-1,1 0 1,0 0-1,-1 0 1,1 0-1,0 0 1,-1-1-1,1 1 1,0-1-1,0 0 1,3 0-1,-3 0-2,0 0 1,-1 0-1,1 0 0,-1 0 1,1 0-1,-1-1 1,1 1-1,-1-1 0,1 0 1,-1 0-1,0 0 0,1 0 1,-1 0-1,0 0 0,0-1 1,0 1-1,0-1 0,0 0 1,0 1-1,0-1 1,0 0-1,-1 0 0,1 0 1,-1 0-1,1 0 0,-1-1 1,0 1-1,0 0 0,0-1 1,1-3-1,-1 2-25,-1 0-1,1 0 0,-1 0 1,0 0-1,0 0 1,-1 0-1,1 0 1,-1 0-1,0 0 0,0 0 1,0 0-1,0 1 1,-1-1-1,1 0 1,-1 1-1,0-1 0,0 1 1,-5-6-1,-20-17-876,26 25 681,-1 0 0,1 0 0,-1 0 0,1 0 0,-1 0 0,1 1 0,-1-1 0,0 0 0,1 1 0,-1 0 0,0-1 0,1 1 0,-1 0 0,0 0 0,1 0 0,-1 0 0,0 0 0,-3 1 0</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3.569"/>
    </inkml:context>
    <inkml:brush xml:id="br0">
      <inkml:brushProperty name="width" value="0.2" units="cm"/>
      <inkml:brushProperty name="height" value="0.2" units="cm"/>
    </inkml:brush>
  </inkml:definitions>
  <inkml:trace contextRef="#ctx0" brushRef="#br0">149 131 6489,'1'-6'342,"0"1"0,-1-1 0,0 0 0,0 0 0,0 1 0,-1-1 0,0 0 0,0 0 0,0 1 0,-1-1-1,0 1 1,-3-6 0,4 7-346,-1 1-1,0 0 1,0-1 0,0 1-1,-1 0 1,1 0-1,-1 0 1,1 1 0,-1-1-1,0 0 1,0 1-1,-1 0 1,1 0-1,0 0 1,-1 0 0,1 0-1,-1 1 1,-6-2-1,8 2 14,0 1 0,0 0 0,0 0 0,0 0 0,0 0 0,0 0 0,-1 0-1,1 1 1,0-1 0,0 1 0,0 0 0,0-1 0,1 1 0,-1 0 0,0 0 0,0 0-1,0 0 1,1 1 0,-1-1 0,0 0 0,1 1 0,-1-1 0,1 1 0,0 0 0,-1-1-1,1 1 1,0 0 0,0 0 0,-1 1 0,-2 6 15,0-1-1,1 1 1,0-1-1,0 1 1,-2 12-1,4-15-12,0 1 0,0 0 0,0 0 0,1 1 0,0-1 0,1 0 0,-1 0 0,1 0 0,1-1 0,-1 1 0,5 10 0,-5-14-7,0-1 0,1 1 1,-1-1-1,1 0 0,-1 1 0,1-1 0,0 0 1,0 0-1,0 0 0,0-1 0,0 1 1,0 0-1,0-1 0,1 1 0,-1-1 0,1 0 1,-1 0-1,1 0 0,-1 0 0,1 0 0,0-1 1,-1 1-1,1-1 0,0 0 0,0 1 1,-1-1-1,1 0 0,0-1 0,0 1 0,-1 0 1,1-1-1,3-1 0,-1 1-5,-1 0-1,0 0 1,0-1-1,0 0 1,0 1-1,-1-1 1,1-1-1,0 1 1,-1-1-1,0 1 1,1-1 0,-1 0-1,0 0 1,0 0-1,4-8 1,-3 5-283,-1 0 0,1 0 0,-2-1 0,1 1 0,-1-1 1,0 0-1,0 0 0,-1 1 0,1-9 0,0-24-1718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4.332"/>
    </inkml:context>
    <inkml:brush xml:id="br0">
      <inkml:brushProperty name="width" value="0.2" units="cm"/>
      <inkml:brushProperty name="height" value="0.2" units="cm"/>
    </inkml:brush>
  </inkml:definitions>
  <inkml:trace contextRef="#ctx0" brushRef="#br0">495 1 6745,'-3'4'3096,"-10"0"-3179,7-2 275,-28 10-175,-89 33 39,105-36-46,0 0 1,0 1 0,1 1 0,-27 21 0,25-15 58,1 1 0,1 0 0,1 1 1,0 1-1,2 0 0,0 2 0,1-1 0,1 1 1,1 1-1,2 0 0,0 1 0,1 0 1,1 0-1,2 1 0,0-1 0,1 1 0,2 0 1,1 45-1,3-33 29,-2 8-59,3 0 1,2 1-1,2-1 0,13 44 0,-13-72-31,0 0 0,1-1-1,13 21 1,-12-24-1,-1 1 1,-1 0 0,0 0 0,-1 1 0,5 18 0,-5 2-876,-1 0 0,1 47 0,-5-54-797,1 17-885</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4.722"/>
    </inkml:context>
    <inkml:brush xml:id="br0">
      <inkml:brushProperty name="width" value="0.2" units="cm"/>
      <inkml:brushProperty name="height" value="0.2" units="cm"/>
    </inkml:brush>
  </inkml:definitions>
  <inkml:trace contextRef="#ctx0" brushRef="#br0">41 1 2457,'-5'5'774,"4"-3"-586,-1 0 0,0 0 0,0 0 0,0 0 0,0 0 0,0-1 0,0 1 0,0-1 0,-1 1 0,1-1 0,-12 9 2791,32 224-235,-25 103-2541,-2-77-4,10-230 33,1 0 1,10 51-1,-9-67-282,0-1-1,1 1 0,1-1 1,0 0-1,1-1 0,1 1 1,0-1-1,9 12 0,-15-23-101,-1 0 1,1 0-1,0 0 0,0 0 0,0 0 1,0 0-1,0 0 0,0 0 0,0-1 1,0 1-1,0 0 0,0-1 0,2 2 1,22-3-2012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5.871"/>
    </inkml:context>
    <inkml:brush xml:id="br0">
      <inkml:brushProperty name="width" value="0.2" units="cm"/>
      <inkml:brushProperty name="height" value="0.2" units="cm"/>
    </inkml:brush>
  </inkml:definitions>
  <inkml:trace contextRef="#ctx0" brushRef="#br0">1 1 6441,'3'5'166,"-1"1"0,1 0 0,-1 0 0,0 0 0,-1 0 0,1 0 0,-1 1-1,0-1 1,-1 0 0,0 9 0,3 17-226,67 686 969,-54-500-850,3 73-8,-18-270-66,0-3-59,1 1 0,0-1 0,7 24 0,-5-34-423</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5.330"/>
    </inkml:context>
    <inkml:brush xml:id="br0">
      <inkml:brushProperty name="width" value="0.2" units="cm"/>
      <inkml:brushProperty name="height" value="0.2" units="cm"/>
    </inkml:brush>
  </inkml:definitions>
  <inkml:trace contextRef="#ctx0" brushRef="#br0">317 21 8530,'10'-12'3149,"-9"9"-2924,-4-2 719,-8 5-1133,-6 6 127,-1 1 1,2 0 0,-1 1 0,1 1-1,-29 20 1,-69 64-301,104-85 332,1 1 1,0 0-1,1 1 0,0 0 0,-8 12 0,15-20 26,-1 0 0,1 0 0,0 1 1,0-1-1,0 0 0,0 1 0,1-1 0,-1 1 0,1-1 0,-1 1 0,1 0 0,0-1 0,0 1 0,0-1 1,0 1-1,0-1 0,1 1 0,-1-1 0,1 1 0,0-1 0,-1 1 0,1-1 0,0 1 0,1-1 0,-1 0 1,0 0-1,1 0 0,-1 0 0,1 0 0,0 0 0,3 3 0,8 6-32,1-1 0,0 0 0,1-2 0,0 1 0,0-2 1,23 8-1,-21-9 9,-1 1 0,0 1 0,-1 0 0,0 0 0,0 2 0,18 15 0,-22-14 29,0 1 0,-1 0 0,0 0 0,-1 1-1,0 1 1,-1 0 0,-1 0 0,0 0 0,6 20 0,-6-13 1,-2 1-1,0-1 1,-1 1 0,-2 0 0,0 0 0,-1 30 0,-3-27 0,0-1 0,-1 0 1,-1 0-1,-2 0 1,0-1-1,-1 0 1,-2 0-1,0-1 1,-1 0-1,-2 0 0,0-1 1,-1-1-1,-17 20 1,24-32-190,0-1 1,-1 0 0,0-1 0,0 1-1,-1-2 1,0 1 0,0-1-1,0 0 1,-1 0 0,0-1 0,0-1-1,0 1 1,0-1 0,0-1-1,-1 0 1,-18 2 0,-12-6-1928</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5.722"/>
    </inkml:context>
    <inkml:brush xml:id="br0">
      <inkml:brushProperty name="width" value="0.2" units="cm"/>
      <inkml:brushProperty name="height" value="0.2" units="cm"/>
    </inkml:brush>
  </inkml:definitions>
  <inkml:trace contextRef="#ctx0" brushRef="#br0">27 1 8282,'-14'207'3761,"1"26"-4710,41 90 890,-14-209 181,-1 168 1,-19-163-3364,3-76 907</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6.439"/>
    </inkml:context>
    <inkml:brush xml:id="br0">
      <inkml:brushProperty name="width" value="0.2" units="cm"/>
      <inkml:brushProperty name="height" value="0.2" units="cm"/>
    </inkml:brush>
  </inkml:definitions>
  <inkml:trace contextRef="#ctx0" brushRef="#br0">410 27 8170,'-17'-6'507,"8"2"-137,0 0 0,0 1-1,0 1 1,-1-1-1,0 2 1,1-1-1,-1 1 1,0 1 0,0-1-1,-13 3 1,11 1-389,0 0 1,0 1 0,1 1-1,-1 0 1,1 0-1,0 1 1,1 1 0,-1-1-1,1 2 1,0 0-1,1 0 1,0 0 0,0 1-1,1 1 1,-9 12 0,3-1-58,1 0 0,0 0 0,2 1 0,1 1 0,0 0 0,-11 43 0,19-54 42,-1 0 1,2 0-1,-1 1 0,2-1 0,0 0 0,0 0 0,1 1 1,3 15-1,-3-22 38,1-1 0,-1 0 0,1 1 0,0-1 0,0 0 0,0 0 0,1 0 0,-1-1 0,1 1 0,1-1 0,-1 1 0,0-1 0,1 0 0,0 0 0,0-1 0,0 1 0,1-1 0,-1 0 0,1 0 0,0 0 0,6 2 0,-8-4 11,0 0 0,1 0 0,-1 0-1,0-1 1,1 1 0,-1-1 0,1 0-1,-1 0 1,0 0 0,1-1 0,-1 1 0,1-1-1,-1 0 1,6-2 0,-3 1-4,1-1 1,-1-1 0,0 1-1,0-1 1,-1 0-1,10-9 1,-2 0-26,0 0 0,-1-1 0,-1-1 0,14-24 1,-10 13-19,-2 0 0,0-1 0,-2-1 0,-1 0 0,-1-1 0,-2 1 0,0-2-1,2-36 1,-8 35 50,-4 24-26,-5 15-31,7-6 32,1 0-1,-1 0 0,0 0 1,0 1-1,1-1 1,-1 0-1,1 0 1,0 0-1,0 1 1,0-1-1,0 0 1,0 0-1,0 1 0,1 2 1,0 13-13,6 96-65,27 138-1,-5-48 489,-24-154-344,-2 1 0,-2 1 0,-3-1 1,-2-1-1,-2 1 0,-3 0 0,-1-1 1,-3-1-1,-23 58 0,27-83-123,-1-2 1,-2 1-1,-21 31 1,28-46-53,-1 0-1,0-1 1,0 0-1,-1 0 1,0 0-1,0-1 1,-1 0 0,0 0-1,0-1 1,0 0-1,-15 7 1,19-11-21,0 0 1,0 0-1,0 0 1,0 0-1,0-1 0,-1 1 1,1-1-1,0 0 1,0 0-1,0-1 1,0 1-1,0-1 0,0 0 1,0 0-1,0 0 1,0-1-1,0 1 0,0-1 1,1 0-1,-7-4 1,3 1-227,1 0 1,0-1 0,1 0 0,-1 0-1,1 0 1,0 0 0,1-1 0,-1 0-1,-4-11 1,-13-37-1716</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6.925"/>
    </inkml:context>
    <inkml:brush xml:id="br0">
      <inkml:brushProperty name="width" value="0.2" units="cm"/>
      <inkml:brushProperty name="height" value="0.2" units="cm"/>
    </inkml:brush>
  </inkml:definitions>
  <inkml:trace contextRef="#ctx0" brushRef="#br0">232 0 8610,'0'3'537,"0"0"1,1 0-1,-1 0 0,0 0 1,0 0-1,-1 0 1,0 5-1,-15 41-885,6-22 460,-11 46-265,3 0-1,3 1 0,3 0 0,4 1 0,0 82 1,12-45 213,-4 177 366,-11-162-398,-5 0-1,-54 202 1,70-329-28,-2 10-281,0-1 0,-1 0 0,-1 0 0,0 0 0,0 0 0,-7 10 0</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7.281"/>
    </inkml:context>
    <inkml:brush xml:id="br0">
      <inkml:brushProperty name="width" value="0.2" units="cm"/>
      <inkml:brushProperty name="height" value="0.2" units="cm"/>
    </inkml:brush>
  </inkml:definitions>
  <inkml:trace contextRef="#ctx0" brushRef="#br0">545 21 5105,'-1'-15'5937,"-21"10"-3808,-16 7-2073,-11 2-128,-14 4 0,3 4 24,-5 6-72,5-1-8,2 0-136,10-2 0,10 1-208,12-6-329,9 0-1679</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7.749"/>
    </inkml:context>
    <inkml:brush xml:id="br0">
      <inkml:brushProperty name="width" value="0.2" units="cm"/>
      <inkml:brushProperty name="height" value="0.2" units="cm"/>
    </inkml:brush>
  </inkml:definitions>
  <inkml:trace contextRef="#ctx0" brushRef="#br0">84 10 8578,'16'-10'4281,"-20"10"-4321,-2 0-32,4 0 16,1 0-8,-2 0 8,-1 0-24,1 2-144,-4 4-1369,-4 17-911,-47 55-249</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8.122"/>
    </inkml:context>
    <inkml:brush xml:id="br0">
      <inkml:brushProperty name="width" value="0.2" units="cm"/>
      <inkml:brushProperty name="height" value="0.2" units="cm"/>
    </inkml:brush>
  </inkml:definitions>
  <inkml:trace contextRef="#ctx0" brushRef="#br0">1 0 8818,'12'3'4545,"-20"-1"-4705</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8.530"/>
    </inkml:context>
    <inkml:brush xml:id="br0">
      <inkml:brushProperty name="width" value="0.2" units="cm"/>
      <inkml:brushProperty name="height" value="0.2" units="cm"/>
    </inkml:brush>
  </inkml:definitions>
  <inkml:trace contextRef="#ctx0" brushRef="#br0">16 212 3729,'-15'-7'6946,"16"5"-6786,0 0 1,0 0-1,1 1 1,-1-1-1,1 1 1,-1-1-1,1 1 1,0 0-1,2-2 1,54-44-106,-46 36-52,1 1-1,0 0 1,1 0 0,20-9 0,-5 3-15,0 1-1,1 1 1,1 2-1,36-9 1,-65 20 10,1 1 1,-1-1 0,0 1 0,1 0 0,-1 0-1,0 0 1,1 0 0,-1 0 0,1 0-1,-1 1 1,0-1 0,0 1 0,1-1 0,-1 1-1,0 0 1,0 0 0,1 0 0,-1 0 0,0 0-1,0 1 1,-1-1 0,1 1 0,0-1-1,0 1 1,-1 0 0,1-1 0,-1 1 0,1 0-1,-1 0 1,0 0 0,1 0 0,-1 0-1,0 1 1,-1-1 0,2 2 0,1 8-28,0 0 0,-1 0 1,0 0-1,0 0 0,-1 17 1,-2 19-70,-1 0 0,-3-1 0,-13 64 0,-47 140 5,49-196 99,-21 61 46,18-59 105,1 0 0,-9 65 0,25-112-123,1-1 1,0 0-1,1 0 1,0 1-1,0-1 1,1 0-1,0 0 1,1 1 0,0-1-1,5 13 1,-7-21-35,1 0 1,-1 0-1,1 0 1,0 0-1,-1 0 1,1-1-1,0 1 1,0 0-1,0-1 1,0 1 0,0 0-1,-1-1 1,1 1-1,0-1 1,0 1-1,0-1 1,1 0-1,-1 1 1,0-1-1,0 0 1,0 0-1,0 0 1,0 0-1,0 0 1,0 0-1,0 0 1,0 0 0,0 0-1,0 0 1,1 0-1,-1-1 1,2 0-1,2-1-157,1 0-1,0-1 0,0 0 1,9-7-1,20-18-1920,2-7 10</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8.967"/>
    </inkml:context>
    <inkml:brush xml:id="br0">
      <inkml:brushProperty name="width" value="0.2" units="cm"/>
      <inkml:brushProperty name="height" value="0.2" units="cm"/>
    </inkml:brush>
  </inkml:definitions>
  <inkml:trace contextRef="#ctx0" brushRef="#br0">202 0 7434,'-1'3'233,"0"0"1,0 0-1,0 0 1,0 0-1,-1 0 1,1 0-1,-1 0 1,0-1-1,0 1 1,0-1-1,0 1 1,-1-1-1,1 0 1,-4 3-1,-13 16-136,-2 8-128,2 1 1,1 0-1,2 2 0,1 0 1,1 1-1,2 0 0,1 1 1,1 0-1,-6 52 0,15-69 116,0 1 0,1-1 0,1 0 0,1 1-1,1-1 1,0 0 0,1 0 0,0 0 0,2 0 0,0-1 0,1 0-1,13 22 1,-20-37-84,1 0 0,-1 1 0,1-1 0,0 0 0,0 1-1,0-1 1,0 0 0,0 0 0,0 0 0,0 0 0,0 0 0,0 0-1,1 0 1,-1 0 0,0 0 0,0 0 0,1-1 0,-1 1 0,1-1 0,-1 1-1,1-1 1,-1 1 0,1-1 0,-1 0 0,1 0 0,-1 0 0,1 0-1,-1 0 1,1 0 0,-1 0 0,1 0 0,-1 0 0,1-1 0,-1 1 0,1-1-1,-1 1 1,1-1 0,-1 0 0,0 1 0,1-1 0,-1 0 0,0 0-1,0 0 1,0 0 0,2-2 0,4-4-20,1-1 0,-2 0 0,1 0 1,-1-1-1,6-12 0,-2 3-36,0 0 0,-1-1 0,-1-1 1,-1 1-1,-1-1 0,0 0 0,-2-1 1,0 1-1,-2-1 0,0 0 0,-1 0 0,-1 0 1,-1 1-1,-1-1 0,0 0 0,-2 0 0,-1 1 1,0 0-1,-1 0 0,-2 0 0,0 1 0,0 0 1,-23-34-1,6 17-1932,-2 4-98</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9.436"/>
    </inkml:context>
    <inkml:brush xml:id="br0">
      <inkml:brushProperty name="width" value="0.2" units="cm"/>
      <inkml:brushProperty name="height" value="0.2" units="cm"/>
    </inkml:brush>
  </inkml:definitions>
  <inkml:trace contextRef="#ctx0" brushRef="#br0">198 7 8226,'-2'-6'3976,"-17"8"-3926,18-2-50,-1 1-2,-1-1 1,0 1-1,1 1 0,-1-1 0,1 0 1,-1 1-1,1-1 0,-1 1 1,1-1-1,-2 3 0,-12 11-2,1 0 0,0 1 0,1 0 0,-14 23 0,20-27-1,0 1 0,1 0 0,0 0 0,1 1 0,1-1 0,0 2 0,1-1 0,-3 18 0,6-18-2,0-1 1,2 1-1,-1-1 0,2 1 1,0 0-1,0-1 1,1 0-1,1 0 0,0 0 1,1 0-1,10 17 0,-6-11-95,2-1 0,1 0 0,0-1 0,1 0-1,1-1 1,25 23 0,-34-35 63,0 1 0,1-1 0,-1 0 0,1-1 0,-1 0 0,1 1 0,0-2 0,1 1 0,-1-1 0,0 0-1,1 0 1,-1-1 0,1 0 0,-1 0 0,9 0 0,-11-1 40,0-1-1,0 1 1,0-1-1,0 0 1,0 0-1,0-1 1,0 1 0,0-1-1,-1 0 1,1 0-1,0 0 1,-1-1-1,0 1 1,1-1-1,-1 1 1,0-1-1,-1 0 1,1-1-1,0 1 1,-1 0 0,0-1-1,0 1 1,0-1-1,0 0 1,1-4-1,2-5-22,-1 1 0,-1-1-1,0 0 1,-1-1 0,0 1 0,-1 0-1,0 0 1,-3-22 0,-2-3-1372,-15-65 0,3 44-571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6.279"/>
    </inkml:context>
    <inkml:brush xml:id="br0">
      <inkml:brushProperty name="width" value="0.2" units="cm"/>
      <inkml:brushProperty name="height" value="0.2" units="cm"/>
    </inkml:brush>
  </inkml:definitions>
  <inkml:trace contextRef="#ctx0" brushRef="#br0">435 28 6473,'-1'-1'114,"1"1"0,-1 0 0,0-1 0,1 1 0,-1 0 0,1 0 0,-1 0 0,0 0 0,1 0 0,-1-1 0,0 1 0,1 0 0,-1 0 0,1 1 0,-1-1 0,0 0 0,1 0 0,-1 0 0,0 0 0,1 0 0,-1 1 0,1-1 0,-2 1 0,-36 9-229,18-3 102,0-2 0,-1-1 0,1 0 0,-1-2 1,-29 1-1,-118-8-53,163 5 47,0-1 0,-1 0-1,1 0 1,0 0-1,0-1 1,0 0 0,-7-3-1,11 4-30,0 1-1,0 0 0,0-1 0,0 0 0,1 1 0,-1-1 0,0 1 1,1-1-1,-1 0 0,0 1 0,1-1 0,-1 0 0,1 0 1,-1 1-1,1-1 0,-1 0 0,1 0 0,0 0 0,-1-1 0,1 1-76,0 0-1,1 0 0,-1 0 0,0 0 0,0 0 1,1 0-1,-1 0 0,1 0 0,-1 0 0,1 0 0,-1 0 1,1 1-1,0-1 0,-1 0 0,1 0 0,0 1 1,0-1-1,-1 0 0,1 1 0,0-1 0,0 0 1,1 0-1,16-9-1783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39.950"/>
    </inkml:context>
    <inkml:brush xml:id="br0">
      <inkml:brushProperty name="width" value="0.2" units="cm"/>
      <inkml:brushProperty name="height" value="0.2" units="cm"/>
    </inkml:brush>
  </inkml:definitions>
  <inkml:trace contextRef="#ctx0" brushRef="#br0">318 1 8282,'-29'17'1253,"1"1"0,-37 32 0,23-12-1497,-72 84 0,108-115 190,1-1 1,0 1-1,0 0 0,1 0 0,-5 12 0,8-17 40,0 1-1,0 0 0,0 0 1,1 0-1,-1-1 0,1 1 1,0 0-1,0 0 0,0 0 1,0 0-1,0 0 0,1 0 1,-1-1-1,1 1 0,0 0 1,0 0-1,0 0 0,0-1 1,3 5-1,4 5 8,1 1 0,1-2 0,0 1 0,0-1 0,1-1 0,1 0 0,0 0 0,13 7 0,14 7-55,56 26-1,10-6 12,-76-34 80,0 1 0,-1 2-1,0 1 1,-1 1 0,30 23-1,-52-34-13,0 0-1,0 1 1,-1 0-1,0 0 1,0 0 0,0 0-1,0 1 1,-1 0-1,0-1 1,0 1-1,-1 0 1,1 1-1,-1-1 1,-1 0-1,1 1 1,-1-1 0,0 1-1,-1-1 1,1 1-1,-1-1 1,-1 1-1,1-1 1,-1 1-1,-2 9 1,-3 4-165,0-1-1,-1 0 1,-1 0 0,-1 0 0,0-1-1,-24 31 1,-21 26-1785,-6 1-95</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0.512"/>
    </inkml:context>
    <inkml:brush xml:id="br0">
      <inkml:brushProperty name="width" value="0.2" units="cm"/>
      <inkml:brushProperty name="height" value="0.2" units="cm"/>
    </inkml:brush>
  </inkml:definitions>
  <inkml:trace contextRef="#ctx0" brushRef="#br0">1 5 8874,'20'5'1920,"-2"-10"793,-4 2-2753,-11 2-224,0 2-200</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0.914"/>
    </inkml:context>
    <inkml:brush xml:id="br0">
      <inkml:brushProperty name="width" value="0.2" units="cm"/>
      <inkml:brushProperty name="height" value="0.2" units="cm"/>
    </inkml:brush>
  </inkml:definitions>
  <inkml:trace contextRef="#ctx0" brushRef="#br0">1 6 4689,'4'-4'4409,"-2"2"-4353</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1.785"/>
    </inkml:context>
    <inkml:brush xml:id="br0">
      <inkml:brushProperty name="width" value="0.2" units="cm"/>
      <inkml:brushProperty name="height" value="0.2" units="cm"/>
    </inkml:brush>
  </inkml:definitions>
  <inkml:trace contextRef="#ctx0" brushRef="#br0">0 65 8866,'60'-61'4766,"-59"61"-4770,-1-1-1,1 1 0,-1 0 1,1-1-1,-1 1 1,1 0-1,0 0 0,-1-1 1,1 1-1,-1 0 1,1 0-1,0 0 0,-1 0 1,1 0-1,-1 0 0,1 0 1,0 0-1,-1 0 1,1 0-1,-1 0 0,1 0 1,0 0-1,-1 0 1,1 0-1,-1 1 0,1-1 1,0 0-1,-1 1 1,1-1-1,-1 0 0,1 1 1,-1-1-1,1 0 1,-1 1-1,0-1 0,1 1 1,0 0-1,19 25-177,-13-17 119,318 392-369,-229-269 528,92 169-1,-115-160-54,-6 3 1,-6 2-1,50 185 1,-64-148 6,-8 0 0,22 257 1,-50-279-34,-7 1 0,-7-1 1,-33 221-1,-8-120-157,-11-2-1,-92 260 1,83-343-1362,-170 334 1,68-224-609,159-276 2029</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3.015"/>
    </inkml:context>
    <inkml:brush xml:id="br0">
      <inkml:brushProperty name="width" value="0.2" units="cm"/>
      <inkml:brushProperty name="height" value="0.2" units="cm"/>
    </inkml:brush>
  </inkml:definitions>
  <inkml:trace contextRef="#ctx0" brushRef="#br0">395 145 8282,'31'-11'4186,"-33"13"-4266,0 0 0,0 0 0,0 0 0,0 0 0,0 0 1,0 0-1,1 0 0,-1 1 0,1-1 0,-2 4 0,-6 9 24,-14 20 88,2 1-1,1 1 1,-25 67 0,12 36 300,35-114-281,-2-23-43,1-1 0,-1 1-1,1-1 1,-1 1 0,0-1 0,0 1-1,-1 4 1,-1-20 123,-8-98-54,-39-172-1,32 202 39,16 76-101,0-4 43,-1-1 0,0 1-1,-1 0 1,0-1 0,-1 1 0,-4-9 0,7 17-50,1 0 0,-1 0-1,1 1 1,-1-1 0,1 0-1,-1 1 1,0-1 0,1 0 0,-1 1-1,0-1 1,1 1 0,-1-1-1,0 1 1,0-1 0,0 1 0,1 0-1,-1-1 1,0 1 0,0 0-1,0 0 1,0 0 0,0-1 0,-1 1-1,0 1-4,0-1-1,0 0 0,0 1 0,1 0 1,-1-1-1,0 1 0,1 0 1,-1 0-1,0 0 0,1 0 0,-2 1 1,-3 3-66,1 0 1,0 0 0,0 0-1,-8 12 1,1 2-599,2 1 0,1-1 0,0 2 0,-7 23 0,-8 38-1811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3.547"/>
    </inkml:context>
    <inkml:brush xml:id="br0">
      <inkml:brushProperty name="width" value="0.2" units="cm"/>
      <inkml:brushProperty name="height" value="0.2" units="cm"/>
    </inkml:brush>
  </inkml:definitions>
  <inkml:trace contextRef="#ctx0" brushRef="#br0">25 1 9498,'-1'0'170,"0"1"0,0 0 0,-1 0 0,1 0 0,0 0 0,0 0 0,0 1 0,0-1 1,0 0-1,1 0 0,-1 1 0,0-1 0,0 0 0,1 1 0,-1-1 0,1 1 0,-1-1 0,1 3 0,-3 33 1133,3-16-1412,-5 663-133,49-1 325,-14-257 37,-29-416-117,46 557 105,-34-466-310,44 167 0,-55-259-38,1 0 0,0 0-1,0 0 1,1 0 0,0-1 0,1 1 0,0-1-1,0 0 1,8 9 0,-12-16 119,0 0 0,0 0-1,0 0 1,0-1 0,-1 1 0,1 0-1,0 0 1,0-1 0,0 1 0,1-1-1,-1 1 1,0-1 0,0 1 0,0-1-1,0 0 1,0 1 0,0-1 0,1 0 0,-1 0-1,0 0 1,2 0 0,1-1-254,0-1 0,-1 0 0,0 1 0,1-1-1,-1 0 1,0 0 0,3-3 0</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3.948"/>
    </inkml:context>
    <inkml:brush xml:id="br0">
      <inkml:brushProperty name="width" value="0.2" units="cm"/>
      <inkml:brushProperty name="height" value="0.2" units="cm"/>
    </inkml:brush>
  </inkml:definitions>
  <inkml:trace contextRef="#ctx0" brushRef="#br0">1 592 5921,'151'-540'6303,"-140"492"-6002,-10 44-292,-2 6-40,-5 25-180,-2 25 54,2 1 0,3 0 0,5 81 0,23 184 203,-21-280 1,28 248 440,15 179-768,-42-405-1801,0-19 3</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5.008"/>
    </inkml:context>
    <inkml:brush xml:id="br0">
      <inkml:brushProperty name="width" value="0.2" units="cm"/>
      <inkml:brushProperty name="height" value="0.2" units="cm"/>
    </inkml:brush>
  </inkml:definitions>
  <inkml:trace contextRef="#ctx0" brushRef="#br0">1 82 9266,'30'55'1918,"-13"-27"-1220,-2 0 1,-2 1 0,12 33 0,-11-9-715,-2 1 0,9 93 1,-6 114 17,-14-231-1,3 88-274,-21 227 1,15-330 167,2-11 57,0-1-1,0 0 1,-1 1 0,1-1 0,-1 0 0,0 0-1,0 0 1,0 0 0,-3 6 0,4-10 16,-1 0 0,0 0 0,1 1 0,-1-1 0,1 0 0,-1 0 0,1 0 0,-1 0 0,1 0 0,0 0 1,0 0-1,-1 0 0,1 0 0,0 0 0,0 0 0,0-2 0,-5-82-184,10-129-1,27-82 222,35-81 339,-57 330-163,1 0 1,35-86-1,-44 129-160,0-1-1,0 1 0,0 0 1,1 0-1,0 0 1,5-6-1,-7 10-21,-1-1 0,1 0 0,0 1 0,0-1-1,-1 1 1,1-1 0,0 1 0,0 0 0,0-1-1,0 1 1,-1 0 0,1 0 0,0 0 0,0-1-1,0 1 1,0 0 0,0 0 0,0 0 0,0 0-1,0 1 1,0-1 0,-1 0 0,1 0 0,0 0-1,0 1 1,0-1 0,0 0 0,0 1-1,-1-1 1,1 1 0,0-1 0,0 1 0,-1-1-1,1 1 1,1 1 0,3 3-26,0 1-1,-1-1 1,1 1 0,-1 0-1,0 0 1,-1 1 0,1-1-1,3 12 1,17 60-115,-19-61 122,25 103 106,-6 1 1,-5 1-1,-5 0 1,-6 1-1,-15 239 1,5-331-95,2-16-10,-1 0 0,0 0-1,-1 0 1,-1 0 0,-9 28-1,12-43 17,0 0-1,0 1 1,0-1-1,-1 1 1,1-1-1,0 0 0,0 1 1,0-1-1,0 0 1,0 1-1,-1-1 1,1 0-1,0 1 1,0-1-1,-1 0 0,1 1 1,0-1-1,0 0 1,-1 0-1,1 1 1,0-1-1,-1 0 1,1 0-1,0 0 0,-1 0 1,1 1-1,-1-1 1,1 0-1,0 0 1,-1 0-1,1 0 1,-1 0-1,-6-11-52,1-22-6,1-25 1,3 0-1,7-75 0,-2 76 26,33-324-104,-25 316 155,3 0 0,3 2-1,44-110 1,-60 171-15,7-16 15,0 1 0,13-20 0,-19 35-11,-1-1 0,1 0 0,0 1 0,0-1 0,0 1 0,0 0 0,0 0 0,1 0 0,-1 0 0,0 0 0,1 0 0,0 0 1,-1 1-1,1 0 0,0-1 0,0 1 0,0 0 0,0 0 0,0 0 0,0 1 0,4-1 0,-4 2-1,0-1-1,-1 1 1,1 1 0,0-1 0,-1 0-1,1 0 1,-1 1 0,1 0-1,-1-1 1,0 1 0,0 0 0,0 0-1,0 0 1,0 1 0,0-1-1,0 0 1,-1 1 0,1-1-1,1 4 1,-1-2-1,10 17-2,0-1 0,-2 2 0,-1-1 0,11 37 0,14 93-18,29 379-36,-38-259 74,-25-270-21,1 6-4,-1 0 0,1-1-1,0 1 1,1 0 0,0 0 0,0 0-1,0-1 1,4 8 0,-6-14 1,1 0 0,-1 1 1,0-1-1,0 1 0,1-1 1,-1 0-1,0 1 1,1-1-1,-1 0 0,0 0 1,1 1-1,-1-1 0,0 0 1,1 0-1,-1 1 0,0-1 1,1 0-1,-1 0 0,1 0 1,-1 0-1,1 1 1,-1-1-1,0 0 0,1 0 1,-1 0-1,1 0 0,-1 0 1,1 0-1,0-1 0,11-9-69,5-22-64,-1-13-130,19-91 0,-26 95 167,36-177-943,-21 94 37,41-236-968,-15-9 5177,-49 361-3115,-1 2 7,0 0 0,1 0 1,0 0-1,3-9 0,5 90 111,65 576-243,-72-639 38,33 193 44,-24-154-16,2-2 0,21 53-1,-30-95-21,-3-1 6,2 1-1,-1-1 1,1 0-1,0 0 1,0-1-1,1 1 1,0-1-1,-1 1 1,2-1-1,8 8 1,-12-12-10,0 0 0,0-1 0,0 1 0,0-1 0,1 1 0,-1-1 0,0 1 0,0-1 0,0 0 0,1 0 0,-1 1 0,0-1 0,0 0 1,0 0-1,1 0 0,-1 0 0,0-1 0,0 1 0,1 0 0,-1 0 0,0-1 0,0 1 0,0-1 0,0 1 0,0-1 0,0 1 0,0-1 1,0 0-1,0 1 0,0-1 0,0 0 0,0 0 0,0 0 0,0 0 0,0 0 0,0-1 0,4-5-1,-1 0 0,0 0 0,0-1 0,3-9 0,-4 11-6,10-30-77,-2 0-1,0-1 0,5-43 1,8-118-712,-18 145 427,21-300-3440,-18 166 1089</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5.381"/>
    </inkml:context>
    <inkml:brush xml:id="br0">
      <inkml:brushProperty name="width" value="0.2" units="cm"/>
      <inkml:brushProperty name="height" value="0.2" units="cm"/>
    </inkml:brush>
  </inkml:definitions>
  <inkml:trace contextRef="#ctx0" brushRef="#br0">114 475 2993,'-11'-76'1112,"-52"-258"3693,62 330-4737,0-2 37,0 0 0,-1 1 1,0-1-1,0 0 1,0 1-1,-1 0 0,0-1 1,0 1-1,-4-4 0,7 8-99,0 1 0,0 0 0,0 0 0,0 0 0,-1 0 0,1 0 0,0 0-1,0 0 1,0 0 0,-1 0 0,1 0 0,0 0 0,0 0 0,0 0 0,-1 0-1,1 0 1,0 0 0,0 0 0,0 0 0,-1 0 0,1 0 0,0 0 0,0 0-1,0 0 1,-1 0 0,1 0 0,0 0 0,0 0 0,0 0 0,-1 1 0,1-1-1,0 0 1,0 0 0,0 0 0,0 0 0,0 0 0,-1 1 0,1-1 0,0 0-1,0 0 1,0 0 0,0 1 0,0-1 0,0 0 0,0 0 0,0 0 0,0 1-1,0-1 1,0 0 0,0 0 0,0 0 0,0 1 0,0-1 0,0 0-1,0 0 1,0 1 0,-2 12 82,0 1 0,1 0 0,0-1 0,2 15 0,-1-22-74,57 610 531,-44-517-478,63 555 457,11 63 153,-49-440-425,11 88 7,-41-296-222,40 412-54,-42-427-109,0 16-3125</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5.736"/>
    </inkml:context>
    <inkml:brush xml:id="br0">
      <inkml:brushProperty name="width" value="0.2" units="cm"/>
      <inkml:brushProperty name="height" value="0.2" units="cm"/>
    </inkml:brush>
  </inkml:definitions>
  <inkml:trace contextRef="#ctx0" brushRef="#br0">822 72 9682,'-6'-1'1904,"-17"-18"913,-23 6-2929,-23 0-112,-9 0-8,-12 3 56,9 7-8,-8 6-16,12 5-32,-8 3-208,16 1-737,3 3-1455,23-5 103</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6.762"/>
    </inkml:context>
    <inkml:brush xml:id="br0">
      <inkml:brushProperty name="width" value="0.2" units="cm"/>
      <inkml:brushProperty name="height" value="0.2" units="cm"/>
    </inkml:brush>
  </inkml:definitions>
  <inkml:trace contextRef="#ctx0" brushRef="#br0">343 153 5553,'-30'-1'829,"1"2"0,-1 2 0,-45 9 0,66-10-840,0 0-1,1 1 1,-1 0 0,1 0-1,0 1 1,0 0 0,0 0-1,0 1 1,1 0 0,0 1-1,0 0 1,0 0 0,1 0-1,0 1 1,0-1 0,-6 11 0,5-4 25,0 1 0,1-1 1,1 2-1,0-1 1,1 0-1,1 1 1,0 0-1,1 0 0,0 0 1,1 0-1,1 0 1,0 0-1,5 28 1,-2-26-9,1 0 1,0-1-1,1 1 1,1-1-1,0 1 1,1-2-1,1 1 1,1-1-1,0 0 1,1-1-1,22 25 1,-23-29-8,1-1 0,0-1 0,0 0 0,1 0 0,0-1 0,1 0 0,-1-1 0,1-1 1,0 1-1,19 4 0,-26-9-1,1 1 1,-1-1-1,1-1 1,0 1-1,-1-1 1,1 0-1,0 0 1,-1-1-1,1 1 1,-1-1-1,1-1 1,-1 1-1,1-1 1,-1 0-1,0 0 1,0 0-1,0-1 1,0 0-1,0 0 1,0 0-1,-1 0 0,0-1 1,1 0-1,-1 0 1,-1 0-1,7-9 1,3-6-6,-1-1 1,-2-1-1,0 1 0,-1-2 1,0 1-1,-2-1 0,-1-1 1,7-44-1,-8 18 28,-2 0 0,-2 0 0,-6-58 0,4 88 11,-1 0 1,-2 0 0,0 0-1,0 0 1,-10-21-1,11 33-38,0 0 0,0 1-1,-1-1 1,0 1 0,0 0-1,0 0 1,-1 0 0,0 1-1,0 0 1,-1 0 0,1 0-1,-1 0 1,0 1 0,0 0 0,-1 0-1,-8-3 1,6 3-108,6 2-124,0 1 0,0-1-1,0 1 1,0 0 0,0 0 0,0 0-1,0 0 1,0 1 0,0 0 0,-1-1 0,-3 1-1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6.121"/>
    </inkml:context>
    <inkml:brush xml:id="br0">
      <inkml:brushProperty name="width" value="0.2" units="cm"/>
      <inkml:brushProperty name="height" value="0.2" units="cm"/>
    </inkml:brush>
  </inkml:definitions>
  <inkml:trace contextRef="#ctx0" brushRef="#br0">264 0 8490,'-86'174'3734,"55"-95"-3135,-30 116-1,33-69-722,-22 229 0,44-249 168,4 0 1,24 199-1,-6-204-36,4-2 1,5 0 0,42 109-1,135 261-852,-180-427-264,1-1 0,2-1 0,42 48 0,-48-67-451,23 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6.649"/>
    </inkml:context>
    <inkml:brush xml:id="br0">
      <inkml:brushProperty name="width" value="0.2" units="cm"/>
      <inkml:brushProperty name="height" value="0.2" units="cm"/>
    </inkml:brush>
  </inkml:definitions>
  <inkml:trace contextRef="#ctx0" brushRef="#br0">759 47 8490,'-1'-3'179,"-1"1"1,1-1-1,-1 0 1,1 1 0,-1-1-1,0 1 1,0 0-1,0-1 1,0 1-1,0 0 1,-1 0 0,1 0-1,0 1 1,-1-1-1,0 0 1,1 1-1,-1 0 1,0 0-1,0 0 1,0 0 0,0 0-1,1 0 1,-1 1-1,-5-1 1,-15-1-210,0 1 0,-1 2 0,1 0 0,-46 9 0,-92 32-42,109-26 18,0-3 1,-63 9-1,91-20 42,1 0-1,-1-1 1,0-2 0,-32-4 0,56 5 15,0 0 1,-1 0 0,1 0 0,0 0 0,0 0 0,0 0-1,0 0 1,-1 0 0,1 0 0,0 1 0,0-1-1,0 0 1,0 0 0,0 0 0,0 0 0,0 0 0,-1 0-1,1 0 1,0 1 0,0-1 0,0 0 0,0 0-1,0 0 1,0 0 0,0 0 0,0 1 0,0-1 0,0 0-1,0 0 1,0 0 0,0 0 0,0 0 0,0 1-1,0-1 1,0 0 0,0 0 0,0 0 0,0 0 0,0 1-1,0-1 1,0 0 0,0 0 0,0 0 0,0 0-1,0 0 1,0 1 0,0-1 0,0 0 0,1 0 0,-1 0-1,6 18 130,1 1-128,1 11 2,0 1 0,-2 0 0,-2 1-1,1 49 1,-7-25-14,-3-1-1,-23 100 1,28-141-21,2-10 61,0-7 102,-1 2-129,-1 0 1,1 0-1,0 0 0,0 0 1,0 0-1,0 0 1,0 0-1,0 0 0,0 0 1,0 0-1,0 1 1,1-1-1,-1 0 0,2 0 1,12-8 9,7-7-1,-6 4-2,0 1 0,0 1 0,22-10-1,-23 13-16,0 1 1,0 1-1,1 0 0,0 2 0,-1-1 0,1 2 0,1 0 0,-1 1 0,23 1 0,-16 2-4,-1 1 0,0 1 0,-1 1 1,1 1-1,-1 0 0,29 14 0,-22-6 9,-1 0-1,0 2 1,-1 1-1,-1 2 0,0 0 1,-2 1-1,0 2 1,-1 0-1,-2 1 1,21 29-1,-22-23 0,-1 1-1,-2 0 0,-1 1 1,-1 1-1,-1 0 1,-2 1-1,-2 1 1,7 43-1,-12-47 1,-1 0-1,-1 0 1,-2-1 0,-1 1 0,-2 0-1,-1 0 1,-1-1 0,-1 1-1,-20 55 1,10-46 12,-2 0 0,-2-1 0,-24 38 1,29-55-10,0-1 0,-1 0 1,-1 0-1,-1-2 0,-1 0 1,-23 16-1,33-27-9,0-1-1,0-1 1,-1 1 0,1-2-1,-1 1 1,0-1-1,0-1 1,-1 0-1,1 0 1,-1-1 0,1 0-1,-1-1 1,0 0-1,-15-1 1,16-2-77,0 0-1,-1 0 1,1 0-1,0-2 1,0 1-1,0-1 1,1-1-1,-1 0 1,1 0-1,0 0 1,1-1-1,-1-1 1,1 0-1,-12-12 1,7 5-1005,-21-31-1,-6-22-1100</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49:47.051"/>
    </inkml:context>
    <inkml:brush xml:id="br0">
      <inkml:brushProperty name="width" value="0.2" units="cm"/>
      <inkml:brushProperty name="height" value="0.2" units="cm"/>
    </inkml:brush>
  </inkml:definitions>
  <inkml:trace contextRef="#ctx0" brushRef="#br0">933 10 9010,'7'-2'524,"-3"0"-122,0 1 0,0 0-1,1 0 1,-1 0-1,0 1 1,0-1 0,6 1-1,-9 0-383,1 1 0,-1-1 0,0 0 0,1 1 0,-1 0 0,1-1 0,-1 1-1,0 0 1,1-1 0,-1 1 0,0 0 0,0 0 0,0 0 0,0 0 0,0 1-1,0-1 1,0 0 0,0 0 0,0 0 0,-1 1 0,1-1 0,0 0 0,-1 1-1,1-1 1,0 2 0,30 84-549,71 164 189,55 14 338,-10-22 174,-115-181-46,42 121-1,-61-140-58,-2 0 0,-2 1-1,-1 0 1,1 53 0,-8-50 16,-3 1 0,-1-1-1,-20 90 1,7-71-3,-3-1-1,-33 74 1,17-61-29,-3-2 0,-82 121 0,43-93-100,-101 106-1,103-129-294,-4-3-1,-3-4 0,-159 111 0,-45-23-2057,13-48-78,272-113 2465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10.995"/>
    </inkml:context>
    <inkml:brush xml:id="br0">
      <inkml:brushProperty name="width" value="0.2" units="cm"/>
      <inkml:brushProperty name="height" value="0.2" units="cm"/>
    </inkml:brush>
  </inkml:definitions>
  <inkml:trace contextRef="#ctx0" brushRef="#br0">1824 160 8690,'-27'-9'627,"21"7"-407,0 0-1,0 0 0,0 0 0,1 0 0,-1-1 1,1 0-1,0 0 0,0-1 0,0 1 1,0-1-1,1 0 0,-1 0 0,-5-8 1,4 6-291,0 0 1,0 1-1,-1 0 1,1 0 0,-1 1-1,0-1 1,0 1-1,-1 1 1,0 0-1,1 0 1,-1 0 0,0 1-1,0 0 1,-13-1-1,3 1-77,0 1 0,0 0 0,-1 2 0,1 0 0,-30 6 0,19 0 119,0 1-1,1 2 0,-49 22 1,-75 52 498,69-36-141,42-26-164,-271 162 979,265-152-1030,2 1 0,1 3 0,2 1 0,-51 59 0,39-29-2,3 1 0,3 3 0,3 2 0,-69 152-1,89-163-10,3 1 0,2 1 0,3 1-1,3 1 1,3 0 0,-4 126 0,15-122-34,4 0-1,2-1 1,4 1 0,3-2 0,3 0 0,2 0 0,32 74-1,-1-27-11,5-2 0,4-2 0,105 148 0,-115-195-49,2-1 1,3-3 0,3-2 0,2-3 0,2-2 0,106 70 0,-96-81 1,2-3 0,1-3 0,3-3 1,156 45-1,-128-52 23,2-5 0,0-5 0,145 4 0,-183-19-29,1-3 1,-1-3-1,1-3 1,-2-3-1,99-30 1,-108 23 5,-2-3 0,-1-3-1,0-2 1,-2-2 0,-1-2 0,73-57 0,-79 50-8,-2-2 1,-1-2-1,-2-1 1,-2-2-1,-2-2 1,-2-2-1,-2-1 1,-3-1-1,47-105 1,-38 54-34,-5-2 0,25-133 1,18-221-54,-65 375 93,-3 0 0,-5-1 1,-3 1-1,-11-105 1,-31-82-6,32 224-1,-3 0 0,-1 1 0,-36-78 0,10 49 7,-3 1 0,-3 3-1,-96-114 1,64 98 11,-4 4 0,-103-81 0,158 140-15,-1 2 0,-2 0 0,1 2 0,-2 1 0,-38-16 0,-2 6-12,0 3 0,-79-17 0,94 30-5,0 2 0,-1 3 0,-89 0 0,109 9-325,0 1 0,1 2-1,-1 1 1,2 2 0,-1 1 0,1 1 0,1 3-1,0 0 1,1 2 0,0 2 0,-40 29 0,-39 35-2271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24.215"/>
    </inkml:context>
    <inkml:brush xml:id="br0">
      <inkml:brushProperty name="width" value="0.2" units="cm"/>
      <inkml:brushProperty name="height" value="0.2" units="cm"/>
    </inkml:brush>
  </inkml:definitions>
  <inkml:trace contextRef="#ctx0" brushRef="#br0">10901 138 8642,'3'-2'421,"19"-13"2824,-21 15-3169,0-1 1,0 0 0,0 0-1,0 1 1,0-1-1,0 0 1,-1 0-1,1 0 1,0 0 0,0 0-1,-1 0 1,1-1-1,-1 1 1,1 0-1,-1 0 1,1-2 0,-22 4-79,-28 9 28,34-7-15,1 0 1,0-1-1,-1-1 1,-24 0-1,-341-19 89,124 28 81,48 1-151,-543-45-4,214-1 43,356 33-54,-184 21 0,2 22 26,-477 2-9,6-93 58,357 1 59,-37 13-116,466 34-32,-427-12 10,-70 11 4,-5-1 26,1 3-22,89 14 14,399-11-37,-443 29 56,493-30-48,-438 37 127,192-11-46,-544 49 320,627-69-165,140-7-75,1-2 1,-1-2-1,-34-7 0,55 7-412,64 17-6974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1.957"/>
    </inkml:context>
    <inkml:brush xml:id="br0">
      <inkml:brushProperty name="width" value="0.2" units="cm"/>
      <inkml:brushProperty name="height" value="0.2" units="cm"/>
    </inkml:brush>
  </inkml:definitions>
  <inkml:trace contextRef="#ctx0" brushRef="#br0">1 68 5417,'8'-6'907,"7"-4"278,0 0 1,1 0-1,0 2 0,18-7 0,-28 13-1174,1 0-1,-1 1 0,1-1 1,-1 2-1,1-1 0,0 1 1,-1 0-1,1 0 0,0 0 1,-1 1-1,1 0 0,-1 1 1,1 0-1,11 4 0,-1 2-131,0 1 0,0 0 0,0 2 0,-1 0 0,28 25 0,65 75-246,-99-99 361,39 43 101,-3 1 0,-3 3-1,56 98 1,-74-109 19,-2 2 1,-1 0-1,-4 2 0,-1 0 0,12 71 1,-13-14-2,-4 1 1,-6 0-1,-10 166 1,-63 324 388,66-592-490,-87 457 416,65-375-421,-4-1-1,-4-1 1,-4-2 0,-55 99-1,54-125-376,-79 100 0,80-119-1360,-55 49 1,14-26-838</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1.085"/>
    </inkml:context>
    <inkml:brush xml:id="br0">
      <inkml:brushProperty name="width" value="0.2" units="cm"/>
      <inkml:brushProperty name="height" value="0.2" units="cm"/>
    </inkml:brush>
  </inkml:definitions>
  <inkml:trace contextRef="#ctx0" brushRef="#br0">413 0 9066,'-33'30'4234,"-14"17"-4837,14-8 611,2 2 0,2 2-1,1 0 1,3 2-1,2 1 1,1 1 0,3 0-1,2 2 1,-14 59-1,7 12 193,-10 122 0,23-104 0,6 0-1,6 1 1,6-1-1,6 0 1,6 0-1,57 210 1,-32-202-134,87 195 0,-54-176-501,99 155 0,-129-249-935,2-1-1,74 79 1,-4-28-1550</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3.045"/>
    </inkml:context>
    <inkml:brush xml:id="br0">
      <inkml:brushProperty name="width" value="0.2" units="cm"/>
      <inkml:brushProperty name="height" value="0.2" units="cm"/>
    </inkml:brush>
  </inkml:definitions>
  <inkml:trace contextRef="#ctx0" brushRef="#br0">638 106 7746,'-1'-8'597,"2"0"1,-1 0-1,1 1 1,0-1-1,0 0 1,4-11-1,3-14-194,-8 26-419,-3 9-78,-5 12 49,-87 222 76,-22 71-34,27 57 46,23 5 183,20-100 29,-33 118 147,-37 212-50,106-538-527,-5 47-387,14-92-493,2 1 0,1 19 1,4-4-1333</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4.180"/>
    </inkml:context>
    <inkml:brush xml:id="br0">
      <inkml:brushProperty name="width" value="0.2" units="cm"/>
      <inkml:brushProperty name="height" value="0.2" units="cm"/>
    </inkml:brush>
  </inkml:definitions>
  <inkml:trace contextRef="#ctx0" brushRef="#br0">855 1410 7458,'1'0'102,"0"-1"1,0 1 0,0 0 0,-1 0-1,1 0 1,0-1 0,0 1 0,0 0-1,-1-1 1,1 1 0,0-1 0,-1 1-1,1-1 1,0 1 0,-1-1 0,1 1-1,0-1 1,-1 0 0,1 1 0,-1-1-1,1 0 1,-1 0 0,0 1 0,1-1-1,-1 0 1,0 0 0,1 1 0,-1-1-1,0 0 1,0 0 0,0-1 0,0 1-133,-1-1 1,0 1 0,0 0-1,0 0 1,1 0-1,-1 0 1,-1 0 0,1 0-1,0 0 1,0 0 0,0 0-1,0 0 1,-1 0-1,1 1 1,0-1 0,-1 1-1,1-1 1,-2 0 0,-14-5 20,-1 0 1,0 2-1,0 0 1,-1 1-1,-34-2 1,52 5 13,-41-5 626,-68-19 1,75 15-502,1 1 0,-1 2 0,-55-2 0,-41 19-56,102-7-64,0-1 1,0-1-1,0-1 0,0-2 1,-34-4-1,58 4 2,-7-1-31,12 2 21,0 0-1,-1 0 0,1 0 1,0 0-1,0 0 0,0 0 1,-1 0-1,1 0 0,0 0 1,0-1-1,0 1 0,0 0 1,-1 0-1,1 0 0,0 0 1,0 0-1,0-1 0,0 1 1,0 0-1,-1 0 0,1 0 1,0 0-1,0-1 0,0 1 1,0 0-1,0 0 0,0 0 1,0 0-1,0-1 0,0 1 1,0 0-1,0 0 1,0 0-1,0-1 0,0 1 1,0 0-1,0 0 0,0 0 1,0-1-1,0 1 0,0 0 1,0 0-1,0 0 0,0-1 1,12-2 20,-7 2-23,10-1-3,-1-2-1,0 0 1,23-9 0,-25 8 4,-1-1 6,0 1 1,0-2-1,0 1 1,-1-1-1,0-1 1,0 0 0,-1-1-1,0 1 1,9-12-1,2-6 71,33-56-1,152-344 350,-157 315-306,7-24-103,-36 82-16,2 1 0,3 2 0,36-59 0,-44 85 48,-9 11 22,2 0-1,-1 0 0,2 1 0,0 0 0,0 0 0,24-19 0,-34 31-77,0 0-1,0 0 1,1 0 0,-1 0-1,0 0 1,0 0 0,1 0-1,-1 0 1,0 0 0,0 0-1,1 0 1,-1 0 0,0 1-1,0-1 1,0 0-1,1 0 1,-1 0 0,0 0-1,0 0 1,0 0 0,1 1-1,-1-1 1,0 0 0,0 0-1,0 0 1,1 0-1,-1 1 1,0-1 0,0 0-1,0 0 1,0 0 0,0 1-1,0-1 1,0 0 0,1 0-1,-1 1 1,0-1-1,0 0 1,0 0 0,0 1-1,0-1 1,0 0 0,0 0-1,0 1 1,0-1 0,0 0-1,0 0 1,-1 1-1,1-1 1,2 23 4,-2-16-27,2 41 50,-3-1 1,-2 1 0,-11 65-1,-11 18 154,6 2 0,6 1 0,5 153-1,14-112-71,0 10-269,-8-128-252,2 62-3619,8-58 1245</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5.483"/>
    </inkml:context>
    <inkml:brush xml:id="br0">
      <inkml:brushProperty name="width" value="0.2" units="cm"/>
      <inkml:brushProperty name="height" value="0.2" units="cm"/>
    </inkml:brush>
  </inkml:definitions>
  <inkml:trace contextRef="#ctx0" brushRef="#br0">1 11 8634,'10'-5'1913,"-10"5"-1848,1-1-1,0 1 0,-1-1 0,1 1 0,-1-1 1,1 1-1,0-1 0,-1 1 0,1 0 0,0-1 0,0 1 1,-1 0-1,1 0 0,0-1 0,0 1 0,-1 0 0,1 0 1,0 0-1,0 0 0,0 0 0,-1 0 0,1 0 0,0 0 1,0 1-1,-1-1 0,1 0 0,0 0 0,0 0 0,-1 1 1,1-1-1,0 1 0,-1-1 0,1 0 0,0 1 0,-1-1 1,1 1-1,-1-1 0,1 1 0,0 0 0,-1-1 0,0 1 1,1-1-1,0 2 0,13 29-220,-2-1 0,-1 2 1,13 59-1,-17-65 113,63 298-23,-59-281 72,100 446 643,-84-340-841,9 192-1,-35-328 76,9 104-3401,-1-70 901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8.234"/>
    </inkml:context>
    <inkml:brush xml:id="br0">
      <inkml:brushProperty name="width" value="0.2" units="cm"/>
      <inkml:brushProperty name="height" value="0.2" units="cm"/>
    </inkml:brush>
  </inkml:definitions>
  <inkml:trace contextRef="#ctx0" brushRef="#br0">355 748 5705,'0'-2'130,"-1"0"-1,1 0 1,0 0-1,-1 0 1,1 0-1,-1 0 0,0 0 1,1 0-1,-1 0 1,0 0-1,0 1 1,0-1-1,0 0 1,-1 1-1,1-1 1,0 1-1,-1-1 1,1 1-1,-1 0 0,0-1 1,1 1-1,-4-2 1,-4-2-183,1 0 1,-1 1-1,-12-5 0,14 6 60,0 1 1,1 0-1,-1 1 0,0-1 0,0 1 0,0 1 0,0-1 0,0 1 0,0 1 0,0-1 0,0 1 0,0 0 0,0 1 0,0-1 0,0 1 0,1 1 0,-1-1 0,1 1 0,-1 0 0,1 1 0,0 0 0,0 0 0,1 0 0,-1 0 0,-9 11 0,5-3 10,0 0-1,1 1 1,0 0 0,0 1-1,2 0 1,0 0-1,0 0 1,2 1 0,-1 0-1,-4 25 1,6-16 15,0-1 0,2 1 1,0 0-1,2 0 0,1 0 0,0-1 1,7 28-1,-6-40-27,0 1 0,2 0 0,-1 0 0,2-1 0,-1 0 0,2 0 0,-1 0 0,1 0 0,1-1 0,0 0-1,0-1 1,1 1 0,1-2 0,-1 1 0,19 13 0,-23-19 3,1 0-1,-1 0 0,1-1 1,0 0-1,-1 0 1,1 0-1,0 0 0,0-1 1,0 0-1,0 0 0,1 0 1,-1-1-1,0 0 1,0 0-1,0 0 0,7-1 1,-5-1 0,-1 0 0,0 0 0,0 0 0,-1-1 0,1 1 0,0-1 0,-1-1 0,0 1 1,0-1-1,0 0 0,0 0 0,0-1 0,5-6 0,1-3-4,-2 0 1,1-1-1,-2 0 1,0-1-1,0 1 0,-2-1 1,8-27-1,-5 8 3,-2 1-1,6-60 1,-9 11 17,-4 0 0,-15-123 0,-3 87 45,-34-123 0,35 165-38,10 43 14,-1 0-1,-14-36 0,17 60 28,4 13 97,8 30-43,100 499 116,-99-474-217,45 293 188,23-8-74,-74-334-145,1 0 1,0 0-1,0 0 0,1 0 0,0-1 1,7 11-1,-11-19 0,0 0 0,0 0 1,0 1-1,1-1 0,-1 0 0,0 0 0,0 1 1,0-1-1,0 0 0,1 0 0,-1 0 0,0 1 1,0-1-1,1 0 0,-1 0 0,0 0 0,0 0 1,1 1-1,-1-1 0,0 0 0,0 0 0,1 0 1,-1 0-1,0 0 0,1 0 0,-1 0 0,0 0 1,1 0-1,-1 0 0,0 0 0,0 0 0,1 0 1,-1 0-1,0 0 0,1 0 0,-1 0 0,0-1 1,0 1-1,1 0 0,-1 0 0,0 0 0,0 0 1,1 0-1,-1-1 0,0 1 0,0 0 0,0 0 0,1-1 1,8-15-723,-8 12 628,11-21-36,4-13 0,-1 0 0,12-43 0,33-106-126,-29 96 476,-3-1-1,18-115 0,-46 207-213,0 0 0,0 0 0,0 0 0,0 0 0,0 0 0,0 0 0,0 0-1,0 0 1,0 0 0,0 0 0,0 0 0,0 0 0,0 0 0,0 0 0,-1 0-1,1 0 1,0 0 0,0 0 0,0 0 0,0 0 0,0 0 0,0 0 0,0 0-1,0 0 1,0 0 0,0 0 0,0 0 0,0 0 0,0 0 0,0 0 0,0 0-1,0 0 1,0-1 0,0 1 0,0 0 0,0 0 0,-1 0 0,1 0 0,0 0-1,0 0 1,0 0 0,0 0 0,0 0 0,0 0 0,0 0 0,0 0 0,0 0-1,0 0 1,0 0 0,0 0 0,0 0 0,0-1 0,0 1 0,0 0 0,-6 9 22,-9 18 5,-4 22 46,-27 102-1,16 24 366,27-147-274,1 0 0,1 1 0,2-1 0,5 35 0,-5-56-154,1 0 0,0 0 1,0 0-1,0-1 0,1 1 0,0-1 0,0 0 1,1 1-1,0-2 0,0 1 0,0 0 0,1-1 1,6 7-1,-8-10-9,-1 0 0,1 0 1,-1 0-1,1 0 0,0-1 1,0 1-1,0-1 0,0 0 1,0 0-1,0 0 0,0 0 1,0-1-1,0 1 0,1-1 1,-1 1-1,0-1 0,0 0 1,1-1-1,-1 1 0,0 0 1,0-1-1,0 0 0,0 0 1,0 0-1,0 0 0,0 0 1,0-1-1,0 1 0,0-1 1,0 1-1,2-4 0,1 0-2,-1 0-1,1 0 0,-1-1 0,-1 0 1,1 0-1,-1-1 0,0 1 0,0-1 1,-1 0-1,0 0 0,0 0 0,2-10 1,3-13 11,7-48 0,-10 45 13,-1 0 0,-2 0 0,-1 0 1,-2 0-1,-1-1 0,-12-61 0,9 80-34,0 1-1,-1-1 1,-1 1-1,-1 0 1,1 1-1,-2 0 1,0 0-1,-1 1 0,0 0 1,0 1-1,-15-12 1,23 21-55,1 1 1,0 0-1,-1 0 1,1 0-1,-1 0 1,1 0-1,-1 1 1,0-1-1,1 0 1,-1 1-1,0-1 1,0 1-1,1 0 1,-1-1-1,0 1 1,-3 0-1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6.027"/>
    </inkml:context>
    <inkml:brush xml:id="br0">
      <inkml:brushProperty name="width" value="0.2" units="cm"/>
      <inkml:brushProperty name="height" value="0.2" units="cm"/>
    </inkml:brush>
  </inkml:definitions>
  <inkml:trace contextRef="#ctx0" brushRef="#br0">0 124 8034,'39'30'3820,"-28"-22"-3566,0 0 0,0 0 0,-1 2 0,19 19 0,-1 13-347,-2 2 1,27 57-1,-26-47 18,83 167-233,70 130 126,-136-266 194,41 68 51,-68-126-13,1 0-1,2-1 1,29 30 0,-48-55-45,-1 0 0,0-1 1,1 1-1,-1 0 1,1-1-1,-1 1 0,1-1 1,-1 1-1,1-1 0,-1 1 1,1-1-1,0 0 1,-1 1-1,1-1 0,0 1 1,-1-1-1,1 0 0,0 0 1,0 1-1,-1-1 1,1 0-1,0 0 0,0 0 1,-1 0-1,1 0 0,0 0 1,0 0-1,-1 0 1,1 0-1,0 0 0,0-1 1,-1 1-1,1 0 0,0 0 1,-1-1-1,1 1 1,0 0-1,-1-1 0,1 1 1,0-1-1,-1 1 0,1-1 1,-1 1-1,1-1 1,-1 1-1,1-1 0,-1 0 1,0 1-1,1-1 0,-1 0 1,1 1-1,-1-1 1,0 0-1,0 1 0,0-1 1,1-1-1,1-6 21,1 0-1,-2 0 1,3-17 0,-4 22-23,3-38 8,-2-1 0,-9-81 0,-24-85 31,16 116-15,-34-224 137,-24-149 467,70 449-672,-1-27-907,34 50-4401,0 15 1672</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6.508"/>
    </inkml:context>
    <inkml:brush xml:id="br0">
      <inkml:brushProperty name="width" value="0.2" units="cm"/>
      <inkml:brushProperty name="height" value="0.2" units="cm"/>
    </inkml:brush>
  </inkml:definitions>
  <inkml:trace contextRef="#ctx0" brushRef="#br0">409 146 7290,'-2'0'467,"-1"0"1,1 0 0,0-1 0,-1 1 0,1-1 0,-1 1-1,1-1 1,0 0 0,0 1 0,-1-1 0,1-1-1,-3-1 1,-18-7-99,12 8-424,0 1 0,0 0 0,0 0 0,0 1 0,0 0 0,0 1 0,0 0 0,0 1 0,1 1 0,-1-1 0,0 1 0,1 1 0,0 0 0,-1 1 1,2 0-1,-1 0 0,1 1 0,-1 0 0,-8 9 0,5-4 2,1 0 0,0 1 1,0 0-1,1 0 0,1 2 1,0-1-1,1 1 0,1 1 1,0-1-1,1 1 0,0 1 1,-4 16-1,10-24 90,-1 0-1,1 0 1,1 0-1,-1 0 1,1 0 0,1 0-1,0 0 1,0 0 0,0 0-1,1 0 1,0 0 0,1-1-1,0 1 1,0-1-1,0 1 1,1-1 0,6 8-1,4 6 40,2-1-1,0 0 0,1-1 1,23 19-1,-26-25-126,0-1 0,1 0 0,1-1 0,0-1-1,0 0 1,30 12 0,-35-18 11,0 0 0,0-1 1,0 0-1,1-1 0,-1-1 0,1 0 0,-1 0 0,1-1 0,-1 0 1,1-1-1,-1-1 0,19-4 0,-15 2 20,0-1 1,0-1-1,0 0 0,-1-1 0,0-1 1,0 0-1,-1-1 0,0 0 1,-1-1-1,0 0 0,0-1 1,-1 0-1,-1-1 0,15-21 1,-17 21 31,-1 0 0,0-1 0,-1 1 0,0-1 0,-2-1 0,1 1 0,-1-1 0,-1 1 0,-1-1 0,0 0 0,0 0 0,-2 0 0,1 0 0,-2-1 0,0 1 0,-5-23 0,0 14-6,-1 1 0,-2 0 0,0 0 0,-1 0 0,-1 1 0,-1 1 0,0 0 0,-2 1 0,-28-31 0,26 33-808,-1 1-1,-36-27 0,29 28-1679,8 8-544</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6.898"/>
    </inkml:context>
    <inkml:brush xml:id="br0">
      <inkml:brushProperty name="width" value="0.2" units="cm"/>
      <inkml:brushProperty name="height" value="0.2" units="cm"/>
    </inkml:brush>
  </inkml:definitions>
  <inkml:trace contextRef="#ctx0" brushRef="#br0">434 43 9098,'-2'-9'1015,"2"7"-664,0 0-1,-1 0 1,1-1-1,-1 1 1,0 0-1,1 0 0,-1 0 1,0 0-1,-3-4 1,3 5-330,0 0 1,-1 0-1,1 1 1,0-1-1,-1 0 1,1 1-1,-1-1 0,1 0 1,-1 1-1,1 0 1,-1-1-1,1 1 1,-1 0-1,1 0 1,-1 0-1,0 0 1,1 0-1,-3 1 1,-10 0-52,0 2 1,0 0 0,0 1-1,1 0 1,0 1 0,0 0-1,0 1 1,0 1 0,1 0-1,0 0 1,1 1 0,-1 1-1,-9 10 1,-6 7-78,1 0 0,2 2 0,-40 57 0,56-73 111,0 1 0,1 0 1,0 1-1,1 0 0,0 0 0,2 0 0,-1 0 1,2 1-1,0 0 0,-2 23 0,5-30 25,0 1-1,0 0 1,1 0-1,1 0 0,-1 0 1,1 0-1,1-1 0,0 1 1,0-1-1,0 1 0,1-1 1,0 0-1,1-1 0,0 1 1,0-1-1,1 0 1,0 0-1,12 11 0,-8-10-53,0 0-1,1-1 1,0 0-1,0-1 1,0 0-1,1 0 1,0-1-1,0-1 1,0 0-1,1-1 1,-1 0-1,1-1 1,25 1-1,-25-3-387,1 0 0,-1-1 0,1-1 0,-1 0 0,0-1 0,0 0 0,0-1 0,18-8 0,39-26-2083</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7.258"/>
    </inkml:context>
    <inkml:brush xml:id="br0">
      <inkml:brushProperty name="width" value="0.2" units="cm"/>
      <inkml:brushProperty name="height" value="0.2" units="cm"/>
    </inkml:brush>
  </inkml:definitions>
  <inkml:trace contextRef="#ctx0" brushRef="#br0">1 28 9130,'0'-3'352,"1"1"-1,0 0 1,0 0-1,0 0 1,0 0 0,0 0-1,0 0 1,0 0-1,1 0 1,1-2 0,-3 4-314,0 0 0,0-1 0,1 1 0,-1 0 0,0 0 0,1-1 0,-1 1 0,0 0 0,1 0 0,-1 0 0,1 0 0,-1-1 0,0 1 0,1 0 0,-1 0 0,0 0 0,1 0 0,-1 0 0,1 0 0,-1 0 0,0 0 0,1 0 0,-1 0 0,1 0 0,0 1-49,0-1-1,-1 1 0,1-1 1,0 1-1,-1 0 0,1-1 1,0 1-1,-1 0 0,1-1 0,-1 1 1,1 0-1,-1 0 0,0 0 1,1-1-1,-1 1 0,1 1 1,56 161-911,50 229 1,-2 179 2014,-47-51-2296,-57-513-125,15-55-5532</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7.787"/>
    </inkml:context>
    <inkml:brush xml:id="br0">
      <inkml:brushProperty name="width" value="0.2" units="cm"/>
      <inkml:brushProperty name="height" value="0.2" units="cm"/>
    </inkml:brush>
  </inkml:definitions>
  <inkml:trace contextRef="#ctx0" brushRef="#br0">317 5 8050,'12'-5'4064,"-22"24"-3103,8-16-1175,-13 23 225,-84 131 49,81-130-81,-24 33 85,-40 81-1,72-120-25,0 0 0,2 1 1,0 0-1,2 1 0,0-1 1,2 1-1,0 0 1,0 25-1,4-16-22,1 0 0,2 0 1,1 0-1,2 0 0,12 40 0,-12-51-17,2 0 0,0 0 0,2-1-1,0 0 1,1-1 0,1 0 0,0-1 0,23 25 0,-31-38 0,0-1 1,0 0 0,1-1-1,-1 1 1,1-1-1,0 1 1,0-1 0,0-1-1,0 1 1,1-1 0,-1 0-1,0 0 1,1-1 0,11 3-1,-12-4-1,0 0 0,0-1 0,0 1 0,0-1 0,0 0-1,-1 0 1,1-1 0,0 1 0,-1-1 0,1 0 0,-1 0-1,1-1 1,-1 1 0,0-1 0,0 0 0,0 0 0,6-7 0,9-11-31,-1 0 0,-1-1-1,-2 0 1,0-2 0,15-30 0,-3-3-63,23-71 0,-40 96 68,-1 0 1,-1-1 0,-2 0-1,-2 0 1,0 0 0,-2-43-1,-4 49 40,0 1 0,-2 0-1,0 0 1,-2 0 0,-1 1-1,-1 0 1,-1 0-1,-17-33 1,20 48 3,-1-1-1,1 1 0,-2 0 1,1 0-1,-1 1 1,-1 0-1,1 0 1,-2 1-1,1 0 1,-1 1-1,-21-12 1,25 16-72,-1 0 1,1 0 0,-1 1 0,0 0 0,0 0-1,1 1 1,-1 0 0,0 0 0,0 1 0,0-1-1,0 1 1,0 1 0,0 0 0,0 0 0,0 0 0,0 1-1,0 0 1,1 0 0,-1 0 0,1 1 0,-1 0-1,-8 6 1,-14 14-2104,7 3-19</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8.318"/>
    </inkml:context>
    <inkml:brush xml:id="br0">
      <inkml:brushProperty name="width" value="0.2" units="cm"/>
      <inkml:brushProperty name="height" value="0.2" units="cm"/>
    </inkml:brush>
  </inkml:definitions>
  <inkml:trace contextRef="#ctx0" brushRef="#br0">320 97 5289,'1'-8'922,"-1"0"0,0 1 1,0-1-1,-1 0 0,-2-11 0,2 17-851,1 0 0,-1 0 1,0 0-1,0 0 0,0 0 0,0 0 0,0 0 1,0 1-1,0-1 0,-1 0 0,1 1 0,-1-1 1,1 1-1,-1-1 0,0 1 0,0 0 0,1-1 1,-1 1-1,0 0 0,0 0 0,0 1 1,0-1-1,0 0 0,0 1 0,-3-1 0,-3 0-63,0 0 0,0 1 0,0 0 0,0 1 0,0 0 0,0 0 0,0 1 0,0-1 0,0 2 0,1-1 0,-1 1 0,1 1 0,-1-1 0,1 1 0,0 0 0,1 1 0,-8 6 0,-2 2 13,0 0 1,1 2-1,1 0 1,1 0-1,-19 28 0,29-38-10,-1 0-1,1 1 0,1-1 0,-1 1 1,1-1-1,0 1 0,0 0 1,1 0-1,-1 0 0,2 0 0,-1 0 1,0 0-1,1 0 0,0 0 0,1 1 1,-1-1-1,1 0 0,0 0 0,1 0 1,0 0-1,-1-1 0,2 1 0,-1 0 1,1-1-1,0 1 0,5 6 0,-1-2-4,1 0 0,1 0-1,-1-1 1,1-1-1,1 1 1,0-1-1,0-1 1,0 0 0,1-1-1,0 1 1,0-2-1,14 5 1,150 44-13,-23-8-136,-127-38 106,6 2-22,34 16 1,-58-23 51,0 1 0,1 0 1,-2 0-1,1 0 0,0 1 1,-1 0-1,0 1 0,0 0 1,0 0-1,4 6 0,-7-7 3,-1-1-1,0 1 1,0-1 0,-1 1-1,1 0 1,-1 0-1,0 0 1,0 0-1,-1 0 1,1 0-1,-1 0 1,0 0-1,-1 0 1,1-1-1,-1 1 1,0 0-1,0 0 1,0 0-1,-1 0 1,-3 7-1,-3 5-51,-1 0-1,0-1 0,-22 30 0,-9 2-808,-76 72 0,24-28-3668,57-53 1521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38.864"/>
    </inkml:context>
    <inkml:brush xml:id="br0">
      <inkml:brushProperty name="width" value="0.2" units="cm"/>
      <inkml:brushProperty name="height" value="0.2" units="cm"/>
    </inkml:brush>
  </inkml:definitions>
  <inkml:trace contextRef="#ctx0" brushRef="#br0">3408 223 7690,'22'-19'2197,"36"-43"1,-44 45-1924,-1 0 1,-1-1-1,12-24 1,-22 38-283,0 1 0,-1-1 0,1 0 0,-1 0 0,0 0 0,1-5 0,-2 8 3,0 1 0,0-1-1,0 0 1,0 1 0,0-1-1,0 1 1,0-1 0,0 0-1,-1 1 1,1-1 0,0 1-1,0-1 1,-1 0 0,1 1-1,0-1 1,-1 1-1,1-1 1,0 1 0,-1-1-1,1 1 1,-1 0 0,1-1-1,-1 1 1,1-1 0,-1 1-1,1 0 1,-1-1 0,1 1-1,-1 0 1,0 0 0,1 0-1,-1-1 1,1 1 0,-1 0-1,0 0 1,1 0 0,-1 0-1,0 0 1,1 0-1,-1 0 1,1 0 0,-1 0-1,0 0 1,1 1 0,-2-1-1,-6 1-6,0 1-1,0 0 0,1 0 1,-1 1-1,0 0 0,1 0 0,0 1 1,0-1-1,-7 6 0,-12 9 27,-23 23-1,34-28-21,-13 10 23,-490 379 507,67-124-237,-54-8-209,333-197-59,-196 55 1,-30-23 143,308-83-82,-707 132 1514,795-154-1586,-3 1 16,1-1 0,-1 1 0,1-1 0,-1 0 0,1 0 0,-7-2 0,8-1-56,9-4-1399,28-17-1221,68-47-38</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44.835"/>
    </inkml:context>
    <inkml:brush xml:id="br0">
      <inkml:brushProperty name="width" value="0.2" units="cm"/>
      <inkml:brushProperty name="height" value="0.2" units="cm"/>
    </inkml:brush>
  </inkml:definitions>
  <inkml:trace contextRef="#ctx0" brushRef="#br0">1 33 7762,'2'-3'361,"-1"0"0,1 0 0,1 0 1,-1 1-1,0-1 0,1 0 0,-1 1 0,1 0 1,4-4-1,-5 6-335,-1-1 1,1 1-1,-1-1 1,1 1-1,0 0 0,-1-1 1,1 1-1,0 0 1,-1 0-1,1 0 1,0 0-1,-1 0 0,1 1 1,0-1-1,-1 1 1,1-1-1,-1 1 0,1-1 1,-1 1-1,1 0 1,-1 0-1,1-1 0,1 3 1,8 4-24,0 1 1,0 1-1,-1 0 0,0 1 1,13 16-1,38 60-18,-42-58 14,6 13 35,-1 2 1,-2 0 0,-2 1-1,-2 1 1,-2 1-1,-2 0 1,11 64-1,-8-1 243,-4 0-1,-3 115 0,-10-131-185,-3-1-1,-4 0 0,-4-1 0,-25 97 0,28-156-103,-22 55-1,27-80-222,-1 1-1,1-1 1,-2 0 0,1 0 0,-1 0 0,0 0-1,0-1 1,-1 0 0,1 0 0,-1 0 0,-14 9-1,1-7-2425</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45.346"/>
    </inkml:context>
    <inkml:brush xml:id="br0">
      <inkml:brushProperty name="width" value="0.2" units="cm"/>
      <inkml:brushProperty name="height" value="0.2" units="cm"/>
    </inkml:brush>
  </inkml:definitions>
  <inkml:trace contextRef="#ctx0" brushRef="#br0">421 21 9306,'0'0'51,"4"-3"384,-1 0 1,1 1 0,-1 0 0,1-1 0,0 2-1,0-1 1,0 0 0,4-1 0,-7 3-429,-1 0 1,0 0 0,0 0-1,1 0 1,-1 0 0,0 1-1,0-1 1,1 0 0,-1 0-1,0 0 1,0 0-1,1 0 1,-1 0 0,0 0-1,0 0 1,0 1 0,1-1-1,-1 0 1,0 0 0,0 0-1,0 0 1,1 1 0,-1-1-1,0 0 1,0 0-1,0 1 1,0-1 0,0 0-1,0 0 1,0 0 0,0 1-1,1-1 1,-1 0 0,0 0-1,0 1 1,0-1-1,0 0 1,0 0 0,0 1-1,0-1 1,0 0 0,0 0-1,-1 1 1,0 29-101,-1 0 0,-2 0 1,-14 54-1,9-46 86,-59 215-12,11-49 12,-36 233 79,26-27 224,43-254-142,-61 294-33,82-438-514,-1 0 0,0 0 0,-11 20 1,15-31 237,-1 0 0,1-1 1,-1 1-1,1 0 0,-1 0 0,1-1 1,-7 6-1239</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45.800"/>
    </inkml:context>
    <inkml:brush xml:id="br0">
      <inkml:brushProperty name="width" value="0.2" units="cm"/>
      <inkml:brushProperty name="height" value="0.2" units="cm"/>
    </inkml:brush>
  </inkml:definitions>
  <inkml:trace contextRef="#ctx0" brushRef="#br0">0 5 9250,'12'-5'3313,"-10"5"-3076,2 0-159,-1 0 1,0 1 0,0-1 0,0 1-1,1 0 1,-1 0 0,0 0-1,0 0 1,4 2 0,0 0-89,-1 0 1,0 1 0,0 0-1,0 0 1,0 0-1,-1 1 1,1-1 0,-1 1-1,-1 1 1,1-1-1,0 1 1,-1-1-1,0 1 1,5 13 0,20 50 16,25 87 1,9 82-37,18 57 44,93 306 34,-92-305-21,-45-159-594,22 172 0,-57-287-3764</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8.749"/>
    </inkml:context>
    <inkml:brush xml:id="br0">
      <inkml:brushProperty name="width" value="0.2" units="cm"/>
      <inkml:brushProperty name="height" value="0.2" units="cm"/>
    </inkml:brush>
  </inkml:definitions>
  <inkml:trace contextRef="#ctx0" brushRef="#br0">178 95 2769,'13'-9'726,"-2"2"-208,-1 0 1,0-1-1,0 0 0,-1-1 1,0 0-1,0 0 0,9-14 1,-19 18-546,-7 4 9,-9 5 135,0 2 0,0 0 0,-19 10 1,20-8-41,4-2 0,1 1 0,0 0 0,1 0 0,0 1 0,0 0 0,0 1 0,1 0 0,1 0 0,-1 1 0,2 0 0,-1 1 0,1 0 0,1 0 0,0 0 0,0 1 0,2 0 0,-1 0 0,1 0 0,1 1 0,0-1 0,1 1 0,0 0 0,1-1 0,1 1 0,0 16 0,2-21-34,0 0 1,0 0 0,0 0-1,1 0 1,0-1 0,1 1-1,0-1 1,0 0 0,0 0-1,1 0 1,0 0-1,0-1 1,11 10 0,7 6-15,2-1 0,29 20 1,-34-28-64,0-1 0,0 0 0,2-2 0,38 14 0,-57-23 32,-1 0-1,1 0 1,-1 0-1,1 0 0,-1 0 1,0 1-1,1 0 1,-1-1-1,0 1 0,0 0 1,0 0-1,0 0 1,0 0-1,0 0 1,-1 0-1,1 1 0,-1-1 1,0 0-1,1 1 1,-1 0-1,0-1 1,-1 1-1,1-1 0,0 5 1,0-4-7,-1 1 0,0 0 1,0-1-1,-1 1 0,1-1 0,-1 1 1,0-1-1,0 1 0,0-1 0,0 1 1,-1-1-1,1 0 0,-1 1 0,0-1 1,0 0-1,0 0 0,0-1 0,-4 5 1,-15 12-218,-30 24 0,32-29-1378,2 1 0,-30 31 0,27-20-1199</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46.205"/>
    </inkml:context>
    <inkml:brush xml:id="br0">
      <inkml:brushProperty name="width" value="0.2" units="cm"/>
      <inkml:brushProperty name="height" value="0.2" units="cm"/>
    </inkml:brush>
  </inkml:definitions>
  <inkml:trace contextRef="#ctx0" brushRef="#br0">656 50 8914,'-25'-16'1960,"-2"6"801,-17 2-2561,-5 0-216,-14 4 8,5 1-8,-10 3-32,6 4-80,-13 4-296,6 6-936,1 10-1377,21 4-120</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50.528"/>
    </inkml:context>
    <inkml:brush xml:id="br0">
      <inkml:brushProperty name="width" value="0.2" units="cm"/>
      <inkml:brushProperty name="height" value="0.2" units="cm"/>
    </inkml:brush>
  </inkml:definitions>
  <inkml:trace contextRef="#ctx0" brushRef="#br0">1 1 7962,'3'0'247,"0"0"1,0 0-1,0 0 1,0 1-1,0 0 1,0-1-1,0 1 1,0 0-1,-1 0 1,1 1-1,0-1 1,-1 0-1,1 1 1,3 3-1,-3-2-199,0 1 0,0 1 0,0-1 0,0 0 0,-1 1 0,0-1 0,0 1-1,2 8 1,24 65-204,86 220-468,139 190 326,28-22 660,0-2 413,-39 16-156,-232-454-695,13 28-1131,16 60 1,-32-80-1344,-8-17-481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51.067"/>
    </inkml:context>
    <inkml:brush xml:id="br0">
      <inkml:brushProperty name="width" value="0.2" units="cm"/>
      <inkml:brushProperty name="height" value="0.2" units="cm"/>
    </inkml:brush>
  </inkml:definitions>
  <inkml:trace contextRef="#ctx0" brushRef="#br0">566 283 8210,'11'13'2998,"-11"-12"-2933,1 0-1,0-1 0,0 1 1,-1 0-1,1-1 0,-1 1 1,1 0-1,0 0 0,-1-1 1,1 1-1,-1 0 0,0 0 1,1 0-1,-1 0 1,0 0-1,1 0 0,-1 0 1,0 0-1,0 0 0,0 0 1,0 0-1,0 0 0,0-1 1,0 1-1,0 0 0,0 0 1,0 0-1,-1 0 0,0 2 1,-4 13-103,-1-1 1,-1 1-1,0-1 1,-1-1-1,-1 0 1,-11 14-1,-68 76 19,62-77-43,-1-1 0,-47 35-1,61-52 20,1 0-1,-2-1 1,1-1-1,-1 0 0,0-1 1,0 0-1,-1-2 1,0 1-1,-15 1 1,25-5 34,0 0 0,0-1 0,0 0 0,0 0 0,0 0 1,0 0-1,0-1 0,1 0 0,-1 0 0,0-1 0,0 1 0,1-1 1,-1 0-1,1 0 0,0 0 0,-1-1 0,-6-5 0,6 3 23,0 0-1,0-1 0,1 1 0,0-1 1,0 0-1,1 0 0,0 0 1,0 0-1,0-1 0,0 1 0,1-1 1,-1-7-1,-2-11 54,1 1 0,2 0-1,0-1 1,2 1 0,1-1 0,0 1 0,2-1 0,9-38-1,0 19 7,2 0 0,1 1 0,37-71 0,-48 107-65,3-8 2,1 1 0,1 0 0,12-15 0,-19 26-9,0 0 0,0 0-1,1 1 1,-1-1 0,1 1 0,0 0 0,0 0 0,0 0-1,0 0 1,0 0 0,0 0 0,0 1 0,1 0-1,-1-1 1,1 1 0,-1 0 0,1 1 0,-1-1-1,1 1 1,-1-1 0,5 1 0,-1 2 2,1 0 0,-1 1 1,0-1-1,-1 1 0,1 0 1,0 1-1,-1 0 0,0 0 0,0 0 1,0 1-1,0 0 0,8 10 0,17 17-7,-2 2-1,37 57 1,42 85-127,131 276-2670,-138-256 595,33 66-843</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5:04.381"/>
    </inkml:context>
    <inkml:brush xml:id="br0">
      <inkml:brushProperty name="width" value="0.2" units="cm"/>
      <inkml:brushProperty name="height" value="0.2" units="cm"/>
    </inkml:brush>
  </inkml:definitions>
  <inkml:trace contextRef="#ctx0" brushRef="#br0">5280 121 5209,'72'-30'4241,"31"-23"-2470,-46 16-808,-56 36-923,-9 21-179,6-17 155,0-1-1,0 1 1,0-1-1,-1 0 1,1 1-1,0-1 1,-1 0-1,0-1 1,1 1-1,-1 0 1,0-1-1,0 1 1,0-1-1,-5 2 1,-4 2 5,6-3-16,-6 4 8,-1-1 1,0 0-1,0-1 0,-1 0 1,-26 3-1,-10 0-26,-97 27-1,-46 32-36,110-39 85,-2-3 0,-1-4 0,-1-4 0,0-3 0,-122 1 0,-443-38 428,648 23-459,-392-19 196,-480 36 0,395 35-224,102-8 13,-1-31 90,-44-47 327,105 5 98,274 28-445,-75 5 1,103-2-110,0 1 1,0 2-1,0-1 1,0 2-1,1 0 0,0 1 1,-23 12-1,33-15-123,0 1 0,1 0-1,0 0 1,0 0-1,0 0 1,0 1 0,1 0-1,0 0 1,0 0 0,0 0-1,0 1 1,1-1 0,0 1-1,0 0 1,1 0-1,-1 0 1,1 1 0,-2 11-1,3-5-455,0 0 0,0-1 0,3 20 0</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53.744"/>
    </inkml:context>
    <inkml:brush xml:id="br0">
      <inkml:brushProperty name="width" value="0.2" units="cm"/>
      <inkml:brushProperty name="height" value="0.2" units="cm"/>
    </inkml:brush>
  </inkml:definitions>
  <inkml:trace contextRef="#ctx0" brushRef="#br0">1285 392 9050,'12'-84'4261,"-12"81"-4245,0 1 1,0-1-1,-1 0 0,1 1 1,-1-1-1,1 1 0,-1-1 1,0 1-1,0-1 0,0 1 1,0-1-1,0 1 0,0 0 1,-1 0-1,1 0 0,-1 0 0,1 0 1,-1 0-1,0 0 0,0 0 1,0 0-1,0 1 0,0-1 1,0 1-1,-1 0 0,1 0 1,0-1-1,-1 1 0,1 1 1,-1-1-1,1 0 0,-6 0 1,-1-1-40,-1 1 1,0 0 0,-1 1-1,1 0 1,0 0 0,0 1-1,-14 3 1,3 2-21,0 0 0,0 2 0,1 0 0,0 1 1,0 1-1,1 1 0,0 1 0,-24 20 0,-13 15-65,-61 68-1,45-37 173,4 4 0,3 2 0,4 3 0,3 3 0,5 2 0,-74 176 0,-24 178 224,119-327-260,4 2 0,-12 137 0,29-146-21,6 0-1,12 173 0,1-206 8,4-1-1,3 0 1,47 145 0,-15-99 60,92 177 1,-110-247-28,3-2 0,2 0 0,2-3 0,81 86 0,-86-105-33,2-2 1,0-1-1,2-2 1,0-1 0,2-2-1,0-1 1,2-2-1,0-2 1,46 14-1,-51-21-8,0-2 0,0-1 0,1-1 0,-1-2 0,1-2 0,0-1-1,0-2 1,0-1 0,0-2 0,-1-1 0,58-16 0,-49 6-38,-1-1 1,0-3-1,-1-1 1,-1-2 0,-1-2-1,66-52 1,-58 35-38,-2-3 0,-2-1 0,-3-2 0,-1-1 0,61-102 0,-47 55-37,-4-3-1,-5-1 0,40-131 1,-53 127 38,-5-2 1,-5 0 0,13-172-1,-26 89 26,-22-287 0,0 340 88,-6-1 1,-67-239-1,58 287 24,-3 2 0,-5 1 0,-2 2 0,-80-122 1,66 131-33,-3 1 1,-76-74 0,90 106-40,0 2 1,-3 2 0,-1 1 0,-2 3 0,-1 2-1,-93-43 1,98 55-16,-1 2 1,0 2-1,-1 2 0,-68-10 0,79 18-118,-1 2 0,0 1 0,0 2 1,0 1-1,0 2 0,-55 11 0,80-12-182,1 1 1,-1 0-1,1 0 0,-1 1 1,1 1-1,1 0 0,-1 0 1,1 0-1,-1 1 0,2 1 1,-1 0-1,-15 15 1,19-14-245,-1 0 0,1 1 0,0-1 0,-4 13 0,9-20 528</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4:54.698"/>
    </inkml:context>
    <inkml:brush xml:id="br0">
      <inkml:brushProperty name="width" value="0.2" units="cm"/>
      <inkml:brushProperty name="height" value="0.2" units="cm"/>
    </inkml:brush>
  </inkml:definitions>
  <inkml:trace contextRef="#ctx0" brushRef="#br0">1430 402 6785,'-6'-2'275,"0"-1"-1,0 1 0,0 1 0,0-1 0,-1 1 1,1 0-1,-1 1 0,1 0 0,-1 0 0,1 0 1,0 0-1,-13 4 0,-2 1-196,0 1 0,-29 12 0,2 4-3,2 1 0,0 2 0,2 3 1,-43 33-1,9 2 138,-77 81 0,88-75 30,4 3 0,-54 80 0,68-80-48,4 2 0,4 2 0,-35 86 0,48-90-90,4 2 0,3 1 0,3 0 0,-10 96 0,11-16 93,5 230 0,18-252-123,5 0 1,38 173-1,-22-192-41,5-1 1,87 202 0,-76-223-27,4-2 0,4-3 1,71 94-1,-70-115 7,2-1 0,4-3 0,116 97 0,-135-129-9,1-1-1,2-2 1,0-1-1,2-3 1,1-2-1,76 26 1,-77-36 6,0-1 0,1-2 1,0-2-1,1-3 0,-1-1 1,1-2-1,52-7 0,-54 1-7,-1-2 0,0-1-1,56-22 1,-40 8-11,97-54 0,-85 33-5,-2-3 1,-2-2-1,-2-4 0,79-82 1,-59 44-37,-4-4 1,107-161 0,-112 135-51,-6-3 0,74-178 0,-102 192-1,-4-2-1,-5-2 0,29-188 1,-44 182-31,3-218 0,-24 220 108,-7 1-1,-4-1 1,-51-200 0,40 237 38,-4 1 1,-4 2-1,-3 1 1,-3 2-1,-3 2 1,-60-79 0,59 93 5,-2 2 0,-3 2 1,-2 3-1,-99-81 1,80 82-5,-3 3 1,-2 4-1,-2 3 0,-1 3 1,-3 3-1,0 4 0,-115-28 1,88 36-32,-2 5 0,0 4 1,-178 2-1,168 15-335,1 6 0,-168 34 0,-227 94-3024,135-11 529</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5:13.439"/>
    </inkml:context>
    <inkml:brush xml:id="br0">
      <inkml:brushProperty name="width" value="0.2" units="cm"/>
      <inkml:brushProperty name="height" value="0.2" units="cm"/>
    </inkml:brush>
  </inkml:definitions>
  <inkml:trace contextRef="#ctx0" brushRef="#br0">1285 1090 7786,'10'-2'1126,"1"1"1,-1 0-1,18 1 1,-19 0-1328,-8-16-306,-2 5 547,0 1 0,-1 0 0,0 0 0,-1 0 0,0 0 0,0 0 0,-9-18 0,6 19-33,-1 0-1,1 0 1,-1 1 0,-1-1 0,0 2-1,0-1 1,0 1 0,-1 1 0,0-1 0,-18-8-1,14 6-9,-122-69 20,-33-21-20,-134-138 15,41 28 38,228 186-43,-218-169 412,251 192-437,-6-5 67,0 0 0,-1 0 0,-10-6 1,16 11-88,1-1 0,-1 1 1,0-1-1,0 1 1,0 0-1,0-1 0,0 1 1,1 0-1,-1 0 1,0 0-1,0 0 0,0 0 1,0 0-1,0 0 1,0 0-1,0 0 0,0 0 1,-1 1-1,2-1-67,-1 1 0,0 0 0,1-1 0,-1 1 0,1 0 1,-1-1-1,1 1 0,0 0 0,-1 0 0,1-1 0,0 1 0,-1 0 0,1 0 0,0 0 0,0 0 0,0 0 0,-1-1 0,1 1 1,0 0-1,0 0 0,1 0 0,-1 0 0,0 0 0,0 1 0,7 38-2204</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5:13.950"/>
    </inkml:context>
    <inkml:brush xml:id="br0">
      <inkml:brushProperty name="width" value="0.2" units="cm"/>
      <inkml:brushProperty name="height" value="0.2" units="cm"/>
    </inkml:brush>
  </inkml:definitions>
  <inkml:trace contextRef="#ctx0" brushRef="#br0">1215 35 8402,'1'-1'126,"0"1"0,-1-1 0,1 0 0,-1 0 0,1 0 0,-1 0 1,0 1-1,1-1 0,-1 0 0,0 0 0,1 0 0,-1 0 0,0 0 0,0 0 1,0 0-1,0 0 0,0 0 0,0 0 0,0 0 0,-1 0 0,1 0 0,0 0 0,0 0 1,-1 0-1,1 1 0,0-1 0,-1 0 0,1 0 0,-2-1 0,-1 1-119,1 0 0,-1 0 0,0 0-1,0 0 1,0 0 0,0 1 0,0 0 0,0 0-1,0-1 1,-2 2 0,-2-1-34,0 0 0,1 0 0,0 1 0,-1 0 0,1 1 0,-1-1 0,1 1 0,0 1 0,0-1 0,0 1 0,-8 5 0,4-2 2,1 1-1,1 0 0,-1 0 0,1 1 0,1 0 0,-9 11 0,-2 7 25,1 1-1,1 1 1,-20 50-1,-18 63 446,-36 160 0,51-160-154,-8 20 113,-109 250 1,104-307-1010,-4-3 0,-5-2 0,-81 102 0,21-63-2197,-5-17-503</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5:25.879"/>
    </inkml:context>
    <inkml:brush xml:id="br0">
      <inkml:brushProperty name="width" value="0.2" units="cm"/>
      <inkml:brushProperty name="height" value="0.2" units="cm"/>
    </inkml:brush>
  </inkml:definitions>
  <inkml:trace contextRef="#ctx0" brushRef="#br0">5924 1966 9490,'26'4'985,"0"-2"0,0-1 0,0 0 0,36-6-1,-23 3-1370,-21 1 233,43-4-495,-57 4 602,0 1 1,1-1-1,-1-1 0,0 1 0,0 0 0,0-1 0,-1 0 1,1 0-1,0 0 0,-1 0 0,6-5 0,-8 5 50,0 0 0,1 1-1,-1-1 1,0 0-1,0 0 1,-1 0-1,1 0 1,0-1 0,-1 1-1,1 0 1,-1 0-1,0 0 1,1-1-1,-1 1 1,0 0 0,0 0-1,-1 0 1,1-1-1,0 1 1,-2-3 0,0-5 29,-1 0 1,-8-18-1,-1 5-16,-1 0 0,0 1 0,-2 0 0,-1 1-1,-19-20 1,-98-93-15,93 96 3,-326-287 12,236 224 13,-143-85 1,-214-83 22,-43 26-66,-12 51-43,528 188 53,-485-124 119,332 98 40,-184-8-1,247 35-105,0 5-1,-184 28 1,-192 76 29,395-83-68,1 5 0,-159 76 0,166-63 30,2 4 0,-106 82 0,121-79 58,1 3-1,-96 107 1,86-68 52,-79 132-1,74-96-116,-69 114 38,93-163-190,-62 71 0,110-146 161,-1 2-205,-1 0 0,1 0 1,0 0-1,1 0 0,-3 5 0,4-8 55,1 0 0,0 0 0,0-1 0,-1 1 0,1 0 0,0 0 0,0-1-1,0 1 1,0 0 0,0 0 0,0-1 0,0 1 0,0 0 0,0 0-1,1-1 1,-1 1 0,0 0 0,0 0 0,1-1 0,-1 1 0,0 0-1,1-1 1,-1 1 0,1-1 0,-1 1 0,1 0 0,-1-1 0,1 1 0,-1-1-1,1 1 1,-1-1 0,1 1 0,0-1 0,-1 0 0,1 1 0,0-1-1,0 0 1,20 8-2735</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5:26.296"/>
    </inkml:context>
    <inkml:brush xml:id="br0">
      <inkml:brushProperty name="width" value="0.2" units="cm"/>
      <inkml:brushProperty name="height" value="0.2" units="cm"/>
    </inkml:brush>
  </inkml:definitions>
  <inkml:trace contextRef="#ctx0" brushRef="#br0">168 37 9218,'-6'-4'773,"0"-1"1,-1 1 0,1 0-1,-1 0 1,-12-4-1,16 7-778,-1-1-1,1 1 1,0 0 0,-1 0-1,1 1 1,-1-1 0,1 1-1,-1-1 1,0 1 0,1 0-1,-1 1 1,1-1 0,-1 0-1,-4 2 1,6 0 2,-1 0 0,1-1 1,0 1-1,0 0 0,-1 0 0,1 0 1,0 1-1,1-1 0,-1 0 0,0 1 1,1-1-1,-1 1 0,1 0 0,0-1 1,0 1-1,-1 5 0,-11 49 84,13-56-79,-9 80 63,4 0 1,3-1-1,15 133 0,-12-194-42,2 1-1,0-1 1,2 0-1,9 28 1,-12-41 4,1-1 1,-1 1-1,1-1 1,1 1-1,-1-1 1,1 0-1,0 0 1,0-1-1,0 1 1,1-1-1,0 0 1,-1 0-1,2 0 1,-1-1-1,0 1 1,1-1-1,-1-1 1,8 4-1,11 0 74,0 0-1,1-1 1,-1-1-1,1-2 1,32 0-1,123-11 152,-79-5-173,-1-5 0,102-32 0,97-19-1844,-146 49-1036,28 3-178</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39.485"/>
    </inkml:context>
    <inkml:brush xml:id="br0">
      <inkml:brushProperty name="width" value="0.2" units="cm"/>
      <inkml:brushProperty name="height" value="0.2" units="cm"/>
    </inkml:brush>
  </inkml:definitions>
  <inkml:trace contextRef="#ctx0" brushRef="#br0">4062 1 4353,'-12'51'1738,"11"-50"-1677,1 0 0,-1-1-1,1 1 1,-1 0 0,1 0 0,-1-1 0,1 1 0,-1-1 0,0 1 0,1 0 0,-1-1 0,0 1 0,0-1 0,1 1 0,-1-1 0,0 0 0,0 1 0,0-1 0,0 0 0,0 0-1,1 1 1,-1-1 0,0 0 0,0 0 0,0 0 0,0 0 0,0 0 0,0 0 0,0 0 0,1-1 0,-1 1 0,0 0 0,0 0 0,0-1 0,0 1 0,-1-1 0,-5-1 124,-13 0-167,-1 0 0,1 2 0,-1 0 0,1 2 0,-1 0-1,1 1 1,-31 9 0,-11 7-8,-64 31 0,123-49-7,-37 13 41,0-1 1,-2-3 0,1-1-1,-1-2 1,-78 3 0,-168 22 701,66-6-420,81-16-252,-1-7 0,-201-20 1,211 3-3,-339-27 384,87 40-88,9 29-28,191-7-139,-286 22 335,435-42-852,-35-5 0,67 4 184,1 0 1,-1-1-1,0 1 0,0-1 0,1 0 0,-1 0 0,0 0 1,1 0-1,-1 0 0,-2-2 0,4 2-2,0 0 0,-1-1-1,1 1 1,0 0 0,0-1 0,0 1-1,0 0 1,1-1 0,-1 0-1,0 1 1,0-1 0,1 1 0,-1-1-1,1 0 1,0 1 0,-1-4-1,2-42-2556</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19.665"/>
    </inkml:context>
    <inkml:brush xml:id="br0">
      <inkml:brushProperty name="width" value="0.2" units="cm"/>
      <inkml:brushProperty name="height" value="0.2" units="cm"/>
    </inkml:brush>
  </inkml:definitions>
  <inkml:trace contextRef="#ctx0" brushRef="#br0">985 125 8922,'-11'-11'339,"0"0"0,-1 1-1,-1 1 1,0-1 0,0 2 0,0 0 0,-1 1 0,0 0-1,-1 1 1,1 0 0,-1 1 0,-18-3 0,2 2-463,0 1 1,-1 1 0,0 2-1,0 1 1,-34 3 0,25 2-61,1 2 0,-67 17 0,82-16 155,1 2 0,1 0-1,0 1 1,0 2 0,-36 23 0,47-24 89,0-1 0,1 1 0,0 1 1,0 0-1,2 1 0,-1 0 0,2 0 0,0 1 0,0 0 1,-9 26-1,1 2 106,3 1 0,-12 63 0,11-22-78,4 0 0,1 114 0,31 164 22,-12-285-67,4 0 1,41 134-1,-42-173-23,1 0 0,2-1 0,2-1 0,1-1 0,30 41 0,-35-57-15,1-1-1,1 0 1,1-1-1,0-1 1,1 0-1,0-1 1,2-2-1,0 0 1,0 0-1,32 13 1,-27-16-28,1-1 1,1-1-1,0-1 0,0-1 1,0-1-1,42 1 1,-50-6-281,0 0 0,0-2 1,0 0-1,0-1 0,0-1 1,-1 0-1,1-2 0,-1 0 1,0-1-1,21-12 0,39-32-1949</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0.055"/>
    </inkml:context>
    <inkml:brush xml:id="br0">
      <inkml:brushProperty name="width" value="0.2" units="cm"/>
      <inkml:brushProperty name="height" value="0.2" units="cm"/>
    </inkml:brush>
  </inkml:definitions>
  <inkml:trace contextRef="#ctx0" brushRef="#br0">99 1 7882,'-6'9'810,"0"1"0,1 0 0,0 0 1,1 1-1,-6 16 0,-10 58-1645,12-47 954,-4 24-113,2 1 1,3 0-1,3 0 1,3 1-1,6 67 1,4-56 226,2 0 1,4-1-1,45 135 1,-42-163-158,1-1 1,2-1-1,2-1 0,48 68 0,-52-86-88,2 0 0,0-1 0,2 0-1,0-2 1,2-1 0,0-1-1,1-1 1,30 15 0,-45-28-90,0 0 1,0-1 0,0-1-1,1 0 1,0 0 0,0-1-1,0-1 1,0 0 0,0 0-1,1-1 1,-1-1 0,0 0-1,1-1 1,-1 0 0,0-1-1,0 0 1,0-1-1,0-1 1,0 1 0,0-2-1,-1 0 1,0 0 0,0-1-1,-1 0 1,1-1 0,-1 0-1,-1-1 1,11-10 0,-3 1-696,-1 0 1,21-32 0,25-50-1890</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0.445"/>
    </inkml:context>
    <inkml:brush xml:id="br0">
      <inkml:brushProperty name="width" value="0.2" units="cm"/>
      <inkml:brushProperty name="height" value="0.2" units="cm"/>
    </inkml:brush>
  </inkml:definitions>
  <inkml:trace contextRef="#ctx0" brushRef="#br0">125 561 4905,'7'-101'2185,"-5"-2"-1,-11 25-1200,-10-1-544,1 19-336,-10 3-784,2 14-1512,-7 4 199</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0.804"/>
    </inkml:context>
    <inkml:brush xml:id="br0">
      <inkml:brushProperty name="width" value="0.2" units="cm"/>
      <inkml:brushProperty name="height" value="0.2" units="cm"/>
    </inkml:brush>
  </inkml:definitions>
  <inkml:trace contextRef="#ctx0" brushRef="#br0">0 1 8850,'1'0'149,"0"0"0,1 1 0,-1-1 0,0 0 0,0 1 0,0-1-1,0 1 1,0-1 0,0 1 0,0 0 0,0-1 0,0 1 0,-1 0 0,1 0 0,0-1 0,0 1 0,0 0 0,-1 0 0,1 0 0,-1 0 0,1 0 0,-1 0 0,1 0 0,-1 0-1,1 0 1,-1 0 0,0 1 0,1 0 0,1 37-683,-2-24 659,1 148-575,3 52 311,11-17 764,80 384 1,-88-547-689,-1 0 0,0 48 0,-8-201 27,-2 40 19,4-121-145,49-377 0,-16 430-718,1 51-3368,-14 48 1145</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1.208"/>
    </inkml:context>
    <inkml:brush xml:id="br0">
      <inkml:brushProperty name="width" value="0.2" units="cm"/>
      <inkml:brushProperty name="height" value="0.2" units="cm"/>
    </inkml:brush>
  </inkml:definitions>
  <inkml:trace contextRef="#ctx0" brushRef="#br0">422 1 8194,'1'-1'54,"1"1"0,-1 0 0,0 0 0,0 0 0,1 0-1,-1 1 1,0-1 0,0 0 0,1 0 0,-1 1 0,0-1 0,0 1 0,0-1 0,1 1 0,-1-1 0,0 1 0,0 0 0,0 0 0,0-1 0,0 1 0,0 0 0,-1 0 0,1 0 0,0 0 0,0 0 0,-1 0 0,1 0 0,0 0 0,-1 0-1,1 1 1,-1-1 0,1 0 0,-1 0 0,0 1 0,0-1 0,1 0 0,-1 0 0,0 2 0,0 7-459,1-1-1,-2 1 1,1-1-1,-3 11 1,2-13 578,0 2-237,-2 1-1,1-1 1,-1 0-1,0-1 1,-1 1-1,0-1 1,0 1-1,-9 11 1,-4 4 9,-27 28 1,-43 43 169,20-24 1356,-106 148 1,170-214-1383,-1 0 0,1 1 0,1-1 0,-1 1 0,1 0 0,0-1 0,0 1 0,0 0 0,1 0 0,0 0 0,0 1 0,0 5 0,2-7-52,0 1 0,-1-1 0,2 0 0,-1 0 0,0 1 0,1-1 0,0 0 0,1-1 0,-1 1 0,1 0 0,-1-1 0,2 1 0,5 6 0,7 6-19,0 0 0,2-2 0,0 0-1,1 0 1,0-2 0,1-1 0,0 0 0,1-1 0,23 8 0,23 5-98,112 26 1,-36-21-22,40 10 48,-154-31 60,0 2 0,0 1 0,-1 1 0,26 16 0,-44-22-1,0 0 0,-1 0 0,1 1 0,-2 1 0,1 0 0,-1 0 0,0 0 0,-1 1-1,0 0 1,0 1 0,-1 0 0,9 18 0,-12-21-2,-1-1 0,0 1 0,-1-1-1,1 1 1,-1 0 0,-1-1 0,1 1-1,-1 0 1,0 0 0,-1 0 0,1-1 0,-1 1-1,-1 0 1,1-1 0,-1 1 0,-1-1 0,1 0-1,-1 1 1,0-1 0,0 0 0,-1 0 0,-7 9-1,-2 0 14,-1 0 0,0-1 0,-1-1 0,-1 0 0,0-2 0,0 1 0,-1-2 0,-1 0 0,-19 7 0,-2 0-4,-1-3 0,-1-1 0,-51 10 0,59-17-17,0-2 1,0 0-1,-50-3 1,62-2-116,-1-1 0,1-1-1,0-1 1,0-1 0,0-1 0,-28-11 0,46 15 33,-2 1-219,1-1-1,0 1 0,0-1 1,0-1-1,0 1 1,0 0-1,1-1 0,-1 0 1,1 0-1,-1 0 1,1 0-1,-3-5 0,-4-15-2489</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1.761"/>
    </inkml:context>
    <inkml:brush xml:id="br0">
      <inkml:brushProperty name="width" value="0.2" units="cm"/>
      <inkml:brushProperty name="height" value="0.2" units="cm"/>
    </inkml:brush>
  </inkml:definitions>
  <inkml:trace contextRef="#ctx0" brushRef="#br0">245 3 8274,'-1'0'99,"0"0"0,1-1-1,-1 1 1,0 0 0,1-1 0,-1 1 0,0 0 0,0 0 0,1 0 0,-1-1-1,0 1 1,0 0 0,1 0 0,-1 0 0,0 0 0,0 0 0,1 1 0,-1-1 0,0 0-1,1 0 1,-1 0 0,0 1 0,0-1 0,1 0 0,-1 1 0,-1 0 0,-18 14-62,7-2-114,0 2 0,2 0 0,0 0 1,0 1-1,2 0 0,0 1 0,0 0 0,2 0 0,-8 25 1,-3 24 302,-13 81 1,29-137-201,-17 105 766,-6 214 0,25-243-658,4 0-1,4 0 0,21 95 0,-20-142-126,1 0 0,22 52 0,-26-76-17,1-1-1,0 0 0,1-1 0,1 1 0,0-2 0,1 1 0,0-1 0,0-1 0,15 12 0,-20-18 4,1-1-1,0 0 0,0-1 0,0 1 1,1-1-1,-1 0 0,1-1 0,0 1 1,0-1-1,0-1 0,0 1 0,0-1 1,0-1-1,0 1 0,0-1 0,1 0 1,-1-1-1,0 0 0,0 0 0,0 0 1,0-1-1,0 0 0,0 0 0,-1-1 1,1 0-1,9-6 0,3-3-19,-2-1-1,0 0 1,0-2-1,-1 0 1,-1 0 0,-1-2-1,0 0 1,-1 0-1,12-23 1,1-5-91,-2-1 0,29-82 0,-31 64 69,-3-1 1,-2-1 0,-4-1-1,10-121 1,-21 145 141,-2 0-1,-2 0 1,-2 1 0,-1-1 0,-3 1 0,-1 0 0,-2 1-1,-27-68 1,26 85-46,-1-1 0,0 2 0,-2 0-1,-1 1 1,-1 0 0,0 2 0,-2 0 0,-33-28-1,38 37-56,0 1-1,-1 0 0,-1 1 0,1 0 0,-34-11 1,37 16-42,0 0 1,0 2 0,-1-1 0,1 2-1,0 0 1,-1 0 0,1 1 0,-1 0 0,-14 3-1,20-2-218,0 1 0,1-1 0,-1 1 0,1 0-1,-1 1 1,1 0 0,0 0 0,0 0 0,0 1 0,0-1-1,-8 9 1,-10 19-2072</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2.291"/>
    </inkml:context>
    <inkml:brush xml:id="br0">
      <inkml:brushProperty name="width" value="0.2" units="cm"/>
      <inkml:brushProperty name="height" value="0.2" units="cm"/>
    </inkml:brush>
  </inkml:definitions>
  <inkml:trace contextRef="#ctx0" brushRef="#br0">181 165 4497,'26'-17'426,"191"-130"2501,-213 147-3553,-7 5 92,-6 10-303,-29 33 1496,-2-2-1,-69 62 0,45-51 1395,-89 107 1,152-162-2021,-1-1 0,1 1 1,0 0-1,0 0 1,0 0-1,0 0 0,1 0 1,-1 0-1,0 0 1,1 1-1,0-1 1,-1 0-1,1 0 0,0 0 1,0 1-1,0-1 1,0 0-1,1 0 1,-1 0-1,0 1 0,1-1 1,0 0-1,0 0 1,0 2-1,4 5 7,0-1 0,0 0 0,0 0-1,9 9 1,-4-4 4,14 16-53,1 0 0,1-2 0,2 0 0,1-2-1,45 30 1,-15-17-121,3-3-1,65 27 1,-40-24 18,-17-8 84,-1 2-1,115 75 0,-172-98 30,0 0-1,-1 1 0,0 0 1,-1 1-1,0 0 1,-1 0-1,0 1 0,7 13 1,-14-20 0,1 0 0,-1-1-1,0 1 1,-1 0 0,1 0 0,-1 0 0,0 1 0,0-1 0,-1 0 0,1 0 0,-2 7 0,1-8-1,-1 0 0,0 0 0,0 0 0,0 0 0,-1 0 0,1-1 0,-1 1 0,0 0 0,0-1 0,0 1 0,-1-1 0,1 0 0,-1 0 0,0 0 0,0 0 0,-4 3 0,-7 5 5,-2-1 0,1 0 0,-1-1 0,0-1 0,-1 0 0,-19 5 0,-114 29-128,135-38 90,-274 58-4279,212-48 1546</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2.866"/>
    </inkml:context>
    <inkml:brush xml:id="br0">
      <inkml:brushProperty name="width" value="0.2" units="cm"/>
      <inkml:brushProperty name="height" value="0.2" units="cm"/>
    </inkml:brush>
  </inkml:definitions>
  <inkml:trace contextRef="#ctx0" brushRef="#br0">7943 82 7362,'39'7'2066,"-29"-6"-1493,0 1-1,0 0 0,19 6 0,-28-5-706,-7 0 10,-8 0-70,-21-2 98,0-1 0,-58-8 1,-74-21 284,77 12-144,-99-10 103,-248-3 1,-190 33-70,340 2-35,-411 5 2,-94 15 369,-64 18 423,-39-13-142,663-27-529,-419 9 334,-175 36-76,355 26-449,391-57-985,1 3-1,1 3 1,1 4-1,-142 71 1,111-35-2215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6.154"/>
    </inkml:context>
    <inkml:brush xml:id="br0">
      <inkml:brushProperty name="width" value="0.2" units="cm"/>
      <inkml:brushProperty name="height" value="0.2" units="cm"/>
    </inkml:brush>
  </inkml:definitions>
  <inkml:trace contextRef="#ctx0" brushRef="#br0">674 1 8202,'-1'2'325,"1"0"0,-1 0 1,0 1-1,0-1 0,0 0 1,0 0-1,0 0 0,-1 0 1,1 0-1,-2 1 0,-4 7-325,-238 449-3,172-299 133,7 3 0,7 2 0,8 3-1,6 2 1,-42 343 0,60 204 451,80 105-219,54-71-230,55-126 91,8-109-22,-151-458-201,6 17-73,124 334-2090,-138-383 841,27 47 0,-30-61 593,1-1 0,1 0 0,16 15 0,-25-25 711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6.966"/>
    </inkml:context>
    <inkml:brush xml:id="br0">
      <inkml:brushProperty name="width" value="0.2" units="cm"/>
      <inkml:brushProperty name="height" value="0.2" units="cm"/>
    </inkml:brush>
  </inkml:definitions>
  <inkml:trace contextRef="#ctx0" brushRef="#br0">1134 929 9258,'3'-1'339,"0"0"-1,0 0 1,-1 0-1,1 0 1,-1-1-1,1 1 1,-1-1-1,1 0 1,-1 1 0,0-1-1,0 0 1,0-1-1,0 1 1,3-5-1,-62 42-1851,44-28 1458,0-1 1,0-1-1,0 0 0,-1 0 1,1-1-1,-1-1 1,0-1-1,0 0 1,0 0-1,-1-2 0,1 1 1,-21-4-1,-14-3-39,0-3 0,-57-18-1,51 12 136,-477-110 1089,485 117-1108,30 6-9,1-1 0,-19-6-1,35 9-10,-1 0 0,0-1 0,1 1-1,-1 0 1,1-1 0,-1 1-1,1 0 1,-1-1 0,1 1-1,-1-1 1,1 1 0,-1 0 0,1-1-1,-1 0 1,1 1 0,0-1-1,-1 1 1,1-1 0,0 1 0,0-1-1,-1 0 1,1 1 0,0-1-1,0 0 1,0 1 0,0-1-1,0 1 1,0-1 0,0 0 0,0 1-1,0-1 1,0 0 0,0 1-1,0-1 1,0 0 0,0 1-1,1-1 1,-1 0 0,0 1 0,1-1-1,-1 1 1,0-1 0,1 0-1,18-26 2,-18 26-5,31-33-24,51-41 0,20-21 90,-14-5 7,-22 23-58,89-80-1,-131 137-9,0 0-1,2 2 1,0 1 0,1 1 0,1 1-1,0 2 1,59-21 0,-77 32-4,2-1 1,-1 2 0,0 0-1,0 0 1,1 1 0,-1 1-1,1 0 1,21 3 0,-28-2-4,-1 0 0,0 0 0,0 1 0,0 0 0,0 0 0,0 1 0,0-1 0,0 1 0,-1 0 0,1 0 0,-1 0 0,0 1 0,0-1 0,0 1 0,0 0 0,-1 1 0,0-1 0,0 0 0,0 1 0,0 0 0,-1 0 0,1 0 0,1 6 0,2 10-2,-1 0-1,-1-1 0,-1 1 1,-1 1-1,0-1 1,-4 42-1,-3-10 9,-19 83 1,-8-18 98,-57 136-1,-20 69-3730,90-242 1270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0.988"/>
    </inkml:context>
    <inkml:brush xml:id="br0">
      <inkml:brushProperty name="width" value="0.2" units="cm"/>
      <inkml:brushProperty name="height" value="0.2" units="cm"/>
    </inkml:brush>
  </inkml:definitions>
  <inkml:trace contextRef="#ctx0" brushRef="#br0">394 230 4169,'3'-3'610,"0"-1"1,0 0-1,0 0 1,0 0-1,-1 0 1,0-1-1,2-4 0,0 1-305,-2 0-1,1-1 1,1-11-1,-2-5-283,1-43-1,-3 62 194,0 4-220,0 0 0,0 1 0,0-1 0,-1 0 0,1 0 0,0 0 0,-1 0 0,1 0 0,-1 1 0,0-1 1,0 0-1,1 0 0,-1 1 0,0-1 0,0 1 0,0-1 0,-1 1 0,1-1 0,0 1 0,-1 0 0,-1-2 0,1 1-1,-1 1 1,0 0-1,0-1 0,0 1 0,0 0 1,0 1-1,0-1 0,0 0 0,0 1 1,0 0-1,-5 0 0,-3 0-2,1 1 0,-1 1 0,1 0 0,0 0-1,-17 6 1,18-3-10,0 0-1,0 0 1,0 0-1,1 1 1,0 1 0,0 0-1,0 0 1,-8 10-1,-6 5-26,2-1 8,1 0 0,1 1 0,0 1 0,2 0 0,1 1 0,1 1 1,1 1-1,1 0 0,1 0 0,1 1 0,-11 50 0,20-70 65,0-1 0,0 1-1,0 0 1,1-1 0,0 1 0,0 0-1,1-1 1,1 8 0,-2-12-14,1-1 0,-1 1 1,1 0-1,0-1 0,0 1 0,0 0 1,0-1-1,0 1 0,0-1 0,0 1 1,0-1-1,1 0 0,-1 0 0,1 1 0,-1-1 1,1 0-1,-1 0 0,1 0 0,-1-1 1,1 1-1,0 0 0,0-1 0,-1 1 0,1-1 1,0 1-1,0-1 0,0 0 0,-1 0 1,1 0-1,0 0 0,0 0 0,3 0 1,8-2-7,0 0 0,0-1 0,0 0 0,0-1 0,-1 0 0,1-1 0,-1 0 0,0-1 0,-1-1 0,1 0 0,17-14 0,2-5-41,-2-1-1,42-48 1,-58 59-51,-1-1-1,-1 0 1,-1-1 0,12-27 0,-7 13 13,-15 35 46,-1-1-1,1 0 0,-1 0 0,1 1 0,0-1 1,0 0-1,0 0 0,0 1 0,2 3 0,-1 15 35,1 51 2,9 154 108,-7-195-243,2 0 0,1-1 0,1 0 0,2 0 0,1-1 0,1 0 0,2-1-1,1 0 1,0-2 0,26 33 0,-14-29-1835,-2-8-394</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8.132"/>
    </inkml:context>
    <inkml:brush xml:id="br0">
      <inkml:brushProperty name="width" value="0.2" units="cm"/>
      <inkml:brushProperty name="height" value="0.2" units="cm"/>
    </inkml:brush>
  </inkml:definitions>
  <inkml:trace contextRef="#ctx0" brushRef="#br0">157 94 10114,'10'-15'529,"3"-5"1341,26-29 0,-27 40-1715,-12 9-179,1 1-1,-1-1 1,0 1-1,0 0 1,0-1-1,1 1 1,-1 0-1,0-1 1,0 1-1,0 0 1,0-1 0,0 1-1,0 0 1,0 0-1,-1-1 1,1 1-1,0 0 1,0-1-1,0 1 1,-1 0-1,-52 303-1284,-15 78 1025,63-358 265,-69 373-29,44 18 575,31-75-37,-1-306-447,11 465-1671,-7-423-839,7-19-229</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8.518"/>
    </inkml:context>
    <inkml:brush xml:id="br0">
      <inkml:brushProperty name="width" value="0.2" units="cm"/>
      <inkml:brushProperty name="height" value="0.2" units="cm"/>
    </inkml:brush>
  </inkml:definitions>
  <inkml:trace contextRef="#ctx0" brushRef="#br0">6 1 7890,'-5'8'4477,"6"13"-4138,-1-14-38,40 243-502,19-4-77,279 948 291,-247-889-170,-28-81-3104,-35-124 827</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28.888"/>
    </inkml:context>
    <inkml:brush xml:id="br0">
      <inkml:brushProperty name="width" value="0.2" units="cm"/>
      <inkml:brushProperty name="height" value="0.2" units="cm"/>
    </inkml:brush>
  </inkml:definitions>
  <inkml:trace contextRef="#ctx0" brushRef="#br0">1176 40 9586,'-105'-18'1768,"-5"3"969,-40 9-3041,-2 9-136,-24 9-424,18 8-1273,-18 17-599,28 1-545</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0.310"/>
    </inkml:context>
    <inkml:brush xml:id="br0">
      <inkml:brushProperty name="width" value="0.2" units="cm"/>
      <inkml:brushProperty name="height" value="0.2" units="cm"/>
    </inkml:brush>
  </inkml:definitions>
  <inkml:trace contextRef="#ctx0" brushRef="#br0">5358 252 9130,'1'-1'111,"-1"0"0,0 0 0,1 0 1,-1 0-1,0 0 0,0 0 0,0 0 0,0 0 1,0 0-1,0 0 0,0 0 0,0 0 0,0 0 0,0 0 1,-1 0-1,1 0 0,0 0 0,-1 1 0,1-1 1,0 0-1,-1 0 0,1 0 0,-1 0 0,0 0 0,1 1 1,-1-1-1,0 0 0,1 1 0,-1-1 0,0 0 1,0 1-1,-1-2 0,-2 1-4,-1-1-1,0 0 1,0 1 0,0 0-1,0 0 1,-5 0 0,-528-48-360,-7 25 315,373 17-58,-455-14 23,-58 2 69,-27 3-62,29-1-47,71-11-130,428 15 21,-198-6-1680,290 21-583,16 6-185</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0.899"/>
    </inkml:context>
    <inkml:brush xml:id="br0">
      <inkml:brushProperty name="width" value="0.2" units="cm"/>
      <inkml:brushProperty name="height" value="0.2" units="cm"/>
    </inkml:brush>
  </inkml:definitions>
  <inkml:trace contextRef="#ctx0" brushRef="#br0">0 0 8906,'22'135'3254,"-11"70"-3895,-5-70 739,22 165-5,-15-173 20,35 401 559,-3 32 72,7 4 13,-14-9-286,-30-444-627,21 215 48,-19-256-1155,3-1 0,32 104 0,-1-69-1245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1.444"/>
    </inkml:context>
    <inkml:brush xml:id="br0">
      <inkml:brushProperty name="width" value="0.2" units="cm"/>
      <inkml:brushProperty name="height" value="0.2" units="cm"/>
    </inkml:brush>
  </inkml:definitions>
  <inkml:trace contextRef="#ctx0" brushRef="#br0">0 71 8882,'8'-8'339,"-1"0"74,1 1 1,0 0-1,0 0 1,0 1 0,1 0-1,0 0 1,0 1-1,11-5 1,-19 10-462,0 0 0,0 0 1,-1 0-1,1 0 0,0 0 0,0 0 1,0 0-1,-1 0 0,1 1 1,0-1-1,0 0 0,0 0 0,-1 1 1,1-1-1,0 0 0,-1 1 1,1-1-1,0 1 0,-1-1 0,1 1 1,0-1-1,-1 1 0,1 0 0,-1-1 1,1 1-1,-1 0 0,1-1 1,-1 1-1,0 0 0,1 0 0,-1 1 1,11 29-821,-9-26 678,9 39-275,-2-1 0,3 50-1,0 92 702,-9-98 372,20 119 0,-12-161-296,2 0 0,2-1 0,24 48 1,6 19-7,42 157-3909,-62-178 1086</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2.189"/>
    </inkml:context>
    <inkml:brush xml:id="br0">
      <inkml:brushProperty name="width" value="0.2" units="cm"/>
      <inkml:brushProperty name="height" value="0.2" units="cm"/>
    </inkml:brush>
  </inkml:definitions>
  <inkml:trace contextRef="#ctx0" brushRef="#br0">4491 1 9954,'1'0'82,"0"0"1,1-1-1,-1 1 0,0 0 0,0 0 0,0 0 0,0 0 1,0 1-1,1-1 0,-1 0 0,0 0 0,0 1 1,0-1-1,0 0 0,0 1 0,0 0 0,0-1 1,0 1-1,0-1 0,0 1 0,0 0 0,0 0 0,0-1 1,-1 1-1,1 0 0,0 0 0,-1 0 0,1 0 1,0 0-1,-1 0 0,1 0 0,-1 0 0,0 0 1,1 0-1,-1 2 0,2 5-54,-1 0 0,0-1 0,-1 1 0,0 12 0,0-16-137,-9 195-1567,-1 61 838,9 249 780,26 84 904,42 50 297,-62-594-1071,90 725 945,-27-3-668,-47-152-548,-18-468 25,-2 297-739,-1-443 888,0 1 0,0 0-1,-1 0 1,0 0 0,0 0-1,-1-1 1,-2 8 0,3-11 19,0-1 1,0 0 0,0 0-1,0 0 1,0 1-1,0-1 1,0 0-1,0 0 1,0 0 0,0-1-1,-1 1 1,1 0-1,0 0 1,-1-1-1,1 1 1,0 0 0,-1-1-1,1 0 1,-1 1-1,1-1 1,-1 0-1,1 0 1,-1 0 0,1 0-1,-1 0 1,1 0-1,-1 0 1,1 0-1,-2-1 1,-33-6 16,1-2 0,1-2 0,0-1 0,-39-19 0,10 4 7,-37-11-19,-1 4 1,-2 4-1,-1 5 0,-200-21 0,-251 13 27,-80 12 183,-66-1 464,608 19-545,-482-4 539,-21 49-416,297 4-1787,119-17-1800,58-14 214</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2.770"/>
    </inkml:context>
    <inkml:brush xml:id="br0">
      <inkml:brushProperty name="width" value="0.2" units="cm"/>
      <inkml:brushProperty name="height" value="0.2" units="cm"/>
    </inkml:brush>
  </inkml:definitions>
  <inkml:trace contextRef="#ctx0" brushRef="#br0">996 123 8962,'1'-16'383,"0"9"-154,-1-1-1,0 1 1,0-1-1,-1-9 1,0 15-123,1 0 1,-1 0-1,1 0 0,-1-1 1,0 1-1,0 0 0,0 0 1,0 0-1,0 1 0,0-1 1,-1 0-1,1 0 0,-1 1 1,1-1-1,-1 1 0,0-1 1,1 1-1,-1-1 0,-3 0 1,-5-3-116,1 2 1,-1-1-1,0 1 0,0 1 1,-1 0-1,1 0 1,0 1-1,-1 1 0,1-1 1,0 2-1,-17 1 1,0 2-100,1 1 0,0 2 1,-38 14-1,22-4-14,0 3 1,1 1-1,2 2 0,-68 51 0,54-31 90,2 3-1,-75 86 0,102-104 166,2 1 0,1 1 0,1 1 0,2 0-1,-20 47 1,29-55-4,1 1-1,1-1 1,1 1-1,1 1 1,1-1-1,1 1 1,1-1-1,2 1 1,2 28-1,5-2 28,2 1-1,2-1 1,20 54-1,68 142 37,-85-214-175,3 0 1,0-2 0,2 0-1,33 40 1,-44-61-274,1 0 1,0-1-1,0-1 1,1 0-1,0 0 1,1 0-1,0-2 0,0 1 1,0-1-1,1-1 1,0 0-1,0-1 1,0 0-1,0-1 0,23 4 1,42-6-2332</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3.205"/>
    </inkml:context>
    <inkml:brush xml:id="br0">
      <inkml:brushProperty name="width" value="0.2" units="cm"/>
      <inkml:brushProperty name="height" value="0.2" units="cm"/>
    </inkml:brush>
  </inkml:definitions>
  <inkml:trace contextRef="#ctx0" brushRef="#br0">0 46 9202,'22'112'3608,"-7"60"-3348,-1-11-327,37 147 129,-29-210-69,35 98 0,-49-172 10,2-1 1,0 0-1,1-1 0,2 0 1,0-1-1,1 0 0,1-2 1,24 25-1,-31-35 1,0-1 0,1-1-1,1 1 1,-1-2 0,1 1-1,0-1 1,1-1 0,-1 1-1,1-2 1,0 0 0,0 0-1,1-1 1,-1 0 0,1-1-1,-1 0 1,1-1 0,0-1-1,0 0 1,16-1 0,-15-2 0,0 0 1,-1 0 0,1-1-1,-1-1 1,0 0-1,-1-1 1,1 0-1,-1 0 1,0-1 0,-1-1-1,0 0 1,0 0-1,0-1 1,-1 0 0,-1-1-1,1 0 1,11-20-1,-3 2-29,-1-1 0,-1 0 0,-2-1 0,-1-1 0,-2 0 0,8-33-1,-5-4-66,-3 0 0,-3 0-1,-2-121 1,-7 140 109,-1 1 1,-3-1-1,-2 1 0,-2 0 1,-3 1-1,-1 0 0,-27-59 1,29 83-71,0 0 0,-17-22 1,22 35-354,0 1 0,-1 0 0,-1 1 0,1 0 0,-1 0 0,-14-9 0,-15-2-1751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3.612"/>
    </inkml:context>
    <inkml:brush xml:id="br0">
      <inkml:brushProperty name="width" value="0.2" units="cm"/>
      <inkml:brushProperty name="height" value="0.2" units="cm"/>
    </inkml:brush>
  </inkml:definitions>
  <inkml:trace contextRef="#ctx0" brushRef="#br0">1 1 9810,'16'103'4324,"-3"253"-5241,-11-317 899,27 311-220,-19-280 420,3 0 1,41 129-1,-49-184-71,-3-9 490,-5-29-167,-33-161-604,-21-154-109,54 298-337,1 0 1,2 0 0,1 0 0,3 0 0,1 0-1,15-57 1,8 14-1833</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2.585"/>
    </inkml:context>
    <inkml:brush xml:id="br0">
      <inkml:brushProperty name="width" value="0.2" units="cm"/>
      <inkml:brushProperty name="height" value="0.2" units="cm"/>
    </inkml:brush>
  </inkml:definitions>
  <inkml:trace contextRef="#ctx0" brushRef="#br0">16 64 6313,'-1'0'113,"0"1"1,0 0-1,0 0 0,0-1 0,0 1 0,0 0 0,0 0 0,1 0 1,-1 0-1,0 0 0,1 0 0,-1 1 0,1-1 0,-1 0 0,1 0 0,-1 0 1,1 0-1,0 1 0,-1 1 0,0 33-2143,1-26 2041,2 24-129,2-1 0,14 55 0,0-13 784,-3-5-39,34 91-1,-49-161-625,3 6 14,-1 1 0,0-1 0,0 1 0,0-1 1,0 8-1,-2-14-43,-1-1 12,0 0 0,0 0 0,0 0 0,0 0 0,1 0-1,-1-1 1,0 1 0,1 0 0,-1 0 0,1-1 0,-1-1 0,0-1 13,-6-12 61,-1-3-2,1-1-1,0 1 1,2-1-1,-4-23 1,7 27 37,1 1 0,1-1 0,1 1 1,0-1-1,6-25 0,0 9-41,19-50 0,-25 81-49,8-25 58,15-25 0,-21 46-7,0-1 0,0 0 0,1 1-1,0-1 1,0 1 0,0 0 0,1 1 0,0-1-1,0 1 1,7-5 0,-12 8-51,1 1-1,-1 0 1,0 0-1,0 0 1,1 0-1,-1 0 1,0-1 0,1 1-1,-1 0 1,0 0-1,1 0 1,-1 0-1,1 0 1,-1 0 0,0 0-1,1 0 1,-1 0-1,0 1 1,1-1-1,-1 0 1,0 0 0,1 0-1,-1 0 1,0 0-1,0 0 1,1 1-1,-1-1 1,0 0 0,1 0-1,-1 1 1,0-1-1,0 0 1,0 0-1,1 1 1,-1-1 0,0 1-1,7 13-48,-5-8 74,19 21 32,-14-18-52,68 84 211,-49-55-168,-2 2 1,26 57-1,-41-77-37,-1 0 0,-2 0 0,0 1 0,-1 0 0,0 0 0,-2 1 0,1 29 0,-7-35-23,3-15 8,0-1 1,0 0-1,0 0 1,-1 0 0,1 0-1,0 0 1,0 0-1,0 0 1,0 1 0,0-1-1,0 0 1,-1 0 0,1 0-1,0 0 1,0 0-1,0 0 1,0 0 0,0 0-1,-1 0 1,1 0-1,0 0 1,0 0 0,0 0-1,0 0 1,-1 0-1,1 0 1,0 0 0,0 0-1,0 0 1,0 0 0,0 0-1,-1 0 1,1 0-1,0 0 1,0 0 0,0 0-1,0 0 1,0-1-1,-1 1 1,1 0 0,0 0-1,0 0 1,0 0 0,-2-2 0,1 0 0,0 0 0,-1 0 0,1 0 0,0 0 1,0 0-1,0 0 0,0 0 0,1 0 0,-1-3 1,0 0 7,-4-14 19,0-1 0,2 1-1,1-1 1,0-36 0,3 6-20,3 1-1,11-52 1,-10 77 6,2-1 1,0 1 0,2 1-1,1-1 1,1 1-1,13-21 1,-21 38 4,4-5 10,1-1 0,-1 1 0,2 0 0,16-17 0,-23 26-29,0 0 0,0 0 0,0 1 0,0-1 0,1 0 0,-1 1 0,1 0 0,-1 0-1,1-1 1,0 1 0,-1 1 0,1-1 0,0 0 0,0 1 0,0-1 0,-1 1 0,1 0 0,0 0 0,0 0-1,0 0 1,0 1 0,-1-1 0,1 1 0,0 0 0,0-1 0,-1 1 0,1 0 0,4 3 0,1 1 16,-1 1 0,0-1 1,0 1-1,0 1 0,-1-1 1,0 1-1,-1 0 0,1 1 1,-1-1-1,-1 1 1,1 0-1,-1 0 0,5 17 1,2 9 17,-1 1 1,5 39 0,-15-72-33,31 256 439,-29-203-1440,-2 1-1,-12 90 0,4-92-921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4.065"/>
    </inkml:context>
    <inkml:brush xml:id="br0">
      <inkml:brushProperty name="width" value="0.2" units="cm"/>
      <inkml:brushProperty name="height" value="0.2" units="cm"/>
    </inkml:brush>
  </inkml:definitions>
  <inkml:trace contextRef="#ctx0" brushRef="#br0">478 0 8746,'-170'185'4828,"118"-133"-4958,2 1 0,2 3 1,-45 71-1,83-111 119,1 0 0,0 1 0,1 0 0,1 0 0,-9 34 0,14-44 16,1 0 1,0 0 0,0 0-1,1 0 1,0 0-1,0 0 1,1 0 0,-1 0-1,2 0 1,-1 0-1,1 0 1,0 0 0,1 0-1,-1-1 1,1 1-1,0-1 1,8 12-1,0-5 40,0 1-1,1-2 1,1 0-1,0 0 1,0-1-1,1-1 1,0 0-1,1-1 1,0 0-1,17 6 1,21 6 11,96 25 0,22 8-108,-152-46 44,0 1 0,0 1 0,-1 0 0,30 23 0,-43-29 3,0 0 0,-1 1 0,0-1 0,0 1 0,0 0 0,0 0 0,-1 0 1,0 0-1,2 7 0,-3-8 0,-1 0 1,0 0-1,0 0 0,0 0 1,-1 0-1,1 0 0,-1 0 1,0 0-1,0 0 0,0 0 1,-1 1-1,0-1 0,0 0 1,-2 7-1,-2 1-8,-1-1-1,0 0 0,0 0 1,-1-1-1,0 1 0,-1-1 1,0-1-1,-1 0 1,0 0-1,-14 10 0,-4 2-16,-1-2 0,-48 25 0,55-32-112,-1-2 1,0 0-1,-1-1 0,0-2 1,0 0-1,-1-1 0,1-2 1,-1 0-1,0-2 0,0 0 0,-35-3 1,51 0-223,0 0-1,1 0 1,-1-1 0,1 0 0,-1 0 0,1-1-1,0 0 1,0 0 0,0-1 0,0 0 0,-10-8 0,11 6-429,0 0 1,0 0 0,-6-10 0</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4.531"/>
    </inkml:context>
    <inkml:brush xml:id="br0">
      <inkml:brushProperty name="width" value="0.2" units="cm"/>
      <inkml:brushProperty name="height" value="0.2" units="cm"/>
    </inkml:brush>
  </inkml:definitions>
  <inkml:trace contextRef="#ctx0" brushRef="#br0">628 454 8122,'-12'9'1679,"0"2"1,-14 15-1,3 2-1717,1 2 1,-25 42-1,14-14 50,3 2 1,-44 120-1,47-92 22,-26 140 0,43-170 5,-1 71 0,10-97-6,1-1 0,2 1 0,11 55 0,-10-76-26,-1-1 0,1 0 0,1 0 0,0 0 0,0 0 0,1 0 0,1-1 0,-1 0 1,2 0-1,-1 0 0,1-1 0,0 0 0,1 0 0,0-1 0,0 0 0,0 0 0,1-1 1,0 0-1,0-1 0,1 0 0,0 0 0,-1-1 0,2 0 0,-1-1 0,0 0 0,1-1 1,-1 0-1,1 0 0,0-1 0,-1-1 0,1 0 0,0 0 0,0-1 0,-1 0 0,16-4 1,-16 2-22,0 0 0,-1 0 0,1-1 0,-1 0 0,0 0 1,0-1-1,0 0 0,-1-1 0,0 0 0,12-11 0,-10 7-20,-1 0-1,-1-1 0,1 0 0,-2 0 0,0-1 1,0 0-1,6-15 0,-3-2-86,-1 0 0,0-1 1,-3 0-1,0-1 0,-2 0 0,0-46 0,-5 11-102,-3 1-1,-3 0 0,-3 0 0,-33-117 0,22 116 154,-4 1-1,-2 1 1,-2 1 0,-4 2-1,-61-88 1,50 88-690,-3 3 0,-3 1 0,-2 3 0,-2 2 0,-67-49 0,-12 11-2031</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6.815"/>
    </inkml:context>
    <inkml:brush xml:id="br0">
      <inkml:brushProperty name="width" value="0.2" units="cm"/>
      <inkml:brushProperty name="height" value="0.2" units="cm"/>
    </inkml:brush>
  </inkml:definitions>
  <inkml:trace contextRef="#ctx0" brushRef="#br0">1 2668 8762,'2'-4'447,"0"0"0,0 1 0,0-1-1,1 0 1,-1 1 0,1 0 0,0-1 0,0 1 0,6-5 0,-8 8-453,-1 1 0,0-1 0,0 0 0,1 0 1,-1 0-1,0 0 0,0 0 0,0 0 0,1 0 0,-1 0 1,0 1-1,0-1 0,0 0 0,1 0 0,-1 0 0,0 0 1,0 1-1,0-1 0,0 0 0,0 0 0,1 0 0,-1 1 1,0-1-1,0 0 0,0 0 0,0 0 0,0 1 0,0-1 1,0 0-1,0 0 0,0 1 0,0-1 0,0 0 0,0 0 1,0 1-1,0-1 0,0 0 0,0 1 0,1 14-94,-1-12 64,2 86-20,-11 120 0,-2 35 96,51 379 189,-17-351-66,22 326 116,-27-200-182,-11-200-53,-4-85-39,13 209 35,-8-232-33,29 133 0,-27-183 5,2 0 1,2-1-1,1 0 1,2-1-1,27 43 1,-32-61 4,1-1 0,0 0 1,2-1-1,0-1 1,2 0-1,-1-1 1,2-1-1,0-1 0,1 0 1,35 19-1,-9-13 21,1-2 0,1-2-1,1-2 1,0-2 0,1-3 0,0-1-1,72 2 1,34-9-42,170-20 0,224-31-98,-414 36 96,357-29-12,171 14 45,-38 48 102,-85 43-189,-421-44-43,217 25-372,-276-39 380,0-3 1,0-2-1,109-16 1,-144 12 87,-1 0 0,1-2 1,-1 0-1,-1-2 0,1-1 1,-2 0-1,1-2 1,-2-1-1,1 0 0,-2-2 1,0 0-1,19-20 0,-15 8 2,-1-1-1,-2-1 0,0-1 0,-3 0 0,0-2 0,-2 0 0,-1-1 1,20-67-1,-13 14 19,-3 0 0,12-139 0,-12-246 63,-34-8 1,11 397-60,-30-449 153,25 406-112,-45-461 217,40 454-213,-71-648 77,82 747-134,-65-696 135,7 62 91,-8 45 34,59 544-291,-3 1 1,-44-138-1,57 215 22,-4-14-290,-1 0-1,-1 1 1,0 0-1,-17-25 0,23 37 426</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7.219"/>
    </inkml:context>
    <inkml:brush xml:id="br0">
      <inkml:brushProperty name="width" value="0.2" units="cm"/>
      <inkml:brushProperty name="height" value="0.2" units="cm"/>
    </inkml:brush>
  </inkml:definitions>
  <inkml:trace contextRef="#ctx0" brushRef="#br0">2788 96 8090,'-3'-5'571,"-1"0"1,0 0 0,0 0 0,-1 0-1,1 1 1,-1 0 0,0 0-1,-6-4 1,2 3-440,-1 0 0,1 0 1,-1 1-1,-12-4 0,-4 1-471,0 2 1,-50-4-1,4 7 206,-1 3 1,-113 17-1,31-2 150,-689-5 1307,655-14-1197,-637-8 18,720 4 72,20 0-3452,69 7 1024</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7.937"/>
    </inkml:context>
    <inkml:brush xml:id="br0">
      <inkml:brushProperty name="width" value="0.2" units="cm"/>
      <inkml:brushProperty name="height" value="0.2" units="cm"/>
    </inkml:brush>
  </inkml:definitions>
  <inkml:trace contextRef="#ctx0" brushRef="#br0">574 1 8458,'-2'0'3287,"-19"10"-3228,-13 14 77,-4 14 13,0 2 1,3 1-1,-42 63 0,-70 146 310,30-49 24,106-184-422,1 1 1,2-1-1,-1 2 0,-9 34 1,15-41-53,1-1 1,0 0 0,1 1 0,0-1-1,1 1 1,0-1 0,1 1 0,0-1-1,6 22 1,-3-18-1,1 0 0,0 0 0,1-1 0,1 1 0,0-1 0,1-1-1,1 0 1,0 0 0,0-1 0,1 0 0,1 0 0,0-1 0,0 0 0,1-1 0,1-1 0,0 0 0,0-1 0,0 0 0,1-1-1,0 0 1,1-1 0,0-1 0,-1 0 0,2-1 0,19 3 0,15-1 21,77 0 1,-9-9-3130,-65-1 800</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48.685"/>
    </inkml:context>
    <inkml:brush xml:id="br0">
      <inkml:brushProperty name="width" value="0.2" units="cm"/>
      <inkml:brushProperty name="height" value="0.2" units="cm"/>
    </inkml:brush>
  </inkml:definitions>
  <inkml:trace contextRef="#ctx0" brushRef="#br0">49 4533 2809,'-1'-1'253,"-1"1"1,0-1 0,0 1-1,1-1 1,-1 0 0,0 1-1,1-1 1,-1 0 0,1 0 0,-1-1-1,1 1 1,0 0 0,-1 0-1,1-1 1,0 1 0,0 0-1,0-1 1,0 1 0,-2-4 0,-14-33 2205,17 33-2299,-1 0 0,1 0 0,-1 0 0,1 0 0,1 0 0,-1-1 0,1 1-1,0 0 1,0 0 0,0 0 0,1 0 0,4-8 0,3-8 82,19-27 0,-26 43-204,33-53 134,-3-1 1,-3-2-1,23-69 0,110-466 450,-10-154-254,-92 420-196,33-173 159,60-212 214,-114 559-644,89-228 1,-94 305-402,4 3 0,62-95 1,-56 106-2496,59-66 0,-51 73-580</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2.334"/>
    </inkml:context>
    <inkml:brush xml:id="br0">
      <inkml:brushProperty name="width" value="0.2" units="cm"/>
      <inkml:brushProperty name="height" value="0.2" units="cm"/>
    </inkml:brush>
  </inkml:definitions>
  <inkml:trace contextRef="#ctx0" brushRef="#br0">8 2 7082,'6'-1'3158,"-6"0"-3105,-4 18-501,-1 23 278,3-24 106,0 0 0,1 0 0,1 0 0,3 24 0,7 29-62,3-2-1,29 94 0,-10-49 441,-13-38-191,75 324 2109,-82-329-3136,-3 1 1,-3 1-1,-5 122 1,-7-125-1534</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2.799"/>
    </inkml:context>
    <inkml:brush xml:id="br0">
      <inkml:brushProperty name="width" value="0.2" units="cm"/>
      <inkml:brushProperty name="height" value="0.2" units="cm"/>
    </inkml:brush>
  </inkml:definitions>
  <inkml:trace contextRef="#ctx0" brushRef="#br0">0 105 8602,'3'-8'704,"0"1"0,0 0 1,0 1-1,0-1 0,7-8 0,-7 12-742,-1 0 0,1 0-1,0 0 1,1 1-1,-1-1 1,0 1 0,1 0-1,0 0 1,-1 0-1,1 0 1,5-1 0,11-3-140,0 1 1,1 1 0,-1 0 0,26 0-1,83 3 471,-122 1-238,5 0 37,-1 0 1,1 1-1,0 1 1,0 0-1,0 0 1,-1 1-1,21 9 1,-26-9-78,0 0 0,-1 1 1,1 0-1,0 0 1,-1 0-1,0 1 0,0-1 1,-1 1-1,1 1 1,-1-1-1,0 1 1,0-1-1,-1 1 0,5 11 1,-2-3-15,-2-1 0,0 1 0,0 0 0,-1 1 0,-1-1 0,1 25 0,-3 1-4,-6 47 0,-7-2-17,-4-1-1,-38 113 1,55-195 19,-46 133-81,38-114-1,-1 0 0,-1-1 0,-1 0 0,-14 18 0,24-35-91,-1-1 0,1 0 0,-1 0 0,0 0 0,1 0 0,-1 0 0,0 0 0,0-1 0,0 1 0,-1-1 0,1 1 0,0-1 0,-1 0 0,1 0 0,0 0 0,-1 0 0,1 0 0,-1 0 0,0-1 0,1 1 0,-1-1 0,1 0 0,-1 0 0,0 0 0,1 0 0,-6-1 0,-14-9-2576</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3.876"/>
    </inkml:context>
    <inkml:brush xml:id="br0">
      <inkml:brushProperty name="width" value="0.2" units="cm"/>
      <inkml:brushProperty name="height" value="0.2" units="cm"/>
    </inkml:brush>
  </inkml:definitions>
  <inkml:trace contextRef="#ctx0" brushRef="#br0">28 227 8298,'1'2'239,"-1"0"-1,0 0 1,0 0 0,0 0 0,0 0-1,0 0 1,0 0 0,-1 0 0,1 0 0,-1 0-1,1 0 1,-1 0 0,-1 2 0,0 3-268,-5 26-17,1 0-1,1 1 1,2 0 0,2 0-1,1 0 1,2 0 0,1 0-1,10 45 1,10 17 718,56 148 0,-76-235-630,6 14 84,-2 1 0,6 27 0,-14-57-195,-1 0 0,1 0 1,-1 1-1,-4-8 0,-7-20 34,-3-14 14,1-1 1,3-1-1,2 0 1,-3-54-1,8 33 55,1 26 15,2 0 0,2 1 0,8-65 0,-4 93-50,0 1 0,1 0 0,1 0 0,0 0 0,1 1 1,0-1-1,1 2 0,0-1 0,1 1 0,1 1 0,0-1 0,0 2 0,1-1 1,0 2-1,1-1 0,0 1 0,1 1 0,-1 0 0,19-7 0,-28 13 12,1 1-1,-1 0 1,1 0-1,-1 0 1,0 0-1,1 0 0,-1 1 1,1 0-1,0-1 1,-1 1-1,1 1 0,-1-1 1,1 0-1,-1 1 1,1 0-1,-1 0 1,1 0-1,-1 0 0,4 2 1,-3 0-6,1 0 1,-1 0-1,0 0 0,0 1 1,0-1-1,-1 1 1,1 0-1,-1 0 0,0 1 1,0-1-1,-1 1 1,4 5-1,6 18-8,0 0 1,-2 1-1,-1 0 1,-2 1-1,0 0 0,-2 0 1,1 48-1,-5-12 6,-3-1-1,-16 96 1,17-154-2,-3 18 21,0 34 81,8-68 258,38-50-360,-25 38-19,-2-1-1,0-1 0,17-35 0,4-19-26,42-131-1,-67 172 46,-2 0 1,-2 0-1,-1-1 1,-1 0-1,-3 0 1,-1-45-1,-2 76 2,1 1-1,-1 0 0,0 0 1,0 0-1,0 0 0,-1 0 1,0 0-1,0 1 0,0-1 1,0 0-1,-1 1 1,-5-8-1,6 10-4,0 0 1,0 1-1,0-1 1,0 1-1,0-1 1,0 1-1,0 0 1,-1 0-1,1 0 1,0 0-1,-1 0 0,1 0 1,-1 1-1,1-1 1,-1 1-1,1-1 1,-1 1-1,1 0 1,-1 0-1,1 0 1,-1 1-1,1-1 1,-1 1-1,1-1 0,-1 1 1,1 0-1,-4 1 1,-2 2-3,0 0 0,1 1 0,-1 0 1,1 0-1,0 0 0,0 1 0,0 0 0,1 1 1,0-1-1,0 1 0,1 1 0,0-1 1,0 1-1,1-1 0,-5 10 0,2 0 10,0 0-1,1 0 1,1 1-1,0-1 1,1 1-1,-2 30 0,4-19 24,2 0 0,1 0-1,1 0 1,2 0 0,8 32-1,-7-42-22,0 0 0,2 0 0,0-1 0,2 0 0,0-1-1,0 0 1,2 0 0,20 24 0,-30-39-22,1 0-1,-1 0 1,1-1 0,-1 1 0,1-1-1,0 0 1,0 1 0,0-1-1,0 0 1,0 0 0,0 0 0,2 1-1,-2-2-73,-1 0 1,1 0-1,-1 0 0,0 0 0,1 0 0,-1 0 0,0 0 0,1-1 0,-1 1 0,1 0 1,-1-1-1,0 1 0,0-1 0,1 0 0,-1 1 0,0-1 0,0 0 0,0 0 0,0 0 0,0 1 1,0-1-1,2-2 0,18-24-2459,1-9-375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4.328"/>
    </inkml:context>
    <inkml:brush xml:id="br0">
      <inkml:brushProperty name="width" value="0.2" units="cm"/>
      <inkml:brushProperty name="height" value="0.2" units="cm"/>
    </inkml:brush>
  </inkml:definitions>
  <inkml:trace contextRef="#ctx0" brushRef="#br0">2 0 7618,'-2'2'2931,"3"7"-3373,9 24 452,24 52 0,-6-17 456,-1 16 173,31 161 1,-45-182-592,-8-45-42,-2-13 139,-1-13 323,-1-105-384,-2-129-164,-2 205 67,1 19-96,1 0-1,1 0 1,0 0-1,4-23 1,-3 38-193,-1 2 148,0 0-1,0 1 0,0-1 1,0 0-1,1 0 1,-1 0-1,0 1 0,0-1 1,1 0-1,-1 0 0,0 1 1,1-1-1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03.171"/>
    </inkml:context>
    <inkml:brush xml:id="br0">
      <inkml:brushProperty name="width" value="0.2" units="cm"/>
      <inkml:brushProperty name="height" value="0.2" units="cm"/>
    </inkml:brush>
  </inkml:definitions>
  <inkml:trace contextRef="#ctx0" brushRef="#br0">1533 9 6521,'6'-8'2672,"-6"7"-2588,-17 5 304,-15 17-366,-163 158 176,23-33 31,-130 118 94,161-127-1185,-212 271 1,181-175-1241,18-17-413</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4.706"/>
    </inkml:context>
    <inkml:brush xml:id="br0">
      <inkml:brushProperty name="width" value="0.2" units="cm"/>
      <inkml:brushProperty name="height" value="0.2" units="cm"/>
    </inkml:brush>
  </inkml:definitions>
  <inkml:trace contextRef="#ctx0" brushRef="#br0">25 7 2945,'-4'-6'2627,"4"6"-2556,-9 4 1569,8-3-1525,0 0 0,0 0 0,0 0 0,0 0 0,0 0 0,1 0 0,-1 0 0,0 0 0,0 0 0,1 0-1,-1 1 1,1-1 0,-1 0 0,1 0 0,-1 3 0,1-3-105,0-1 0,1 1-1,-1 0 1,0 0 0,0-1 0,1 1-1,-1-1 1,0 1 0,1 0 0,-1-1 0,0 1-1,1-1 1,-1 1 0,1-1 0,-1 1 0,1-1-1,-1 1 1,1-1 0,0 1 0,-1-1-1,1 0 1,-1 1 0,2-1 0,24 9 19,-16-6 6,6 3-18,-6-2-1,0-1 0,1 0 0,-1-1 0,0 0 0,15 0 0,384 7 333,-22-3-123,297 70 515,-480-49-546,-110-13-141,-34-4-93,0-3 0,108-1 0,-163-6-287,0 0 0,1-1 0,-1 0 0,0 1 0,0-2 0,1 1 0,-1 0-1,0-1 1,0 0 0,-1 0 0,1-1 0,5-3 0,4-8-1976</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4.698"/>
    </inkml:context>
    <inkml:brush xml:id="br0">
      <inkml:brushProperty name="width" value="0.2" units="cm"/>
      <inkml:brushProperty name="height" value="0.2" units="cm"/>
    </inkml:brush>
  </inkml:definitions>
  <inkml:trace contextRef="#ctx0" brushRef="#br0">0 118 9114,'75'-47'1512,"-52"12"681,-11 15-3818,-4 5-1095</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5.102"/>
    </inkml:context>
    <inkml:brush xml:id="br0">
      <inkml:brushProperty name="width" value="0.2" units="cm"/>
      <inkml:brushProperty name="height" value="0.2" units="cm"/>
    </inkml:brush>
  </inkml:definitions>
  <inkml:trace contextRef="#ctx0" brushRef="#br0">102 0 3049,'-70'158'4647,"65"-148"-4276,0 1-1,0 0 0,1 0 0,1 1 1,0-1-1,1 1 0,0-1 1,-1 23-1,3-24-274,1 1-1,1-1 1,-1-1 0,1 1-1,1 0 1,0 0 0,0-1-1,1 1 1,1-1 0,9 16-1,-4-9-45,1 0-1,1-1 1,0 0-1,1-1 0,0-1 1,1 0-1,18 12 1,-26-20-121,1-1 1,1 0 0,-1 0-1,0-1 1,1 1 0,0-2-1,0 1 1,10 1 0,-12-4-153,0 1 1,-1-1-1,1 0 1,-1 0-1,1-1 1,0 1-1,-1-1 1,1-1-1,-1 1 1,1-1-1,-1 0 1,0 0-1,6-4 1,30-21-2050</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5.489"/>
    </inkml:context>
    <inkml:brush xml:id="br0">
      <inkml:brushProperty name="width" value="0.2" units="cm"/>
      <inkml:brushProperty name="height" value="0.2" units="cm"/>
    </inkml:brush>
  </inkml:definitions>
  <inkml:trace contextRef="#ctx0" brushRef="#br0">22 266 6825,'-19'-14'3422,"19"14"-3366,0 0 0,-1-1 0,1 1 0,0-1 0,0 1 0,-1-1-1,1 1 1,0-1 0,0 1 0,0-1 0,0 1 0,0-1 0,0 1 0,0-1 0,0 1-1,0-1 1,0 1 0,0-1 0,0 1 0,0-1 0,0 1 0,0-1 0,1 0 0,1-2-77,0 0 1,1 0-1,0 0 1,0 0-1,0 0 1,0 0-1,0 1 1,4-3-1,17-13 205,-1-2-179,-4 4 4,-1 0 1,43-25-1,-47 33 10,12-9 82,0 2 0,2 1 0,0 1 0,49-16 0,-72 28-98,-1 0 1,1 0-1,-1 0 0,1 1 0,-1 0 0,1 0 1,-1 0-1,1 0 0,-1 1 0,0 0 0,1 0 1,-1 0-1,1 0 0,-1 1 0,0-1 0,0 1 0,0 0 1,0 0-1,0 1 0,0-1 0,-1 1 0,1 0 1,-1 0-1,0 0 0,0 0 0,0 1 0,0-1 1,0 1-1,-1 0 0,0 0 0,0 0 0,0 0 0,0 0 1,0 0-1,-1 1 0,0-1 0,0 0 0,0 1 1,0-1-1,-1 7 0,0 0-12,-2 0 0,1 0 1,-1 0-1,-1 0 0,0 0 0,-1 0 1,-8 17-1,-42 68-336,47-83 233,-56 77-3077,32-51 878</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5.937"/>
    </inkml:context>
    <inkml:brush xml:id="br0">
      <inkml:brushProperty name="width" value="0.2" units="cm"/>
      <inkml:brushProperty name="height" value="0.2" units="cm"/>
    </inkml:brush>
  </inkml:definitions>
  <inkml:trace contextRef="#ctx0" brushRef="#br0">279 0 8722,'-69'124'3510,"-7"15"-4474,-5 56 512,66-152 479,3 1 0,-11 71 0,22-106 63,0 0 0,1 0 1,0 0-1,0 0 0,1-1 0,0 1 1,1 0-1,3 11 0,-4-18-53,0 0-1,-1 1 1,1-1 0,0 0-1,0 0 1,1 1 0,-1-1-1,0 0 1,1 0 0,-1 0-1,1-1 1,0 1-1,-1 0 1,1-1 0,0 1-1,0-1 1,0 1 0,0-1-1,0 0 1,1 0 0,-1 0-1,0 0 1,0 0-1,1 0 1,-1-1 0,1 1-1,-1-1 1,1 0 0,-1 0-1,0 0 1,1 0 0,-1 0-1,4-1 1,0 0-24,0-1 1,0 0 0,0 0-1,0-1 1,0 1-1,-1-1 1,1-1-1,-1 1 1,0-1 0,0 0-1,0 0 1,0-1-1,-1 1 1,5-7 0,4-6-99,0-1 0,16-33 0,-11 15-55,-2-1 0,-1-1 0,13-56 0,13-117 5,-41 206 118,3-10 83,-1 15-46,-1 12-71,16 102-47,-4-31 92,99 599 698,-76-461-260,13 319 1,-49-474-715,-16 129-1,-7-89-3189,11-70 951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56.277"/>
    </inkml:context>
    <inkml:brush xml:id="br0">
      <inkml:brushProperty name="width" value="0.2" units="cm"/>
      <inkml:brushProperty name="height" value="0.2" units="cm"/>
    </inkml:brush>
  </inkml:definitions>
  <inkml:trace contextRef="#ctx0" brushRef="#br0">939 0 9762,'-52'17'2017,"-5"1"919,-41 31-3008,-18 22-264,-37 40-184,6 18-1344,-26 42-1065,30-1-168</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1.216"/>
    </inkml:context>
    <inkml:brush xml:id="br0">
      <inkml:brushProperty name="width" value="0.2" units="cm"/>
      <inkml:brushProperty name="height" value="0.2" units="cm"/>
    </inkml:brush>
  </inkml:definitions>
  <inkml:trace contextRef="#ctx0" brushRef="#br0">2424 499 5673,'74'-13'4847,"-66"8"-4122,16-10 817,-23 14-1520,0 1 0,-1-1 0,1 0 0,0 1 1,-1-1-1,1 0 0,-1 0 0,1 1 0,-1-1 1,1 0-1,-1 0 0,0 0 0,1 0 0,-1 0 1,0 0-1,0 0 0,0 1 0,1-1 0,-1 0 1,0 0-1,0 0 0,0 0 0,-1 0 0,1 0 1,0 0-1,0 0 0,-1-1 0,0 0-19,0-1 1,0 1-1,0-1 0,-1 1 1,1 0-1,-1-1 0,-3-3 0,-30-23 9,6 7-3,-1 2 0,-1 1 1,-50-23-1,-21 2-5,-2 5 1,0 4-1,-118-18 1,-333-30 11,491 72-15,-356-33 16,330 36 20,-174 13 0,226-5-14,0 2-1,1 2 1,0 1-1,0 2 0,1 1 1,0 2-1,-43 24 0,73-35 22,1 1 0,-1 0 0,1-1 0,0 2-1,0-1 1,-7 9 0,11-12-26,0 0 1,0 1-1,0-1 0,0 0 1,0 1-1,1-1 0,-1 0 1,0 1-1,1-1 0,-1 1 1,1-1-1,0 0 0,0 1 0,-1-1 1,1 1-1,0-1 0,0 1 1,0-1-1,0 1 0,1-1 1,-1 1-1,0-1 0,1 1 1,-1-1-1,1 1 0,-1-1 1,1 1-1,0-1 0,-1 0 1,1 0-1,0 1 0,0-1 1,2 2-1,3 3-148,1 0 1,0-1 0,0 0-1,0 0 1,0 0-1,12 5 1,28 7-3961,-14-10 1025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0.132"/>
    </inkml:context>
    <inkml:brush xml:id="br0">
      <inkml:brushProperty name="width" value="0.2" units="cm"/>
      <inkml:brushProperty name="height" value="0.2" units="cm"/>
    </inkml:brush>
  </inkml:definitions>
  <inkml:trace contextRef="#ctx0" brushRef="#br0">925 327 8458,'5'-9'481,"1"0"-1,-1-1 1,0 0 0,-1 0 0,0-1 0,-1 1 0,3-16-1,-5 21-503,-1 0-1,0 1 0,0-1 0,0 0 0,-1 0 0,1 0 1,-1 0-1,0 1 0,-1-1 0,1 0 0,-1 1 1,0-1-1,0 1 0,0 0 0,-1-1 0,1 1 0,-1 0 1,-6-6-1,-3-2-39,0 1 1,-1 0 0,0 1-1,-1 1 1,0 0-1,0 1 1,-1 1-1,0 0 1,-1 0-1,-27-6 1,1 3 96,-1 1 0,-78-4 1,102 12-22,0 0 0,-1 1 0,1 1 0,0 1 0,-1 1 0,1 1 0,1 0 0,-1 2 0,1 0 0,0 1 0,0 0 0,0 2 0,1 0 0,1 1 0,0 1 0,0 0 0,1 1 0,0 1 0,1 0 0,1 1 0,0 0 0,0 1 0,-18 31 0,12-10-8,1 1 1,2 0-1,1 1 0,2 0 1,2 1-1,2 0 0,1 1 1,2 0-1,2 1 1,1 47-1,4-30-8,3-1 0,3 0 0,1-1-1,4 0 1,2 0 0,34 89 0,-25-88-241,3-1 1,3-1-1,2-1 0,62 83 0,-84-126-284,1 0 0,-1-1 0,19 15 0,-12-14-610,35 19 1,-50-30 1111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0.569"/>
    </inkml:context>
    <inkml:brush xml:id="br0">
      <inkml:brushProperty name="width" value="0.2" units="cm"/>
      <inkml:brushProperty name="height" value="0.2" units="cm"/>
    </inkml:brush>
  </inkml:definitions>
  <inkml:trace contextRef="#ctx0" brushRef="#br0">58 4 9978,'-1'-4'2394,"-7"15"-959,1 6-1560,1 0 0,0 1 0,1-1 0,1 1 0,-2 32 0,4-35 81,-6 61-154,4 1 0,3 0 0,4-1 0,2 1 0,21 94 0,-17-130 330,2-1 0,1-1-1,3 0 1,1-1 0,1 0 0,3-2-1,1 0 1,1-1 0,2-1-1,1-1 1,2-2 0,61 56 0,-82-81-128,0-1 0,0 0 0,0 0 0,1 0 0,-1-1 0,1 0 0,1 0 0,9 3 0,-14-7-12,-1 1 0,0-1 0,1 1 0,-1-1 0,0 0 0,1 0 0,-1-1 0,0 1 0,1 0 0,-1-1 0,0 1 0,1-1 0,1-1 0,0 0-13,0 0 1,-1 0-1,0 0 1,1-1-1,-1 1 0,0-1 1,0 0-1,-1 0 1,5-6-1,4-5-71,-2-2 0,0 1 0,-1-1 0,10-30 0,18-72-236,-34 112 312,25-100 36,-6-1-1,14-170 1,-32 234-870,-2 0 1,-7-57-1,-2 59-1158</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1.237"/>
    </inkml:context>
    <inkml:brush xml:id="br0">
      <inkml:brushProperty name="width" value="0.2" units="cm"/>
      <inkml:brushProperty name="height" value="0.2" units="cm"/>
    </inkml:brush>
  </inkml:definitions>
  <inkml:trace contextRef="#ctx0" brushRef="#br0">140 1 8602,'10'3'1554,"5"2"1243,-15-4-2784,1-1 0,-1 1 0,0-1 1,0 1-1,1-1 0,-1 1 0,0-1 0,0 1 1,0-1-1,0 1 0,1 0 0,-1-1 0,0 1 1,0-1-1,0 1 0,0 0 0,0-1 1,-1 1-1,1-1 0,0 1 0,0-1 0,0 1 1,0-1-1,-1 1 0,1 0 0,-1 0 1,-1 5-63,-14 32-449,-28 51 1,37-77 492,0 0 0,-1-1 0,-1-1 0,1 1-1,-2-1 1,1-1 0,-2 0 0,-14 11 0,16-14 1754,19 5-1928,18 23 160,-5-5 3,0 0 0,-2 2 0,21 39 0,5 22 25,-4 1 0,-3 3-1,-5 1 1,-5 1 0,-3 2 0,-5 0 0,16 197 0,-36-281-10,-2 0 1,0 1 0,-4 23-1,4-40 1,0 1 0,0-1 0,1 0 0,-1 0 0,0 0 0,0 1 0,0-1-1,0 0 1,0 0 0,0 1 0,0-1 0,0 0 0,0 0 0,0 1 0,0-1 0,0 0-1,-1 0 1,1 0 0,0 1 0,0-1 0,0 0 0,0 0 0,0 0 0,0 1 0,0-1-1,-1 0 1,1 0 0,0 0 0,0 0 0,0 1 0,0-1 0,-1 0 0,1 0 0,0 0 0,0 0-1,0 0 1,-1 0 0,1 0 0,0 1 0,0-1 0,0 0 0,-1 0 0,1 0 0,0 0-1,0 0 1,-1 0 0,1 0 0,0 0 0,0 0 0,0 0 0,-1 0 0,1 0 0,0-1-1,0 1 1,-1 0 0,1 0 0,0 0 0,0 0 0,0 0 0,0 0 0,-1 0 0,1-1 0,0 1-1,0 0 1,-1 0 0,-8-15-21,9 14 20,-25-57-38,2 0 1,-18-78-1,29 92 11,-10-33 2,3-1 0,4 0 0,3-2 0,4 1-1,3-1 1,7-102 0,2 128 29,2 1-1,2 0 0,27-94 1,-32 139-130,0 1 0,0-1 0,1 0 1,-1 1-1,2 0 0,7-11 1,-10 15 27,0 1 0,1 0 1,-1 0-1,0 0 1,0 0-1,1 1 0,-1-1 1,1 1-1,0-1 0,-1 1 1,1 0-1,0 0 1,0 0-1,0 0 0,0 1 1,0-1-1,-1 1 0,1 0 1,0 0-1,6 0 1,24 7-2052</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1.677"/>
    </inkml:context>
    <inkml:brush xml:id="br0">
      <inkml:brushProperty name="width" value="0.2" units="cm"/>
      <inkml:brushProperty name="height" value="0.2" units="cm"/>
    </inkml:brush>
  </inkml:definitions>
  <inkml:trace contextRef="#ctx0" brushRef="#br0">653 115 9178,'-1'-4'197,"1"-3"432,0 0 0,-1 0 0,0 0-1,-3-9 1,3 13-535,0 1 0,0 0 0,0-1 0,0 1 0,0 0 0,-1 0 0,1-1 0,-1 1 0,0 0 0,0 1 0,0-1 0,0 0 0,0 0 0,0 1 0,-4-3 0,-4-1-93,0 0 0,0 1-1,-1 0 1,1 1 0,-1 0 0,0 0 0,0 1 0,0 1-1,-12-1 1,6 2-35,0 1 0,1 0 0,-1 2 0,1-1 1,-25 9-1,11 0-51,0 1 0,1 2 1,0 0-1,1 2 1,-49 37-1,45-28 44,1 0 0,-46 51 0,76-75 47,0 0-1,0 0 0,0 0 0,0 1 1,0-1-1,0 1 0,1-1 0,-1 0 1,0 1-1,1-1 0,-1 1 0,1-1 1,-1 1-1,1 0 0,0-1 0,-1 1 1,1-1-1,0 1 0,0 2 0,1-2 13,0 1-1,1-1 1,-1 0-1,0 1 0,1-1 1,-1 0-1,1 0 0,-1 0 1,1 0-1,0 0 0,0-1 1,3 3-1,156 119 289,3 1-270,-106-76-52,-2 3 0,-3 3 1,77 98-1,-115-132-13,-2 1 1,-1 0-1,0 1 0,-2 0 1,-1 0-1,0 1 1,-2 1-1,8 39 0,-13-53 13,-1 0 0,0 0 0,-1 0 0,0 0 0,-1 0 0,0 0 0,0 0 0,-1-1 0,0 1 0,-1 0 0,0-1 0,-1 1 0,0-1 0,0 0 0,-1 0 0,0-1 0,0 1 0,-1-1 0,0 0 0,-1-1 0,0 1 0,0-1 0,-11 8 0,9-8-285,-1-1 0,0-1 0,1 0-1,-2 0 1,1-1 0,0 0-1,-1-1 1,0 0 0,0-1 0,0 0-1,0-1 1,-14 1 0,-29-5-2211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5.536"/>
    </inkml:context>
    <inkml:brush xml:id="br0">
      <inkml:brushProperty name="width" value="0.2" units="cm"/>
      <inkml:brushProperty name="height" value="0.2" units="cm"/>
    </inkml:brush>
  </inkml:definitions>
  <inkml:trace contextRef="#ctx0" brushRef="#br0">474 224 7378,'37'-26'3399,"-2"-12"-3250,-30 31-7,-3 5-189,0-1-1,0 0 1,0-1 0,0 1 0,-1 0 0,0 0-1,1-1 1,-1 1 0,0-1 0,-1 1 0,1-1-1,-1 1 1,1-1 0,-1 0 0,0 1 0,0-1-1,-1 0 1,1 1 0,-1-1 0,1 1 0,-1-1-1,-2-3 1,1 2-112,0 0-1,0 0 1,-1 0 0,1 0-1,-1 0 1,-1 1 0,1-1-1,0 1 1,-1 0-1,0 0 1,-9-6 0,10 8 186,0 1 1,0-1 0,-1 1 0,1 0-1,-1 0 1,1 0 0,-1 1 0,1-1-1,-1 1 1,1 0 0,-1 0 0,1 0-1,-1 1 1,0-1 0,1 1-1,-1 0 1,1 0 0,0 0 0,-1 0-1,1 1 1,0-1 0,-5 4 0,-8 4 57,0 1-1,-27 23 1,39-30-85,-42 38 12,1 1 0,3 3 1,1 1-1,-53 81 0,82-109 22,0 0 0,2 1 0,1 1 0,0 0 0,1 0-1,1 0 1,1 1 0,-6 41 0,11-45-4,0 0 1,0-1-1,2 1 1,0 0-1,1 0 0,1 0 1,1-1-1,0 1 1,1-1-1,0 0 0,15 28 1,-13-30 21,1 0 1,0-1-1,1 0 1,1 0-1,0-1 1,0 0-1,13 10 1,-18-18-40,-1-1 0,1 1 0,0-1 1,-1 0-1,1 0 0,0-1 0,1 0 1,-1 0-1,0 0 0,1 0 0,-1-1 0,1 0 1,0 0-1,-1 0 0,1-1 0,0 0 1,-1 0-1,1-1 0,0 1 0,-1-1 1,1 0-1,-1-1 0,7-1 0,-1-3 0,1 1 0,-1-2 0,0 0 0,-1 0-1,1 0 1,-1-2 0,-1 1 0,0-1 0,0-1 0,-1 1-1,0-1 1,11-19 0,1-4 18,-3-1-1,28-69 1,-33 69-27,-1 0 0,-2-1 0,-1 0 0,5-50 0,-12 67-33,0 0 0,-1-1 1,-1 1-1,-1 0 0,-1 0 0,0-1 0,-1 2 0,-1-1 0,-1 1 0,-11-25 1,16 39 1,0 1 0,0-1 0,-1 1 0,1-1 1,-1 1-1,0 0 0,0-1 0,1 1 0,-1 0 1,-1 0-1,1 1 0,0-1 0,0 0 0,-1 1 1,1-1-1,-1 1 0,1 0 0,-4-1 0,2 1-51,1 1 0,-1 0 0,0 0 0,1 0 0,-1 0-1,1 0 1,-1 1 0,1 0 0,-1-1 0,1 1 0,0 1-1,-1-1 1,1 0 0,-5 4 0,-20 13-1577,2 2-47</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2.206"/>
    </inkml:context>
    <inkml:brush xml:id="br0">
      <inkml:brushProperty name="width" value="0.2" units="cm"/>
      <inkml:brushProperty name="height" value="0.2" units="cm"/>
    </inkml:brush>
  </inkml:definitions>
  <inkml:trace contextRef="#ctx0" brushRef="#br0">349 64 8834,'23'-18'1050,"-16"12"-463,1-1 1,1 1 0,-1 0 0,1 1 0,18-9 0,-27 14-592,0 0 0,0 0 0,1 0 0,-1 0 0,0-1 1,0 1-1,1 0 0,-1 0 0,0 0 0,0 0 0,1 0 0,-1 0 0,0 0 1,0 0-1,1 0 0,-1 0 0,0 0 0,0 0 0,1 0 0,-1 0 0,0 0 0,0 0 1,1 0-1,-1 0 0,0 1 0,0-1 0,1 0 0,-1 0 0,0 0 0,0 0 1,0 0-1,1 1 0,-1-1 0,0 0 0,0 0 0,0 0 0,0 1 0,0-1 1,1 0-1,-1 0 0,0 0 0,0 1 0,-2 13-146,-13 18-89,-255 375 15,226-346 416,26-38-103,2 1 1,1 0 0,1 2 0,1-1-1,2 2 1,-11 32 0,19-49-78,1 0 1,1 0-1,-1 0 0,2 0 1,-1 0-1,1 0 0,1 1 1,0-1-1,2 11 0,-1-13-15,1 0-1,0-1 0,0 1 1,0-1-1,1 0 0,0 0 1,0 0-1,1 0 0,0-1 1,0 0-1,1 0 1,11 10-1,-4-6-42,0 0 0,1 0 0,1-2 0,-1 0 1,1 0-1,30 10 0,-36-15 38,1-1 0,0 1 1,0-2-1,0 1 1,0-1-1,0-1 0,0 0 1,0 0-1,1-1 0,-1 0 1,0-1-1,0 0 0,9-3 1,-4-2 9,0 0 0,-1 0 0,0-2 0,0 1 0,-1-2 0,0 0 0,0 0-1,-2-1 1,1-1 0,16-22 0,-10 9 1,-1 0 0,-1-2-1,-1 0 1,19-49-1,-20 38 4,-3 0 0,-1-1 0,-1 0-1,-3-1 1,-1 1 0,-2-1-1,-2 0 1,-1 0 0,-3 0-1,-10-59 1,11 84 7,-1 1 0,-1 0 0,-1 1 0,0-1 0,-11-22-1,12 29-6,-1 1-1,1 0 1,-1 0-1,0 0 1,0 0-1,-1 1 1,1 0-1,-1 0 0,0 0 1,-1 1-1,1 0 1,-13-5-1,8 4-119,0 1 0,0 0 0,0 1 1,0 1-1,-1 0 0,1 0 0,-1 1 0,0 1 0,-17 0 0,16 2-692,1 0-1,-1 0 0,1 1 1,0 1-1,-14 5 1,-10 8-2655</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2.594"/>
    </inkml:context>
    <inkml:brush xml:id="br0">
      <inkml:brushProperty name="width" value="0.2" units="cm"/>
      <inkml:brushProperty name="height" value="0.2" units="cm"/>
    </inkml:brush>
  </inkml:definitions>
  <inkml:trace contextRef="#ctx0" brushRef="#br0">0 2 9474,'4'-1'159,"-1"1"1,0 0-1,0 0 1,0 0-1,0 0 0,1 0 1,-1 1-1,0-1 1,0 1-1,0 0 0,0 0 1,0 0-1,0 0 0,0 1 1,0-1-1,-1 1 1,1 0-1,0 0 0,-1-1 1,1 2-1,-1-1 1,0 0-1,0 0 0,0 1 1,0 0-1,2 2 1,2 7-119,0 1 1,0-1 0,-1 1 0,6 25 0,-11-37-47,23 102-20,17 205 1,-34-244 11,35 421 4,30 214-949,-69-657-1330,-2-15 25</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3.198"/>
    </inkml:context>
    <inkml:brush xml:id="br0">
      <inkml:brushProperty name="width" value="0.2" units="cm"/>
      <inkml:brushProperty name="height" value="0.2" units="cm"/>
    </inkml:brush>
  </inkml:definitions>
  <inkml:trace contextRef="#ctx0" brushRef="#br0">4 532 9178,'-4'-227'4406,"5"217"-4448,0 0 0,1 0 0,1 0 1,-1 0-1,2 0 0,-1 1 0,1-1 0,1 1 0,-1 0 0,1 0 0,1 1 0,0-1 0,0 1 0,1 1 0,0-1 0,0 1 0,13-10 0,2 1 40,-1 1 0,2 1 0,0 1 0,1 0 0,37-12 0,-39 16 39,1 2 0,0 1 0,1 1 0,-1 0-1,1 2 1,0 1 0,24 1 0,-37 1-22,0 1 1,0 0 0,-1 0-1,1 1 1,-1 1-1,1 0 1,-1 0-1,0 1 1,0 0 0,0 1-1,-1 0 1,0 1-1,0 0 1,0 0-1,0 1 1,-1 0 0,14 16-1,-9-5-17,-1 1-1,0 0 0,-2 1 1,0 0-1,-1 1 1,-2 0-1,0 0 0,7 38 1,-6-15-40,-3-1-1,-1 1 1,-3 66 0,-3-71-15,-2 1 0,-2-1 0,-1 0 0,-16 48 0,16-66 12,-1 0 1,0 0 0,-2-1-1,-1-1 1,0 0-1,-1 0 1,-1-1 0,-1 0-1,-17 15 1,22-24 25,-1-1 0,0 0 0,-1-1 0,0 0 0,0-1 0,0 0 1,-1-1-1,0 0 0,0-1 0,0-1 0,0 1 0,-1-2 0,1 0 1,-1 0-1,-16-1 0,20-1 29,1 0 0,-1-1 0,1 1 0,0-2 1,-1 0-1,1 0 0,0 0 0,0-1 0,0 0 0,0 0 0,1-1 0,-1 0 1,1-1-1,0 1 0,0-1 0,1-1 0,0 1 0,-1-1 0,2-1 0,-1 1 1,1-1-1,0 1 0,-7-15 0,8 14 8,2 1 0,-1-1 0,1 0 0,0-1 1,0 1-1,1 0 0,0 0 0,1-1 0,-1 1 0,1 0 0,1-1 1,-1 1-1,1 0 0,1-1 0,-1 1 0,1 0 0,1 0 0,-1 0 0,1 0 1,5-10-1,-2 8-8,0-1 0,1 1 0,-1 0-1,2 0 1,-1 1 0,1 0 0,1 0 0,-1 1 0,1 0 0,0 1 0,1-1 0,0 2 0,11-6 0,-3 5-6,0 0 0,1 1-1,0 0 1,0 2 0,0 0 0,0 1 0,0 1-1,1 1 1,-1 1 0,22 3 0,-8 1 1,-1 2 0,0 1 1,-1 1-1,1 2 0,32 16 0,-18-3-7,-2 1-1,-1 3 0,0 1 1,-3 2-1,0 2 0,-2 2 1,-2 1-1,50 64 0,-68-77 9,-1 1 0,-2 0 0,0 1 0,-2 0-1,0 1 1,-2 1 0,-1 0 0,-1 0-1,-1 1 1,-2 0 0,4 41 0,-7-29-6,-1 0 1,-3 0 0,-10 70-1,0-44 2,-29 94-1,4-53-41,-5-1-1,-4-3 1,-75 126 0,56-119-1035,-6-4 0,-3-3 0,-117 124 0,40-82-1631</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3.652"/>
    </inkml:context>
    <inkml:brush xml:id="br0">
      <inkml:brushProperty name="width" value="0.2" units="cm"/>
      <inkml:brushProperty name="height" value="0.2" units="cm"/>
    </inkml:brush>
  </inkml:definitions>
  <inkml:trace contextRef="#ctx0" brushRef="#br0">1 38 9578,'2'-4'448,"1"1"-1,0-1 1,0 1-1,1 0 1,-1-1-1,1 2 1,-1-1 0,1 0-1,7-3 1,-9 5-427,0 1 1,0-1-1,-1 1 1,1 0-1,0-1 1,0 1-1,0 0 1,-1 0-1,1 0 1,0 0-1,0 1 1,0-1-1,-1 0 1,1 1-1,0-1 1,0 1-1,-1 0 1,1 0-1,-1-1 1,1 1 0,0 0-1,-1 0 1,0 1-1,1-1 1,-1 0-1,0 0 1,1 1-1,-1-1 1,1 2-1,16 20-208,-1 1 0,-1 1 0,16 34 0,35 90-320,-58-129 451,144 388-616,-21 9 833,-123-384-159,73 284 509,-68-251-750,-3 1-1,4 122 1,-19-123-1967,-2-23 14</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4.039"/>
    </inkml:context>
    <inkml:brush xml:id="br0">
      <inkml:brushProperty name="width" value="0.2" units="cm"/>
      <inkml:brushProperty name="height" value="0.2" units="cm"/>
    </inkml:brush>
  </inkml:definitions>
  <inkml:trace contextRef="#ctx0" brushRef="#br0">0 154 9482,'6'-12'527,"0"-1"0,1 1 0,0 0 0,1 1 0,12-15 0,-14 20-382,1 0 0,-1 0 0,1 1 0,0 0 0,0 0 1,1 0-1,-1 1 0,1 0 0,0 1 0,9-3 0,-2 2-178,1 1 0,-1 1 0,1 0-1,0 1 1,-1 0 0,1 2-1,0 0 1,0 0 0,-1 2 0,1 0-1,26 9 1,-8 0-31,-1 1-1,-1 1 1,0 2-1,31 22 1,-20-9 59,-1 3 1,-1 1-1,-2 2 1,-2 2-1,-1 1 0,54 77 1,-67-81 12,-3 1 0,0 1 0,-3 1 0,-1 1 0,-1 0 0,17 75 0,-23-66 2,-1 1 1,-3 0-1,-1 0 1,-3 0-1,-7 64 1,3-84-12,-1-1 0,-2 0 0,0 0 0,-2 0 1,-1-1-1,-1-1 0,-14 26 0,18-39-47,-1 0 0,-1-1 0,0 0 0,0 0 0,-1 0 0,0-1 0,-1-1 0,0 1 0,-1-2 0,0 1 0,0-1 0,-1-1 0,0 0 0,0-1 0,-20 7 0,27-11-143,-1-1 0,1 1 0,-1-1 0,0-1 0,1 1 0,-1-1 1,0 0-1,0 0 0,1-1 0,-1 1 0,0-1 0,1-1 0,-1 1 1,1-1-1,-7-3 0,-28-18-2016</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4.910"/>
    </inkml:context>
    <inkml:brush xml:id="br0">
      <inkml:brushProperty name="width" value="0.2" units="cm"/>
      <inkml:brushProperty name="height" value="0.2" units="cm"/>
    </inkml:brush>
  </inkml:definitions>
  <inkml:trace contextRef="#ctx0" brushRef="#br0">10 122 8002,'27'5'3152,"-25"-5"-2993,1 0-1,-1 1 0,0-1 0,0 0 0,0 1 1,1-1-1,-1 1 0,0 0 0,0-1 1,0 1-1,0 0 0,0 0 0,0 1 1,-1-1-1,1 0 0,0 1 0,0-1 1,-1 1-1,3 2 0,3 7-195,-1 1 0,0 0 0,-1 0 0,0 0 0,-1 1 0,-1 0 0,3 15 0,6 18-122,156 573-562,-122-489 768,-28-81 42,-1 0 1,12 60 0,-28-101-84,0 0 0,-1 1 0,1-1 0,-2 0 0,1 1 0,-1-1 0,-2 11 0,2-18-13,1 1 0,0-1 0,-1 1 1,1-1-1,-1 0 0,1 1 0,-1-1 0,1 1 1,-1-1-1,0 0 0,0 0 0,0 1 1,0-1-1,0 0 0,0 0 0,0 0 0,0 0 1,0 0-1,-1 0 0,1 0 0,0-1 1,-1 1-1,1 0 0,0-1 0,-1 1 0,1-1 1,-1 1-1,1-1 0,-1 0 0,1 1 1,-1-1-1,1 0 0,-1 0 0,1 0 0,-1 0 1,1-1-1,-1 1 0,1 0 0,-1-1 1,1 1-1,-1-1 0,1 1 0,-1-1 1,1 1-1,0-1 0,-2-1 0,-6-3-67,1 0 1,1 0-1,-1-1 0,1 0 0,0 0 0,-12-15 1,-33-47-622,48 63 625,-25-40-348,2-1 0,2-1 0,2-1 1,2-1-1,-20-71 0,23 49 603,2 0-1,3-1 1,-4-102-1,16 133 32,1 1 0,2 0-1,1 0 1,11-44 0,-11 68-130,1-1-1,1 1 0,1 0 1,0 0-1,1 1 1,1 0-1,0 0 1,1 1-1,0 0 1,2 0-1,-1 1 1,19-17-1,-24 26-68,-1 0-1,1 0 1,1 1-1,-1 0 1,0 0-1,1 0 1,-1 1-1,1 0 1,0 0 0,0 0-1,0 1 1,0 0-1,0 0 1,0 0-1,0 1 1,0 0-1,0 0 1,0 0 0,0 1-1,0 0 1,0 0-1,0 1 1,0 0-1,0 0 1,-1 0-1,1 0 1,-1 1 0,10 6-1,8 7-15,-1 1 1,-1 0-1,-1 1 0,0 2 0,-1 0 0,22 31 1,-5 1-3,51 97 0,-54-81 28,-3 2 0,-3 1-1,-2 1 1,-5 1 0,15 92 0,-30-137-12,6 41 15,3-1 0,24 74 0,-36-136-26,1 0-1,-1 1 0,1-1 0,0-1 0,1 1 0,-1 0 0,1-1 0,0 0 0,1 0 1,7 8-1,-9-11-4,0 0 0,0-1 1,0 1-1,0-1 1,0 1-1,1-1 0,-1 0 1,0 0-1,0-1 1,1 1-1,-1-1 0,1 1 1,-1-1-1,0 0 0,1 0 1,-1-1-1,1 1 1,-1-1-1,0 1 0,1-1 1,-1 0-1,5-3 0,6-2-11,0-1-1,0 0 0,0-1 1,-1-1-1,0-1 0,-1 1 0,0-2 1,0 0-1,17-21 0,-10 7-13,0-1-1,-2 0 1,26-54-1,-23 34-8,-2 0 0,-2-1-1,-2-1 1,-2 0 0,-2-1-1,-2 0 1,-3 0 0,0-51 0,-6 72 33,-1-1 1,-1 0 0,-2 1 0,0 0 0,-2 0-1,-17-44 1,16 53 21,0 0-1,-2 0 1,0 1 0,-1 1-1,-1-1 1,-1 2 0,0 0-1,-1 0 1,-30-25 0,40 38-16,0 0 0,1 0 1,-1 0-1,0 1 0,-1-1 1,1 1-1,0 0 0,0 1 0,-1-1 1,1 1-1,-1 0 0,0 0 1,1 0-1,-1 1 0,0-1 1,0 1-1,1 0 0,-1 1 1,0-1-1,-8 3 0,6-1-4,1 1 0,0 0 1,-1 1-1,1 0 0,0 0 0,1 0 0,-1 0 0,1 1 0,0 0 0,0 0 0,0 0 1,1 1-1,-5 7 0,-4 7 12,2 1-1,0 1 1,1 0 0,1 0 0,2 1-1,0 0 1,1 0 0,1 1 0,1 0 0,2-1-1,-1 29 1,4-1 82,1 1 0,3-1 0,2 1 0,17 61 0,-11-66-132,1-1 0,3-1 1,1 0-1,3-1 1,1-2-1,2 0 0,2-1 1,2-2-1,50 56 0,-70-86-454,0-1 0,0 0-1,1 0 1,0-1-1,0 0 1,0-1 0,1 0-1,20 9 1,-21-13-250,-1 0 0,1-1 1,15 1-1,-24-2 716</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5.299"/>
    </inkml:context>
    <inkml:brush xml:id="br0">
      <inkml:brushProperty name="width" value="0.2" units="cm"/>
      <inkml:brushProperty name="height" value="0.2" units="cm"/>
    </inkml:brush>
  </inkml:definitions>
  <inkml:trace contextRef="#ctx0" brushRef="#br0">31 8 9826,'-1'-1'142,"0"1"-1,1-1 1,-1 0-1,0 1 1,0-1-1,1 1 1,-1-1-1,0 1 1,0 0-1,0-1 1,0 1-1,1 0 1,-1-1-1,0 1 0,0 0 1,0 0-1,0 0 1,0 0-1,0 0 1,0 0-1,0 0 1,0 0-1,0 0 1,-1 1-1,1 1-39,0 0-1,0 0 0,1 1 1,-1-1-1,0 0 0,1 1 0,0-1 1,0 0-1,-1 1 0,2 2 1,-2 2-521,-1 35 233,3 0 1,1 1-1,2-1 1,12 52-1,48 162-83,-62-249 262,67 213 90,-28-95 71,-20-61-52,78 237 575,-95-290-570,-2-12 10,-4-20-13,-40-184-252,16 87-19,-3-15-48,-70-433-733,95 491-1220,6 14 81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5.671"/>
    </inkml:context>
    <inkml:brush xml:id="br0">
      <inkml:brushProperty name="width" value="0.2" units="cm"/>
      <inkml:brushProperty name="height" value="0.2" units="cm"/>
    </inkml:brush>
  </inkml:definitions>
  <inkml:trace contextRef="#ctx0" brushRef="#br0">223 1 8650,'1'0'127,"0"0"0,0 0 0,0 0 0,0 0-1,0 0 1,0 0 0,0 0 0,0 0 0,0 0 0,0 0 0,0 0 0,0 1 0,0-1 0,0 0 0,0 1 0,-1-1-1,1 1 1,0-1 0,0 1 0,0-1 0,-1 1 0,1-1 0,0 1 0,0 0 0,-1-1 0,1 1 0,-1 0 0,1 0-1,-1 0 1,1-1 0,-1 1 0,1 0 0,-1 0 0,0 0 0,1 0 0,-1 0 0,0 0 0,0 0 0,0 1 0,0 4-52,-1-1 0,0 0 0,0 1 0,-1-1 0,0 0 1,-2 6-1,0-2-100,-11 32-3,-98 279-210,84-219-78,-31 192 0,44-129 97,14-130 189,2 1-1,7 56 1,-6-82 48,1 0 0,0-1 0,1 1 0,0 0 1,0-1-1,1 0 0,0 0 0,0 0 0,1 0 0,0-1 0,11 12 0,-8-11 22,0 0-1,1 0 1,1-1-1,-1 0 1,1-1-1,0 0 1,0-1-1,14 5 1,-2-2 1,0-1 0,1-2 0,-1 0 0,1-1 0,1-2 1,-1 0-1,0-1 0,31-4 0,-35 1-103,0 0 1,-1-2-1,1 0 1,-1-1-1,0-1 1,0-1-1,-1-1 0,1 0 1,29-20-1,-34 19-389,-1-1 0,0 0 0,-1 0 0,0-1 0,-1-1 0,0 0 0,15-25 0,17-49-2078</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6"/>
    </inkml:context>
    <inkml:brush xml:id="br0">
      <inkml:brushProperty name="width" value="0.2" units="cm"/>
      <inkml:brushProperty name="height" value="0.2" units="cm"/>
    </inkml:brush>
  </inkml:definitions>
  <inkml:trace contextRef="#ctx0" brushRef="#br0">42 127 7834,'-6'-7'582,"1"0"1,1 0-1,-1-1 1,1 1-1,1-1 1,-1 0-1,1 0 1,1 0-1,-3-13 1,5 20-583,0 0-1,0 0 1,0 0-1,0 0 1,0-1 0,0 1-1,0 0 1,1 0-1,-1 0 1,0 0 0,1 0-1,-1 0 1,1-1 0,-1 1-1,1 0 1,-1 0-1,1 1 1,0-1 0,0 0-1,-1 0 1,1 0-1,0 0 1,0 1 0,0-1-1,0 0 1,0 1 0,0-1-1,0 0 1,0 1-1,0 0 1,2-1 0,4-1-37,-1 0 1,0 1-1,1-1 1,11 1-1,4 0-28,0 2 1,0 1-1,0 0 0,0 1 1,0 2-1,-1 0 0,0 1 0,0 2 1,0 0-1,-1 1 0,-1 0 0,33 22 1,-43-23 80,0 0 0,-1 0 1,0 1-1,0 0 0,-1 0 1,0 1-1,0 0 1,-1 0-1,-1 0 0,1 1 1,-2 0-1,0 0 0,0 0 1,-1 1-1,0-1 0,2 21 1,-3-9-23,-1 0-1,0-1 1,-2 1 0,-1 0 0,0-1-1,-2 0 1,-11 39 0,12-50-87,-1-1 1,0 1-1,-1-1 1,0 0-1,-7 9 1,9-14-162,0-1 1,0 0-1,-1 0 1,0-1-1,0 1 1,0-1-1,0 0 1,0 0-1,0 0 1,-1 0 0,0-1-1,-8 4 1,-29 3-2243</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6.563"/>
    </inkml:context>
    <inkml:brush xml:id="br0">
      <inkml:brushProperty name="width" value="0.2" units="cm"/>
      <inkml:brushProperty name="height" value="0.2" units="cm"/>
    </inkml:brush>
  </inkml:definitions>
  <inkml:trace contextRef="#ctx0" brushRef="#br0">334 33 8706,'1'-1'194,"0"-1"1,-1 1-1,1 0 0,0 0 1,0-1-1,-1 1 0,1 0 1,-1-1-1,1 1 0,-1-1 1,1 1-1,-1 0 0,0-1 1,0 1-1,0-1 0,0 1 1,0-1-1,0-2 0,0 4-149,0 0-1,-1 0 0,1-1 0,0 1 0,0 0 0,-1 0 0,1-1 1,0 1-1,0 0 0,-1 0 0,1 0 0,0 0 0,-1-1 0,1 1 1,0 0-1,0 0 0,-1 0 0,1 0 0,0 0 0,-1 0 0,1 0 0,0 0 1,-1 0-1,1 0 0,0 0 0,-1 0 0,1 0 0,-1 0 0,-18 10-190,3 2 138,2 0-1,-1 1 1,2 0 0,-1 2-1,2-1 1,-15 23-1,-53 102-161,58-94 77,2 0 0,1 2 0,3 1 0,2 0 0,-13 79 0,25-115 93,1-1-1,0 1 0,1-1 1,0 1-1,0 0 0,4 16 1,-3-23 19,1 0 0,-1-1 0,1 1 0,0 0 0,0-1 0,1 1 0,-1-1 0,1 0 0,0 0 0,0 0 0,0 0 0,1-1 0,-1 1 0,1-1 0,0 0 0,7 5 0,-1-2 9,1 0 1,1 0-1,-1-1 0,1-1 1,0 0-1,0 0 1,1-2-1,-1 1 0,0-1 1,1-1-1,-1 0 0,1-1 1,0-1-1,-1 0 0,1 0 1,-1-1-1,0-1 0,1 0 1,-1 0-1,0-2 0,-1 1 1,1-1-1,-1-1 0,0 0 1,0-1-1,-1 0 0,19-17 1,-9 4-70,-1 0 0,-1-2 0,-1 0 1,-1-1-1,-1-1 0,-1-1 1,-2 0-1,0 0 0,-1-1 1,-2-1-1,0 1 0,-2-2 0,-1 1 1,-2-1-1,0 0 0,-2 0 1,-1 0-1,-3-35 0,2 62 41,-6-33 16,0 20-10,6 14-7,-1 0 1,1 0 0,0 0 0,0-1 0,-1 1 0,1 0 0,0 0-1,0 0 1,-1 0 0,1 0 0,0 0 0,0-1 0,-1 1-1,1 0 1,0 0 0,-1 0 0,1 0 0,0 0 0,-1 0 0,1 0-1,0 0 1,0 0 0,-1 0 0,1 0 0,0 1 0,-1-1-1,1 0 1,0 0 0,0 0 0,-1 0 0,1 0 0,0 0 0,0 1-1,-1-1 1,1 0 0,-2 2 0,1-1 0,0 1 0,0 0 0,-1 0 0,1-1 1,0 1-1,0 0 0,1 0 0,-1 0 0,0 0 0,1 0 0,-1 0 0,1 0 0,-1 3 0,-1 34-8,2-33 11,3 59 22,3 1 0,27 120-1,-23-137 3,78 400 362,16 117 140,11 80-205,-14-77-244,-83-479-349,56 164-1,-72-245 170,2 0-1,-1-1 0,1 1 0,1-1 1,0 0-1,0 0 0,0-1 0,11 12 0,-15-18 1,1 0 0,-1 0 0,0 0 0,1-1 0,-1 1 0,1 0 0,-1-1 0,1 1 0,-1-1 0,1 1 0,0-1 0,-1 0 0,1 0 0,-1 1 0,1-1 0,0 0 0,-1-1 0,1 1 0,-1 0 0,1 0 0,0-1 0,-1 1 0,1-1 0,-1 1 0,1-1 0,-1 0 0,1 1 0,-1-1 0,0 0 0,1 0 0,-1 0 0,2-2 0,25-23-2167</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6.235"/>
    </inkml:context>
    <inkml:brush xml:id="br0">
      <inkml:brushProperty name="width" value="0.2" units="cm"/>
      <inkml:brushProperty name="height" value="0.2" units="cm"/>
    </inkml:brush>
  </inkml:definitions>
  <inkml:trace contextRef="#ctx0" brushRef="#br0">1 0 6593,'1'1'149,"0"0"0,1 0 0,-1 0-1,0 0 1,1-1 0,-1 1 0,1 0-1,-1-1 1,1 1 0,3 0-1,8 3-71,89 40 15,-59-24-107,40 22 31,-2 4 1,-1 3-1,-4 4 0,-1 3 0,-3 3 0,74 79 0,-115-106 12,-2 0-1,-1 2 0,-2 2 0,-1 0 0,27 55 0,-39-65 8,-2 1-1,-1 0 0,-1 1 1,-1 0-1,-2 0 1,-1 1-1,-1-1 0,-1 1 1,-2 36-1,-4-15 1,-2 0-1,-2 0 1,-3-1-1,-2 0 1,-2 0-1,-2-2 1,-2 0-1,-43 80 1,51-109-32,-1 0 0,-1-1 0,-1 0 1,-1-1-1,0 0 0,-17 14 0,23-24 10,1 0-1,-1 0 1,0-1-1,0 0 1,-1 0-1,1-1 1,-1 0 0,0 0-1,0-1 1,-1-1-1,1 1 1,-1-1 0,1-1-1,-19 1 1,22-2-168,0-1-1,0 1 1,0-1 0,1-1 0,-1 1 0,0-1 0,1 0 0,-1 0-1,1-1 1,0 1 0,0-1 0,0 0 0,0-1 0,-7-5 0,-2-9-1466</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6.936"/>
    </inkml:context>
    <inkml:brush xml:id="br0">
      <inkml:brushProperty name="width" value="0.2" units="cm"/>
      <inkml:brushProperty name="height" value="0.2" units="cm"/>
    </inkml:brush>
  </inkml:definitions>
  <inkml:trace contextRef="#ctx0" brushRef="#br0">808 263 3977,'74'-196'7249,"-73"194"-7164,0-1-1,0 1 1,0 0 0,-1-1-1,1 1 1,-1-1-1,1 1 1,-1-1-1,0 1 1,0-1-1,0 1 1,0-1-1,-1 1 1,1-1-1,-1 1 1,1-1-1,-3-3 1,2 4-65,0 1 0,-1-1 1,1 1-1,-1 0 0,0-1 0,1 1 1,-1 0-1,0 0 0,0 0 0,0 0 1,0 0-1,0 0 0,0 1 0,0-1 1,0 1-1,0-1 0,0 1 0,0 0 1,0 0-1,0 0 0,0 0 0,-4 1 0,-14 0-10,-1 2 0,1 0-1,-1 1 1,1 1-1,-32 13 1,-95 49 6,135-61-15,-159 86 23,-42 19-171,213-111 139,-12 6-99,0-1 0,-22 5-1,31-9-84,-1 0 0,1-1 0,-1 1-1,1-1 1,-1 0 0,1 0 0,-1 0-1,1 0 1,-1-1 0,1 1 0,-1-1-1,1 0 1,0 0 0,-1-1 0,-3-1-1,-16-15-2100</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7.445"/>
    </inkml:context>
    <inkml:brush xml:id="br0">
      <inkml:brushProperty name="width" value="0.2" units="cm"/>
      <inkml:brushProperty name="height" value="0.2" units="cm"/>
    </inkml:brush>
  </inkml:definitions>
  <inkml:trace contextRef="#ctx0" brushRef="#br0">66 211 8322,'-1'-7'369,"0"4"93,0 0 0,1 1 1,-1-1-1,0 0 0,0 0 0,-1 1 0,-2-5 0,4 6-413,0 1 0,-1 0 0,1 0 0,0 0 0,0-1-1,-1 1 1,1 0 0,0 0 0,0 0 0,-1 0 0,1-1 0,0 1-1,-1 0 1,1 0 0,0 0 0,-1 0 0,1 0 0,0 0 0,-1 0-1,1 0 1,0 0 0,-1 0 0,1 0 0,0 0 0,-1 0 0,1 0-1,0 1 1,-1-1 0,-12 13-208,8-5 109,1 0 0,0 0 0,1 0 0,0 1 0,0-1 0,0 1 0,1-1 0,1 1 0,-2 15 1,2 6-113,4 52 0,10 43 14,53 224 1,-57-317 231,1 0 0,2-2 0,1 1 0,1-2 0,36 55 0,-39-68-12,1 0 1,1-1-1,0 0 0,1-1 0,0-1 1,2 0-1,-1-1 0,1 0 0,1-1 1,34 16-1,-44-24-57,1 0 0,-1-1 1,1 0-1,0 0 0,0 0 1,0-1-1,0 0 0,0-1 0,15-1 1,-17 1-24,0-2 0,0 1 1,-1-1-1,1 1 1,-1-2-1,0 1 0,1 0 1,-1-1-1,0 0 1,-1 0-1,1-1 0,0 0 1,-1 1-1,8-10 1,1-4-89,0 0 1,-1-1-1,-1 0 0,-1-1 1,-1-1-1,0 1 1,7-28-1,-5 8-155,-1-2-1,8-75 1,-15 61 106,-2-1 0,-2 0 0,-12-69 1,-40-157 196,4 118 489,7 28 485,46 182-735,19 67-215,40 112 1,55 115 77,8 23-3,-86-227-134,34 102-3342,-63-209 1027</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7.770"/>
    </inkml:context>
    <inkml:brush xml:id="br0">
      <inkml:brushProperty name="width" value="0.2" units="cm"/>
      <inkml:brushProperty name="height" value="0.2" units="cm"/>
    </inkml:brush>
  </inkml:definitions>
  <inkml:trace contextRef="#ctx0" brushRef="#br0">1 40 9746,'34'-38'4658,"-34"38"-4645,0 0-1,0 0 0,0 0 0,0 0 1,0-1-1,0 1 0,1 0 0,-1 0 1,0 0-1,0 0 0,0 0 1,0 0-1,1 0 0,-1-1 0,0 1 1,0 0-1,0 0 0,0 0 0,1 0 1,-1 0-1,0 0 0,0 0 0,0 0 1,1 0-1,-1 0 0,0 0 0,0 0 1,0 0-1,1 0 0,-1 0 0,0 0 1,0 0-1,0 1 0,0-1 1,1 0-1,-1 0 0,4 8 12,-1 17-302,-3-23 292,58 836-985,-57-824 841,0-7-333,0 0 1,-1 1-1,1-1 0,-2 0 1,-1 12-1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8.316"/>
    </inkml:context>
    <inkml:brush xml:id="br0">
      <inkml:brushProperty name="width" value="0.2" units="cm"/>
      <inkml:brushProperty name="height" value="0.2" units="cm"/>
    </inkml:brush>
  </inkml:definitions>
  <inkml:trace contextRef="#ctx0" brushRef="#br0">401 56 8522,'1'0'56,"20"-22"2966,-20 21-2921,-1 0-1,1 0 1,0 0-1,0 0 0,-1-1 1,1 1-1,-1 0 0,1 0 1,-1 0-1,1-1 1,-1 1-1,0 0 0,1 0 1,-1-1-1,0 1 0,0 0 1,0-1-1,0 1 1,0 0-1,-1-2 0,1 2-95,-1 1 0,1-1 0,-1 1 1,0-1-1,1 1 0,-1-1 0,1 1 0,-1 0 0,0-1 0,1 1 0,-1 0 0,0-1 0,1 1 0,-1 0 0,0 0 0,0 0 0,1 0 0,-1 0 0,0 0 1,0 0-1,1 0 0,-1 0 0,0 0 0,1 0 0,-1 0 0,0 0 0,0 1 0,1-1 0,-1 0 0,0 1 0,1-1 0,-1 0 0,1 1 0,-1-1 0,-1 2 1,-29 16-36,27-15 39,-19 13-49,1 2-1,1 0 1,1 1 0,1 1 0,0 1 0,-23 34 0,-80 145-410,119-195 441,-17 29-66,2 1 0,-17 48-1,34-81 79,0 1 0,0-1 0,0 0 0,1 1 0,-1-1 0,1 1 1,0-1-1,0 1 0,0-1 0,0 0 0,0 1 0,0-1 0,0 1 0,1-1 0,-1 1 0,1-1 0,1 3 0,0-2 16,0 0 0,1 0 0,-1 0 1,1 0-1,-1-1 0,1 1 0,0-1 0,0 0 0,0 0 0,0 0 0,5 2 0,31 14 141,1-2-1,82 22 0,-19-7-59,76 39-39,-163-63-63,0 2 0,0 0 0,-1 1 0,0 0 0,-1 1 0,0 1 0,-1 0-1,19 23 1,-29-32-4,-1 1 0,0-1 1,0 1-1,0 0 0,0-1 0,-1 1 0,0 0 0,0 0 0,0 0 0,0 0 0,0 0 0,-1 0 0,1 1 0,-1-1 0,-1 4 0,0-1-9,0-1 0,0 0 0,-1 1 0,0-1 0,0 0 0,-1 0 0,1 0 0,-8 11 0,5-9-48,-1 0 0,0-1 1,0 0-1,0 0 1,-1 0-1,0-1 1,-1 1-1,1-2 0,-1 1 1,0-1-1,-1-1 1,-15 8-1,17-10-387,-1 0-1,1-1 1,0 1-1,-1-2 1,1 1-1,-1-1 1,-12-1 0,-17-5-2070</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8.691"/>
    </inkml:context>
    <inkml:brush xml:id="br0">
      <inkml:brushProperty name="width" value="0.2" units="cm"/>
      <inkml:brushProperty name="height" value="0.2" units="cm"/>
    </inkml:brush>
  </inkml:definitions>
  <inkml:trace contextRef="#ctx0" brushRef="#br0">1 42 8666,'4'-6'422,"15"-18"1925,-19 23-2241,1 0 1,0 0-1,0 1 0,-1-1 1,1 0-1,0 0 0,0 1 1,0-1-1,0 0 0,0 1 1,0-1-1,0 1 0,0 0 1,0-1-1,0 1 0,0 0 1,0-1-1,0 1 1,0 0-1,3 0 0,-3 1-104,0 0-1,-1 0 1,1 0-1,0 0 0,0 0 1,-1 0-1,1 0 1,0 0-1,-1 0 1,1 0-1,-1 0 1,0 1-1,1-1 0,-1 0 1,0 0-1,0 1 1,0-1-1,0 2 1,1 4-15,98 487-527,-61-222 571,-24-155-409,-14-117 200,0 1 1,0 0-1,0 0 0,0 0 0,0 0 1,0-1-1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9.064"/>
    </inkml:context>
    <inkml:brush xml:id="br0">
      <inkml:brushProperty name="width" value="0.2" units="cm"/>
      <inkml:brushProperty name="height" value="0.2" units="cm"/>
    </inkml:brush>
  </inkml:definitions>
  <inkml:trace contextRef="#ctx0" brushRef="#br0">2 51 8434,'-1'-51'4159,"1"51"-4151,0 0 0,0 0 0,0 0 0,0 0 0,0 0-1,0 1 1,0-1 0,0 0 0,0 0 0,0 0-1,0 0 1,0 0 0,0 0 0,0 0 0,0 0 0,0 0-1,0 0 1,0 0 0,1 0 0,-1 0 0,0 0 0,0 0-1,0 0 1,0 0 0,0 0 0,0 0 0,0 0 0,0 0-1,0 0 1,0 0 0,0 0 0,0 0 0,0 0 0,0 0-1,1 0 1,-1 0 0,0 0 0,0 0 0,0 0 0,0 0-1,0 0 1,0 0 0,0 0 0,0 0 0,6 13-108,5 18-233,30 85 23,60 201 308,-9 122 552,2 60 251,-63-319-570,46 239-139,-72-398-199,-3-8-556,1-1 0,0 0 0,1 1 1,0-1-1,1 0 0,0-1 1,9 14-1,3-7-2618</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9.438"/>
    </inkml:context>
    <inkml:brush xml:id="br0">
      <inkml:brushProperty name="width" value="0.2" units="cm"/>
      <inkml:brushProperty name="height" value="0.2" units="cm"/>
    </inkml:brush>
  </inkml:definitions>
  <inkml:trace contextRef="#ctx0" brushRef="#br0">366 39 9242,'12'-24'2566,"-11"24"-2532,-1-1 0,0 1 0,0 0 0,0-1 0,1 1 0,-1 0 0,0-1 0,0 1 0,0-1 0,0 1 0,0 0 0,0-1 0,0 1 0,0-1 0,0 1 0,0 0 0,0-1 0,0 1-1,0-1 1,0 1 0,-1 0 0,1-1 0,0 1 0,0 0 0,0-1 0,0 1 0,-1 0 0,1-1 0,0 1 0,0 0 0,-1-1 0,1 1 0,0 0 0,-1 0 0,1-1 0,0 1 0,-1 0 0,1 0 0,0 0 0,-1-1 0,1 1 0,-1 0 0,1 0 0,0 0 0,-1 0 0,1 0 0,-1 0 0,1 0 0,0 0 0,-1 0 0,1 0 0,-1 0 0,1 0 0,0 0 0,-1 0-1,1 0 1,0 0 0,-1 1 0,1-1 0,-1 0 0,1 0 0,-1 1 0,-10 2-42,0 1 0,1 0 1,-1 1-1,1 1 0,0-1 0,1 2 0,-1-1 0,1 1 0,0 1 0,1-1 0,-10 12 0,-5 8 5,1 0-1,-26 47 1,24-33 6,2 0 1,1 2-1,-14 46 1,24-57 5,2 0 1,2 1-1,1-1 1,1 1-1,-1 41 1,6-62 1,1-1 1,0 0 0,0 1 0,1-1 0,0 0 0,1 1-1,0-1 1,8 15 0,-8-18 0,1-1 1,0-1-1,1 1 0,0 0 1,0-1-1,0 0 0,1 0 1,0-1-1,0 1 0,0-1 1,1-1-1,13 8 0,-10-7-4,-1-1 0,1 0 0,0 0 0,1-2 0,-1 1-1,1-1 1,-1 0 0,1-1 0,-1-1 0,1 0 0,0 0-1,-1-1 1,1 0 0,0 0 0,-1-2 0,0 1 0,1-1-1,-1-1 1,0 0 0,17-9 0,-16 7-9,0-1-1,-1 0 1,0-1 0,0 0-1,-1 0 1,0-1-1,-1 0 1,0 0 0,0-1-1,-1 0 1,0-1 0,0 0-1,-2 0 1,1 0-1,-1-1 1,-1 1 0,5-19-1,-6 15-15,-1 0-1,-1-1 0,0 1 0,-1 0 1,-1 0-1,0 0 0,-1 0 0,-1 0 1,0 0-1,-1 1 0,0-1 0,-1 1 1,-1 0-1,-1 0 0,-8-14 0,0 4-800,-2 0-1,0 1 0,-2 1 1,-1 0-1,0 2 0,-46-36 1,11 17-2447</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6:39.858"/>
    </inkml:context>
    <inkml:brush xml:id="br0">
      <inkml:brushProperty name="width" value="0.2" units="cm"/>
      <inkml:brushProperty name="height" value="0.2" units="cm"/>
    </inkml:brush>
  </inkml:definitions>
  <inkml:trace contextRef="#ctx0" brushRef="#br0">668 98 9186,'-14'-33'2168,"-9"-4"761,-13 15-2689,-23 16-120,-6 12-120,-23 13-144,6 7-40,-10 9-256,11 0-360,4 0-2105,27-12 441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0.198"/>
    </inkml:context>
    <inkml:brush xml:id="br0">
      <inkml:brushProperty name="width" value="0.2" units="cm"/>
      <inkml:brushProperty name="height" value="0.2" units="cm"/>
    </inkml:brush>
  </inkml:definitions>
  <inkml:trace contextRef="#ctx0" brushRef="#br0">1 240 9674,'9'-34'2114,"5"-44"0,-12 60-1940,-1 0 0,-1 0-1,-1 0 1,-3-24 0,0 28-330,1 18-143,-1 28-70,3 22 330,4-1 0,1 0-1,3 0 1,3-1 0,17 57 0,98 253 253,-122-352-212,143 360 164,166 473-190,-234-590-56,-75-245 75,-2-5 10,0 1 0,0 0 0,0-1 0,1 1 0,-1-1 0,1 0 0,0 1 0,0-1 0,0 0 0,0 0-1,5 4 1,-7-7-2,0 0-1,0 1 0,1-1 0,-1 0 1,0 0-1,0 0 0,1 0 1,-1 0-1,0 0 0,0 0 0,1 0 1,-1 0-1,0 0 0,1 0 0,-1 0 1,0 0-1,0 0 0,1 0 1,-1 0-1,0 0 0,0 0 0,1 0 1,-1 0-1,0-1 0,0 1 1,1 0-1,-1 0 0,0 0 0,0 0 1,0-1-1,1 1 0,-1 0 0,0 0 1,0 0-1,0-1 0,0 1 1,1 0-1,-1 0 0,0-1 0,0 1 1,0 0-1,0 0 0,0-1 0,0 1 1,0 0-1,5-16 61,-5 13-47,7-49 66,-2-1-1,-2 0 0,-5-62 1,1 86-62,-4-275 236,43-382 1,18 307-319,-54 366-318,6 32-3490,-8-17 3708,9 32-2569</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0.590"/>
    </inkml:context>
    <inkml:brush xml:id="br0">
      <inkml:brushProperty name="width" value="0.2" units="cm"/>
      <inkml:brushProperty name="height" value="0.2" units="cm"/>
    </inkml:brush>
  </inkml:definitions>
  <inkml:trace contextRef="#ctx0" brushRef="#br0">1 53 9090,'29'3'2440,"0"-20"697,-11 0-2705,-5 8-40,-10 6-344,-5 0-120,-7 0-208,4-1-584,2 4 200,-14 2-104,4 0-2089</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7.199"/>
    </inkml:context>
    <inkml:brush xml:id="br0">
      <inkml:brushProperty name="width" value="0.2" units="cm"/>
      <inkml:brushProperty name="height" value="0.2" units="cm"/>
    </inkml:brush>
  </inkml:definitions>
  <inkml:trace contextRef="#ctx0" brushRef="#br0">144 5 6665,'-2'-1'55,"1"1"0,0-1-1,-1 0 1,1 1 0,0-1 0,-1 1-1,1 0 1,-1-1 0,1 1-1,0 0 1,-1 0 0,1 0-1,-1 0 1,1 0 0,-1 0-1,-1 1 1,-29 6-1823,24-5 1610,0-1-17,1 1-1,-1 0 1,1 1-1,-8 3 1,0 0 43,-2-4 3997,17-2-3778,1-1 1,-1 1-1,1-1 1,-1 1 0,1-1-1,0 1 1,-1 0 0,1-1-1,0 1 1,-1 0-1,1-1 1,0 1 0,0 0-1,-1 0 1,1 0 0,1-1-1,24-1-112,-1 1-1,29 1 0,-16 2-18,270 18-24,-89-4 61,-124-15 88,114-14 0,11 0 189,468 38 482,120 19 815,-756-42-1546,108 0 338,-136-3-397,1-1 0,-1-2 1,0 0-1,32-11 0,-53 14-4,0-1-598</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3.460"/>
    </inkml:context>
    <inkml:brush xml:id="br0">
      <inkml:brushProperty name="width" value="0.2" units="cm"/>
      <inkml:brushProperty name="height" value="0.2" units="cm"/>
    </inkml:brush>
  </inkml:definitions>
  <inkml:trace contextRef="#ctx0" brushRef="#br0">0 211 8690,'5'-9'454,"21"-52"2243,44-76 1,-70 137-2707,0 0 0,0-1 1,1 1-1,-1 0 0,1-1 0,-1 1 0,0 0 1,1 0-1,-1-1 0,1 1 0,-1 0 0,1 0 1,-1 0-1,1 0 0,-1-1 0,1 1 0,-1 0 1,0 0-1,1 0 0,-1 0 0,1 0 0,-1 0 1,1 0-1,-1 0 0,1 1 0,-1-1 0,1 0 1,-1 0-1,1 0 0,-1 0 0,1 1 0,-1-1 0,0 0 1,1 0-1,-1 1 0,1-1 0,-1 0 0,0 1 1,1 0-1,18 17-287,-17-16 267,12 14-41,-2 1 0,0 1 1,-1 0-1,0 1 1,-2 0-1,9 24 1,38 127 139,-44-130-64,273 1063 355,-192-624-1162,-61-297-3432,-19-119 1320</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4.127"/>
    </inkml:context>
    <inkml:brush xml:id="br0">
      <inkml:brushProperty name="width" value="0.2" units="cm"/>
      <inkml:brushProperty name="height" value="0.2" units="cm"/>
    </inkml:brush>
  </inkml:definitions>
  <inkml:trace contextRef="#ctx0" brushRef="#br0">8 177 7162,'-2'-19'4275,"1"18"-4104,-3-5 782,4-1 324,5 17-1317,31 126-547,7-2 0,92 204 0,-94-250 622,49 102 57,-67-149-66,1-1-1,42 54 0,-57-82-21,1-1 0,0 1 0,1-2 1,0 0-1,23 16 0,-30-24-3,-1 0 1,0 0 0,1 0-1,-1-1 1,1 1-1,-1-1 1,1 0-1,-1 0 1,1 0 0,0-1-1,0 1 1,-1-1-1,1 0 1,0 0 0,0 0-1,0 0 1,-1-1-1,1 0 1,0 0-1,-1 0 1,1 0 0,0 0-1,-1-1 1,0 1-1,1-1 1,-1 0-1,0 0 1,3-3 0,5-4-4,-1-1 0,0 0 0,0-1-1,-1 0 1,-1-1 0,0 0 0,9-18 0,38-97-24,-45 103 21,52-134 29,63-163 164,-42 27 125,-37 114-170,-44 173-134,1-3-3,0 0 0,0 1-1,8-16 1,-10 24-1,-1 0-1,1-1 0,0 1 0,0 0 1,-1 0-1,1 0 0,0-1 0,0 1 1,0 0-1,0 0 0,0 0 0,0 0 1,1 1-1,-1-1 0,0 0 1,0 0-1,1 1 0,-1-1 0,0 1 1,1-1-1,-1 1 0,1 0 0,-1-1 1,0 1-1,1 0 0,-1 0 1,1 0-1,-1 0 0,1 0 0,-1 0 1,1 0-1,1 1 0,3 2-2,0 0 0,-1 0-1,1 0 1,-1 1 0,0 0 0,0 0-1,0 0 1,0 1 0,-1 0-1,0-1 1,0 1 0,0 1 0,4 7-1,5 11-7,18 46-1,-26-60 11,84 276 48,-72-222-32,119 566 416,-109-433-1302,3 240 1,-27-353-1577,5-15-179</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4.502"/>
    </inkml:context>
    <inkml:brush xml:id="br0">
      <inkml:brushProperty name="width" value="0.2" units="cm"/>
      <inkml:brushProperty name="height" value="0.2" units="cm"/>
    </inkml:brush>
  </inkml:definitions>
  <inkml:trace contextRef="#ctx0" brushRef="#br0">1 0 11122,'14'6'5169,"-2"-4"-5641,11 45-7249</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4.876"/>
    </inkml:context>
    <inkml:brush xml:id="br0">
      <inkml:brushProperty name="width" value="0.2" units="cm"/>
      <inkml:brushProperty name="height" value="0.2" units="cm"/>
    </inkml:brush>
  </inkml:definitions>
  <inkml:trace contextRef="#ctx0" brushRef="#br0">877 568 9626,'6'-26'1177,"-1"0"0,4-53 0,-8 65-1123,-2 1 1,0 0 0,0 0-1,-1 0 1,-1 0-1,0 1 1,-1-1 0,-5-12-1,-1 4-74,-1 0 1,-1 0-1,0 1 0,-2 1 0,0 0 0,-1 1 1,-1 0-1,-1 2 0,0-1 0,-2 2 0,1 1 1,-35-20-1,39 26 22,0 0 0,-1 1 0,0 1 0,0 0 0,0 1-1,-1 1 1,1 1 0,-1 0 0,0 1 0,0 0 0,0 1 0,0 1 0,0 1 0,0 0 0,0 1 0,0 1 0,0 1 0,0 0 0,-17 7 0,14-2-4,-1 1 1,2 0 0,-1 2 0,1 0 0,1 1 0,1 1 0,-1 0 0,2 1 0,0 1 0,1 1 0,1 0 0,0 0 0,2 1 0,-15 30 0,14-22 0,1 1 1,1 0-1,2 0 1,1 1 0,1 0-1,1 0 1,1 1 0,2-1-1,1 1 1,4 43 0,6-9 3,2-1 0,4 0 0,35 96 0,-15-69 10,3-2 1,52 83 0,-51-104-8,73 96 0,-90-136-544,0 0 0,1-1 1,2-2-1,0 0 0,57 37 1,2-17-1700,-83-43 2219</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5.268"/>
    </inkml:context>
    <inkml:brush xml:id="br0">
      <inkml:brushProperty name="width" value="0.2" units="cm"/>
      <inkml:brushProperty name="height" value="0.2" units="cm"/>
    </inkml:brush>
  </inkml:definitions>
  <inkml:trace contextRef="#ctx0" brushRef="#br0">4659 0 8354,'-168'14'3740,"-77"-4"-3173,-51 3-707,-339 61 207,124 21-2,288-51-42,-530 75 188,84-79 398,-288-59-103,928 17-788,11 2-371,0-2-1,-1 0 1,1-1-1,0 0 1,-28-10-1,42 11 279,0-1-1,0 1 0,0-1 0,0 0 1,1 0-1,-1 0 0,-4-6 0</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6.837"/>
    </inkml:context>
    <inkml:brush xml:id="br0">
      <inkml:brushProperty name="width" value="0.2" units="cm"/>
      <inkml:brushProperty name="height" value="0.2" units="cm"/>
    </inkml:brush>
  </inkml:definitions>
  <inkml:trace contextRef="#ctx0" brushRef="#br0">0 48 9794,'13'-8'612,"-2"0"395,1 1 0,16-8 0,-23 13-906,-1 0 0,1 1 0,-1 0 0,1-1 0,-1 2 0,1-1 0,0 0 0,-1 1 0,1 0 0,0 0 0,5 1 0,8 4-239,1 1 0,0 0 0,-1 2 0,-1 0-1,31 18 1,-7-3-102,38 16 37,2-4 0,2-4 0,1-3 1,1-3-1,103 15 0,330 22 870,35-51 277,-16-29-416,-136 26-907,-138 25-4161,-166-19 1576</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7.194"/>
    </inkml:context>
    <inkml:brush xml:id="br0">
      <inkml:brushProperty name="width" value="0.2" units="cm"/>
      <inkml:brushProperty name="height" value="0.2" units="cm"/>
    </inkml:brush>
  </inkml:definitions>
  <inkml:trace contextRef="#ctx0" brushRef="#br0">1 110 9842,'12'-36'1522,"-8"21"-408,2 0-1,13-27 0,-15 41-1464,1 8 196,3 12 48,-7-17 64,378 1039-729,-340-937-2482,-17-63 810</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57:07.582"/>
    </inkml:context>
    <inkml:brush xml:id="br0">
      <inkml:brushProperty name="width" value="0.2" units="cm"/>
      <inkml:brushProperty name="height" value="0.2" units="cm"/>
    </inkml:brush>
  </inkml:definitions>
  <inkml:trace contextRef="#ctx0" brushRef="#br0">1 189 10098,'-1'-11'366,"1"1"1,1-1-1,0 1 0,0-1 0,1 0 0,0 1 1,1 0-1,0 0 0,1 0 0,0 0 0,0 0 1,1 1-1,1-1 0,9-12 0,-13 19-376,1 1 0,-1 0-1,0 1 1,1-1 0,-1 0-1,1 1 1,0-1 0,-1 1-1,1 0 1,0 0 0,0 0-1,5-1 1,37-1-161,-35 3 130,56 1-102,-1 4 0,0 2 0,-1 3 0,79 22 0,-19 5 79,140 62 0,-222-81 79,-1 0 0,-1 3 0,-1 2 1,42 31-1,-73-48-9,0 1 0,-1 1 0,0-1 0,0 1 0,-1 1 0,0-1 0,0 1 0,-1 0 0,0 0 1,0 0-1,-1 1 0,3 13 0,-3-8-4,-1-1 0,-1 1 0,-1 0 0,0 0 0,-1 0 0,0 0 0,-5 27 0,-2-10-2,-1 1-1,-2-2 1,-1 1-1,-1-1 1,-2-1-1,-33 53 1,17-39-56,-1-2 0,-2-2 0,-3-1 0,-67 60 0,56-61-583,-1-3 0,-2-1 0,-1-3 1,-97 44-1,-42 1-1791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4.572"/>
    </inkml:context>
    <inkml:brush xml:id="br0">
      <inkml:brushProperty name="width" value="0.2" units="cm"/>
      <inkml:brushProperty name="height" value="0.2" units="cm"/>
    </inkml:brush>
  </inkml:definitions>
  <inkml:trace contextRef="#ctx0" brushRef="#br0">10747 94 12195,'-53'14'43,"-200"45"220,175-45-196,-108 6 0,-274-25-20,208-2-22,-300 20 27,-97 40-64,-72 24-11,-87 1 6,-68-43 51,-497-59 170,3-63 455,490 6-267,88-14-236,150 7-225,502 68-143,-126-16 147,4 22-2763,192 19 168,6 5-361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5.057"/>
    </inkml:context>
    <inkml:brush xml:id="br0">
      <inkml:brushProperty name="width" value="0.2" units="cm"/>
      <inkml:brushProperty name="height" value="0.2" units="cm"/>
    </inkml:brush>
  </inkml:definitions>
  <inkml:trace contextRef="#ctx0" brushRef="#br0">20 1 8962,'-8'35'905,"-3"41"0,11-73-780,0-1 0,0 1 0,0 0 1,0-1-1,0 1 0,1 0 0,-1-1 0,1 1 1,0-1-1,0 1 0,0-1 0,0 1 1,2 2-1,-1-1 101,4 9-173,-1 1 1,-1-1 0,0 1-1,3 17 1,-2-6-48,82 491-52,-27 58 36,-50-457 21,35 429 37,3 231 342,-4 163 100,-9-10-143,3-123-52,11-185-171,-16-400-270,-22-164-113,33 96 0,-39-140-18,0-1 1,1 0-1,0 0 1,1-1 0,0 1-1,1-1 1,0-1 0,1 0-1,0 0 1,1-1-1,19 16 1,-13-15-506,-1-2 1,30 13-1,-45-21 772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7.615"/>
    </inkml:context>
    <inkml:brush xml:id="br0">
      <inkml:brushProperty name="width" value="0.2" units="cm"/>
      <inkml:brushProperty name="height" value="0.2" units="cm"/>
    </inkml:brush>
  </inkml:definitions>
  <inkml:trace contextRef="#ctx0" brushRef="#br0">0 22 2569,'62'-22'0</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5.876"/>
    </inkml:context>
    <inkml:brush xml:id="br0">
      <inkml:brushProperty name="width" value="0.2" units="cm"/>
      <inkml:brushProperty name="height" value="0.2" units="cm"/>
    </inkml:brush>
  </inkml:definitions>
  <inkml:trace contextRef="#ctx0" brushRef="#br0">0 7 9602,'5'-6'4315,"-2"13"-4586,2 15 196,-2 1 1,0-1 0,-1 1-1,-2 31 1,-1-21 33,1 78-53,2 167-84,19 158 90,3 42 192,9 45 217,-21-293-129,19 444 264,3 62-179,1-63-74,-6-112-279,-22-457-322,26 363 209,-9-234-1670,9-5-3285,-25-171 2113</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6.673"/>
    </inkml:context>
    <inkml:brush xml:id="br0">
      <inkml:brushProperty name="width" value="0.2" units="cm"/>
      <inkml:brushProperty name="height" value="0.2" units="cm"/>
    </inkml:brush>
  </inkml:definitions>
  <inkml:trace contextRef="#ctx0" brushRef="#br0">10685 588 4265,'-35'-6'5611,"2"-2"-3778,15 4-1839,-1 0 0,-29-3-1,-443 25 135,144 1-162,-126-23 130,-46 0 193,88 10-77,-36-15 186,-16-8-56,-37 1-127,-33-2-115,-59-6-29,-46-16-75,-47-23 73,-1-22 81,-25-10 218,64 20 16,636 72-367,-599-51 342,604 52-344,-545-40 266,393 27-205,-434-20 204,580 35-478,-46 5 0,67 0-567,19 0-509,24 4-1059,22 0-359</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8.251"/>
    </inkml:context>
    <inkml:brush xml:id="br0">
      <inkml:brushProperty name="width" value="0.2" units="cm"/>
      <inkml:brushProperty name="height" value="0.2" units="cm"/>
    </inkml:brush>
  </inkml:definitions>
  <inkml:trace contextRef="#ctx0" brushRef="#br0">0 262 2248,'64'-128'4559,"-18"37"-4042,-42 84-343,-2 3 314,0 0 1,0-1-1,0 1 1,0-1-1,1-9 1,-3 14-436,1 14-171,30 351 755,24 5 414,1 18-594,0 65-313,-5-19 67,20 287 176,-44-523-3953,-18-165 1299</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9.001"/>
    </inkml:context>
    <inkml:brush xml:id="br0">
      <inkml:brushProperty name="width" value="0.2" units="cm"/>
      <inkml:brushProperty name="height" value="0.2" units="cm"/>
    </inkml:brush>
  </inkml:definitions>
  <inkml:trace contextRef="#ctx0" brushRef="#br0">1 580 8602,'8'-6'500,"0"0"0,0 1-1,0 0 1,1 0 0,-1 1 0,1 0 0,0 0 0,1 1 0,15-3-1,12 0-1080,43-3 0,-50 6 850,362-22-870,-162 14 663,557-52 590,93-5-46,-321 31-418,-489 33-170,482-23 117,118 18 52,44-3 7,-2-32 58,23-15-41,-17 6 64,-22 13-79,-81 12-161,-92 2-91,-506 25 50,132-6-273,188 15-1,-273 1-840,0 3-1,-1 3 0,62 23 0,-69-19-1258</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1:59.994"/>
    </inkml:context>
    <inkml:brush xml:id="br0">
      <inkml:brushProperty name="width" value="0.2" units="cm"/>
      <inkml:brushProperty name="height" value="0.2" units="cm"/>
    </inkml:brush>
  </inkml:definitions>
  <inkml:trace contextRef="#ctx0" brushRef="#br0">5657 7039 6769,'3'-6'259,"0"1"-1,0 0 1,0-1-1,-1 0 1,0 1-1,0-1 1,0 0-1,-1 0 1,0 0-1,0 0 1,0-1-1,-1 1 1,0 0-1,0 0 1,-1 0-1,0 0 1,0 0-1,0 0 0,-3-7 1,-4-12-396,-1 1 1,-2 0-1,-16-28 0,8 17 488,-20-50-320,4-2 0,-32-116 1,-24-181 440,22-24 315,60 352-699,-38-317 369,22 167-298,-56-449 41,-14-54-173,-14 13-40,-4 20-58,15 50-96,92 581 156,-65-468-152,-18-334 252,87 832-129,0-2 52,0 0 0,-7-24 0,7 35-108,0 1 0,0 0 0,0 0 0,-1 0 0,1 0 0,-1 1 0,0-1 0,-1 1 0,1-1 0,-1 1 0,-8-7 0,11 11 60,0-1 0,0 0 0,0 0 0,0 0 0,0 0 0,0 0 0,0-1 0,0 1 0,1 0 0,-1 0 0,0 0 0,1-1 0,-1 1 0,1 0 0,-1-1 0,1 1 0,0-1 0,-1 1 0,1 0 0,0-1 0,0-2 0,0 4 37,0 0 0,0 0 0,0 0 1,-1 0-1,1-1 0,0 1 1,0 0-1,0 0 0,-1 0 1,1 0-1,0 0 0,0 0 0,-1 0 1,1 0-1,0 0 0,0 0 1,-1-1-1,1 1 0,0 0 1,0 1-1,-1-1 0,1 0 0,0 0 1,0 0-1,-1 0 0,1 0 1,0 0-1,0 0 0,0 0 1,-1 0-1,1 0 0,0 0 0,0 1 1,0-1-1,-1 0 0,1 0 1,0 0-1,-13 7 18,-88 51 22,83-50-41,-1-1 0,0 0 1,0-2-1,0 0 0,-1-2 1,0 0-1,-33 1 0,31-2 6,-493 8 955,140-7-331,-178 29-279,10 1-289,-5-37-67,115-28 8,370 27-4,-269-15 152,79 5 122,-184-5 114,414 20-384,12-1-9,0 1 0,0 0 0,0 1 0,-20 3-1,28-3-11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0.698"/>
    </inkml:context>
    <inkml:brush xml:id="br0">
      <inkml:brushProperty name="width" value="0.2" units="cm"/>
      <inkml:brushProperty name="height" value="0.2" units="cm"/>
    </inkml:brush>
  </inkml:definitions>
  <inkml:trace contextRef="#ctx0" brushRef="#br0">1027 39 9394,'1'-2'139,"10"-23"1872,-9 16-969,-2 8-1032,0 1 0,0 0 1,0 0-1,-1 0 0,1 0 1,0 0-1,0-1 0,0 1 1,0 0-1,0 0 0,-1 0 1,1 0-1,0 0 0,0 0 1,0 0-1,0 0 0,-1 0 1,1 0-1,0-1 0,0 1 0,0 0 1,0 0-1,-1 0 0,1 0 1,0 0-1,0 0 0,0 0 1,0 0-1,-1 1 0,1-1 1,0 0-1,0 0 0,0 0 1,0 0-1,-1 0 0,1 0 1,0 0-1,0 0 0,0 0 1,0 0-1,0 1 0,-1-1 0,-8 5-196,-1 1 0,1 0 0,0 1 0,1 0 0,-1 0 0,2 1 0,-1 0 0,1 0 0,-12 18 0,-4 10-112,-21 48 0,27-51 150,7-14 110,-23 44 280,-54 80 1,56-101 191,-1-2 1,-2-1-1,-2-1 1,-1-3-1,-79 58 1,-281 217 246,394-307-673,-1 0 6,0 0 0,0 0 1,0 1-1,1 0 0,-1 0 1,1 0-1,0 0 0,1 0 1,-5 9-1,7-12-4,1 0 0,-1 0 0,1 1 1,-1-1-1,1 0 0,-1 0 0,1 0 0,0 0 0,0 0 1,-1-1-1,1 1 0,0 0 0,0 0 0,0-1 0,0 1 0,0 0 1,0-1-1,0 1 0,0-1 0,1 1 0,-1-1 0,0 1 0,0-1 1,2 0-1,3 3 28,187 80 380,0 1-141,-154-65-242,-1 2-1,64 48 1,-65-39-247,-2 2 1,55 62-1,44 82-2401,-116-152 2128,109 151-2142</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2.116"/>
    </inkml:context>
    <inkml:brush xml:id="br0">
      <inkml:brushProperty name="width" value="0.2" units="cm"/>
      <inkml:brushProperty name="height" value="0.2" units="cm"/>
    </inkml:brush>
  </inkml:definitions>
  <inkml:trace contextRef="#ctx0" brushRef="#br0">488 52 5953,'20'-13'1901,"-10"6"-1038,0 1 1,0 0-1,1 1 1,0 0-1,13-4 1,-23 9-863,-1 0-1,1 0 1,0 0 0,-1 0 0,1 0-1,-1 0 1,1 0 0,0 0 0,-1 0-1,1 1 1,-1-1 0,1 0-1,-1 0 1,1 1 0,-1-1 0,1 0-1,-1 1 1,1-1 0,-1 0 0,1 1-1,-1-1 1,1 1 0,-1-1 0,0 1-1,1-1 1,-1 1 0,0-1 0,0 1-1,1-1 1,-1 1 0,0 0 0,7 22-17,-6-18 16,8 43 6,-2 0 0,-2 0-1,-1 68 1,-18 144 32,-43 127 23,-30-1 153,37-174-42,-72 303 255,100-427-381,-80 287 17,82-309-140,-27 80-57,37-119-219,-1-1-1,-2 0 0,-18 28 0,6-23-2002,5-19-19</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2.523"/>
    </inkml:context>
    <inkml:brush xml:id="br0">
      <inkml:brushProperty name="width" value="0.2" units="cm"/>
      <inkml:brushProperty name="height" value="0.2" units="cm"/>
    </inkml:brush>
  </inkml:definitions>
  <inkml:trace contextRef="#ctx0" brushRef="#br0">1 1 9274,'135'70'3971,"-126"-64"-3929,0 0-1,-1 1 0,0 0 0,0 1 0,0 0 0,-1 0 1,10 14-1,38 70-274,-42-68 251,105 202-110,-50-94 72,162 314 42,27 17-14,-4-27 212,-205-349-142,-3 3 0,37 105 0,-54-113-168,22 105-1,-40-134-842,-1 1-1,-3 1 0,-1 58 1,-10-38-1450</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2.866"/>
    </inkml:context>
    <inkml:brush xml:id="br0">
      <inkml:brushProperty name="width" value="0.2" units="cm"/>
      <inkml:brushProperty name="height" value="0.2" units="cm"/>
    </inkml:brush>
  </inkml:definitions>
  <inkml:trace contextRef="#ctx0" brushRef="#br0">1182 135 9770,'-24'-61'2049,"-40"9"919,-19 30-2880,-33 22-144,-10 20-72,-22 26-120,14 18-56,-11 26-328,23 1-424,-2 21-1801,29-15 272</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5.934"/>
    </inkml:context>
    <inkml:brush xml:id="br0">
      <inkml:brushProperty name="width" value="0.2" units="cm"/>
      <inkml:brushProperty name="height" value="0.2" units="cm"/>
    </inkml:brush>
  </inkml:definitions>
  <inkml:trace contextRef="#ctx0" brushRef="#br0">2235 13 8578,'9'-4'596,"20"-4"1882,-29 8-2460,1 0 0,-1-1 0,0 1-1,0 0 1,0 0 0,1 0 0,-1 1-1,0-1 1,0 0 0,0 0-1,1 0 1,-1 0 0,0 0 0,0 0-1,0 0 1,1 0 0,-1 0 0,0 0-1,0 0 1,0 1 0,0-1-1,0 0 1,1 0 0,-1 0 0,0 0-1,0 0 1,0 1 0,0-1 0,0 0-1,0 0 1,0 0 0,1 0 0,-1 1-1,0-1 1,0 0 0,0 0-1,0 0 1,0 1 0,-7 15-406,-18 17 204,0-1-1,-3-1 1,0-1 0,-56 45-1,-143 89 166,184-134-12,-78 46 118,-4-4 0,-175 71 0,152-77 238,-202 123 1,176-75-389,-96 57 510,214-140-1145,0-3 0,-2-3 0,-65 20 1,92-35-1182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8.067"/>
    </inkml:context>
    <inkml:brush xml:id="br0">
      <inkml:brushProperty name="width" value="0.2" units="cm"/>
      <inkml:brushProperty name="height" value="0.2" units="cm"/>
    </inkml:brush>
  </inkml:definitions>
  <inkml:trace contextRef="#ctx0" brushRef="#br0">2735 222 5553,'1'0'129,"-1"0"-1,1 0 0,0-1 1,0 1-1,-1 0 1,1-1-1,0 1 0,0-1 1,-1 1-1,1-1 0,-1 1 1,1-1-1,0 1 1,-1-1-1,1 0 0,-1 1 1,1-1-1,-1 0 1,0 1-1,1-1 0,-1 0 1,0 0-1,1 1 0,-1-2 1,-26-4-155,-270-10 17,23 2 32,-257-15 595,430 26-478,-243 9 202,187 0-157,-161-14 0,292 6-162,-267-31 461,225 22-288,1-3 1,-85-29-1,118 32-177,21 8-166,1-1 1,0 0-1,-1 0 0,-16-11 0</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6.324"/>
    </inkml:context>
    <inkml:brush xml:id="br0">
      <inkml:brushProperty name="width" value="0.2" units="cm"/>
      <inkml:brushProperty name="height" value="0.2" units="cm"/>
    </inkml:brush>
  </inkml:definitions>
  <inkml:trace contextRef="#ctx0" brushRef="#br0">0 1 7370,'12'8'3989,"-11"-8"-3967,0 1 0,0 0 0,1 0 1,-1 0-1,0-1 0,0 1 0,0 0 0,0 0 0,0 1 1,0-1-1,-1 0 0,1 0 0,0 0 0,0 1 0,-1-1 1,1 2-1,4 8-14,0-1 0,0 0 1,1 0-1,8 10 0,-10-13-7,1-1-1,-1 1 1,0 0 0,0 1-1,-1-1 1,0 1-1,-1-1 1,1 1 0,-1 0-1,1 12 1,5 34 20,3-1 0,2 0 0,35 91 0,-42-129-117,38 95-284,-38-93-848,-2 1-1,4 23 1,-5-11-1302</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6.934"/>
    </inkml:context>
    <inkml:brush xml:id="br0">
      <inkml:brushProperty name="width" value="0.2" units="cm"/>
      <inkml:brushProperty name="height" value="0.2" units="cm"/>
    </inkml:brush>
  </inkml:definitions>
  <inkml:trace contextRef="#ctx0" brushRef="#br0">656 13 7858,'8'-3'619,"-5"2"-292,0-1-1,0 1 1,1 0 0,-1 0 0,0 0 0,1 0 0,-1 1 0,7-1 0,-9 1-307,1 1 1,-1-1-1,0 1 1,1-1-1,-1 1 1,0 0-1,0-1 1,0 1 0,1 0-1,-1 0 1,0 0-1,0 0 1,0 0-1,-1 0 1,1 0-1,0 0 1,0 1-1,0-1 1,-1 0-1,1 0 1,-1 1 0,1-1-1,-1 0 1,1 1-1,-1-1 1,0 2-1,6 20-62,-1 0 0,-2 0 0,0 0 0,0 27 0,-9 97-141,3-112 132,-2 1 1,-1-1 0,-2 0-1,-1 0 1,-2-1 0,-15 33-1,12-40 48,0 0 0,-1-1 0,-2-1-1,-1 0 1,0-1 0,-2-1-1,-35 32 1,-106 77 63,-36 32 19,163-129-74,14-15-13,-1 0 0,-37 28 0,51-45 402,15-15 274,7-3-633,140-134 54,-112 114-22,3 2 0,86-49 1,109-29 338,-229 106-398,0 0 14,1 0-1,-1 1 0,1 0 1,17-2-1,-27 6-60,1-1 0,-1 1-1,0 0 1,1 0-1,-1 1 1,0-1 0,1 1-1,-1-1 1,0 1 0,0 0-1,0 0 1,0 1 0,0-1-1,0 1 1,0-1 0,0 1-1,0 0 1,0 0 0,-1 0-1,1 0 1,-1 1 0,3 3-1,0 1-664,1 1 0,-2 0 0,1 0 0,4 14 0,1 7-1708</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9.325"/>
    </inkml:context>
    <inkml:brush xml:id="br0">
      <inkml:brushProperty name="width" value="0.2" units="cm"/>
      <inkml:brushProperty name="height" value="0.2" units="cm"/>
    </inkml:brush>
  </inkml:definitions>
  <inkml:trace contextRef="#ctx0" brushRef="#br0">314 25 7106,'5'-8'1601,"1"-3"399,-6 11-1994,0-1-1,0 1 0,0 0 1,0-1-1,-1 1 1,1 0-1,0 0 0,0-1 1,0 1-1,-1 0 1,1 0-1,0 0 1,0-1-1,-1 1 0,1 0 1,0 0-1,0 0 1,-1 0-1,1-1 0,0 1 1,-1 0-1,1 0 1,0 0-1,-1 0 0,1 0 1,0 0-1,-1 0 1,1 0-1,0 0 1,0 0-1,-1 0 0,1 0 1,0 0-1,-1 0 1,1 0-1,0 0 0,-1 1 1,1-1-1,0 0 1,-1 0-1,-14 3-11,0 1-1,1 0 1,-1 0-1,1 2 1,0 0 0,0 1-1,1 0 1,-1 1 0,2 0-1,-1 1 1,1 0-1,1 1 1,-13 13 0,18-14 94,0 0 1,0 0 0,1 1 0,0 0 0,0 0-1,1 0 1,0 0 0,1 1 0,1-1 0,-1 1-1,2 0 1,-2 12 0,2 17 54,5 76 0,-3-99-132,3 29 40,3-1 0,1 0 0,2-1 0,2 0 0,3-1 0,25 57 0,-24-65 38,56 136 279,-66-151-349,-2 1 0,0-1 0,-1 1 0,-1 0 0,-1 0 0,-1 0-1,-1 0 1,0 0 0,-2 0 0,-1 0 0,-10 33 0,6-27-64,-2-1 0,-1-1 1,-1 0-1,-1 0 0,-1-1 1,-1-1-1,-1 0 0,-26 27 0,35-42-149,-1-1 0,0 0 0,-1-1 0,-10 7 0,-19 6-3870,22-14 1402</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09.747"/>
    </inkml:context>
    <inkml:brush xml:id="br0">
      <inkml:brushProperty name="width" value="0.2" units="cm"/>
      <inkml:brushProperty name="height" value="0.2" units="cm"/>
    </inkml:brush>
  </inkml:definitions>
  <inkml:trace contextRef="#ctx0" brushRef="#br0">0 34 3633,'5'-4'3330,"26"-5"-1578,50-11 1,-76 20-1694,-1-1 0,1 1 0,0 0 0,0 1 0,-1-1 0,1 1 1,0-1-1,-1 2 0,1-1 0,-1 0 0,1 1 0,-1 0 0,1 0 0,-1 0 1,8 6-1,0 1-33,-1 0 1,0 1 0,14 17-1,-22-24-13,13 16 62,-1 1 0,0 1 0,-1 0 0,-1 0 0,-2 2 0,0-1 0,-1 2-1,-1-1 1,-1 1 0,7 43 0,-4 10 127,-3 0 1,-3 89-1,-5-93-121,3-1 0,20 118 0,-19-174-173,1 0 1,0-1 0,0 1-1,2-1 1,0 0 0,1-1-1,0 0 1,1 0-1,17 20 1,-16-23-717,2 1-1,-1-2 0,1 0 1,1 0-1,25 14 1,15 0-2513</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0.613"/>
    </inkml:context>
    <inkml:brush xml:id="br0">
      <inkml:brushProperty name="width" value="0.2" units="cm"/>
      <inkml:brushProperty name="height" value="0.2" units="cm"/>
    </inkml:brush>
  </inkml:definitions>
  <inkml:trace contextRef="#ctx0" brushRef="#br0">14 50 7386,'3'-9'1223,"-2"6"-898,0 1-1,0-1 1,0 0 0,0 0 0,-1 1-1,0-1 1,1-5 0,-1 7-342,-1 0 0,1 0 1,0 1-1,-1-1 0,1 0 0,0 1 1,-1-1-1,1 0 0,-1 1 1,1-1-1,-1 1 0,1-1 1,-1 1-1,0-1 0,1 1 0,-1-1 1,1 1-1,-1-1 0,0 1 1,0 0-1,1-1 0,-1 1 1,0 0-1,0 0 0,1 0 1,-1-1-1,0 1 0,0 0 0,1 0 1,-1 0-1,0 0 0,0 0 1,1 1-1,-3-1 150,20 3 280,17 8-376,0 2 0,48 25 0,-72-32-37,1 1 1,0 0-1,-1 0 0,-1 1 1,1 0-1,-1 0 0,-1 1 1,1 1-1,-2-1 1,1 1-1,-1 1 0,-1-1 1,9 19-1,-9-14 5,-1-1-1,0 1 1,-1 0-1,-1 0 0,0 0 1,-1 1-1,-1-1 1,0 1-1,-1-1 1,-4 26-1,-6 14 83,-3-1 0,-2 0 0,-23 54 0,-26 92-67,58-172-35,2 1-1,0 0 0,2 0 0,1 1 0,2-1 1,4 32-1,-2-35-1231,2 0 1,1 0 0,19 48 0,0-19-1800</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1.002"/>
    </inkml:context>
    <inkml:brush xml:id="br0">
      <inkml:brushProperty name="width" value="0.2" units="cm"/>
      <inkml:brushProperty name="height" value="0.2" units="cm"/>
    </inkml:brush>
  </inkml:definitions>
  <inkml:trace contextRef="#ctx0" brushRef="#br0">364 1 3985,'-12'1'6281,"-41"10"-5921,39-6-358,1 0-1,0 1 1,1 0-1,0 1 1,0 1-1,0 0 1,1 0 0,0 1-1,-19 20 1,3 2 67,1 1 1,-25 39-1,44-61 14,0 0-1,1 0 0,1 1 0,0 0 0,0 0 1,1 0-1,0 0 0,1 1 0,0-1 0,1 1 1,1 0-1,-1 0 0,2 0 0,0 0 1,0 0-1,1-1 0,1 1 0,0 0 0,3 12 1,12 27 104,25 52 0,13 41-96,-34-70-137,-4 1-1,-2 1 1,-5 1-1,-2 0 1,-3 94-1,-22 65-2739,-4-105 621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1.641"/>
    </inkml:context>
    <inkml:brush xml:id="br0">
      <inkml:brushProperty name="width" value="0.2" units="cm"/>
      <inkml:brushProperty name="height" value="0.2" units="cm"/>
    </inkml:brush>
  </inkml:definitions>
  <inkml:trace contextRef="#ctx0" brushRef="#br0">180 2255 2833,'1'-22'115,"24"-421"2045,-8-69-256,-17 65 845,-3 363-2269,-4 1 1,-4 0-1,-32-127 0,25 154-737,-2 1 0,-32-60-1,2 11-3489,32 63 945</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2.046"/>
    </inkml:context>
    <inkml:brush xml:id="br0">
      <inkml:brushProperty name="width" value="0.2" units="cm"/>
      <inkml:brushProperty name="height" value="0.2" units="cm"/>
    </inkml:brush>
  </inkml:definitions>
  <inkml:trace contextRef="#ctx0" brushRef="#br0">511 517 5257,'15'4'2477,"-15"-4"-2456,1 0 0,-1 0-1,0 0 1,0 0 0,0 0 0,0 0-1,0 0 1,0 0 0,1 1 0,-1-1-1,0 0 1,0 0 0,0 0-1,0 0 1,0 0 0,0 0 0,0 1-1,0-1 1,0 0 0,0 0-1,0 0 1,0 0 0,1 0 0,-1 1-1,0-1 1,0 0 0,0 0-1,0 0 1,0 0 0,0 0 0,0 1-1,-1-1 1,1 0 0,0 0-1,0 0 1,0 0 0,0 0 0,0 1-1,0-1 1,0 0 0,0 0-1,0 0 1,-24 16-756,19-13 549,-30 16-389,-1-2 0,-73 25-1,89-36 655,0 0 1,-1-2-1,1-1 0,-1 0 0,0-2 1,1 0-1,-32-4 0,47 3 65,-1-1 0,1 0-1,0 0 1,0 0 0,0 0 0,0-1 0,0 0-1,1 0 1,-1 0 0,0-1 0,1 0-1,0 1 1,0-2 0,0 1 0,0 0-1,0-1 1,0 0 0,1 0 0,0 0 0,0 0-1,0 0 1,0-1 0,1 1 0,-1-1-1,-2-7 1,1-6 4,0 0 0,1 0 0,1 0 0,0 0 0,1-1 0,2 1 0,0 0 0,0 0 0,2-1 0,0 1 0,6-17 0,1 2-98,1 0-1,1 1 0,2 0 0,36-57 0,-43 77 3,0 0 1,2 1-1,-1 0 0,1 1 1,1-1-1,0 2 0,18-14 1,-27 21-44,1 1 0,-1 0 1,1 1-1,-1-1 0,1 0 0,-1 0 1,1 1-1,0-1 0,-1 1 0,1-1 1,0 1-1,-1-1 0,1 1 1,0 0-1,0 0 0,-1 0 0,1 0 1,0 0-1,0 1 0,-1-1 0,1 0 1,0 1-1,-1-1 0,1 1 0,-1 0 1,1-1-1,0 1 0,-1 0 1,0 0-1,1 0 0,-1 0 0,1 0 1,-1 1-1,0-1 0,0 0 0,2 3 1,2 3-6,-1 0 0,-1 0 1,1 0-1,-1 1 0,0-1 1,2 14-1,3 15-225,-2 0 1,-2 0-1,-1 0 0,-2 42 0,-19 142-3186,-2-79 619</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2.828"/>
    </inkml:context>
    <inkml:brush xml:id="br0">
      <inkml:brushProperty name="width" value="0.2" units="cm"/>
      <inkml:brushProperty name="height" value="0.2" units="cm"/>
    </inkml:brush>
  </inkml:definitions>
  <inkml:trace contextRef="#ctx0" brushRef="#br0">15 231 8442,'3'0'170,"1"-1"0,0 1 0,0 0-1,0 1 1,0-1 0,-1 0 0,1 1 0,0 0 0,0 0 0,-1 0 0,1 1 0,-1-1 0,1 1 0,-1 0-1,0 0 1,1 0 0,-1 0 0,0 1 0,0-1 0,-1 1 0,1-1 0,0 1 0,-1 0 0,0 0 0,1 1 0,1 3-1,8 18-157,-1 0 0,-2 0 0,0 1 0,-1 0 0,6 48 0,7 134 8,27 641 2,-33-474-128,-23-387 69,-4-14 34,-25-68 21,-31-127 0,-5-103-30,53 213-12,-8-147 0,22 144 20,11-149 0,0 203 4,3 1 0,3 0 0,1 1 0,29-77 0,-39 128 1,23-52 34,-22 55-29,-1 0 0,1-1 0,0 1 0,0 0 0,0 1 1,1-1-1,-1 0 0,1 1 0,0 0 0,5-3 0,-7 5 1,0 0 0,0 0 0,0 0-1,0 0 1,0 1 0,0-1 0,1 1 0,-1 0-1,0 0 1,1 0 0,-1 0 0,0 0 0,0 0 0,1 0-1,-1 1 1,0-1 0,0 1 0,0 0 0,0 0-1,0-1 1,0 1 0,0 1 0,0-1 0,0 0-1,0 0 1,3 3 0,4 4 6,-1 0-1,0 0 1,0 1-1,7 9 1,8 15-4,-1 1-1,-2 0 1,-1 2 0,18 46-1,-16-25 8,-2 2 0,13 71 0,-26-95-12,-1 0 0,-2 0 0,-1 46 0,-2-64-4,-2 0 1,0 0 0,0 0 0,-2-1 0,0 1-1,-1-1 1,0 0 0,-1 0 0,-10 17 0,13-29-83,1 0 0,-1 0 0,-1-1 0,1 1 1,0-1-1,-1 0 0,0 0 0,0 0 1,0 0-1,0-1 0,0 0 0,0 1 0,-1-1 1,1-1-1,-1 1 0,1-1 0,-1 0 0,0 0 1,1 0-1,-1 0 0,0-1 0,0 0 1,1 0-1,-1 0 0,0-1 0,0 0 0,-4-1 1,6 2-201,0-1 1,1 1 0,-1-1-1,1 0 1,0 0-1,-1 0 1,1 0 0,-3-2-1,-14-17-2524</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3.708"/>
    </inkml:context>
    <inkml:brush xml:id="br0">
      <inkml:brushProperty name="width" value="0.2" units="cm"/>
      <inkml:brushProperty name="height" value="0.2" units="cm"/>
    </inkml:brush>
  </inkml:definitions>
  <inkml:trace contextRef="#ctx0" brushRef="#br0">1 271 6161,'70'-67'6498,"-70"67"-6489,0 0 0,0 0 1,0-1-1,0 1 0,0 0 1,1 0-1,-1-1 0,0 1 1,0 0-1,0 0 0,0 0 1,0-1-1,1 1 0,-1 0 1,0 0-1,0 0 0,0 0 1,1 0-1,-1-1 0,0 1 1,0 0-1,0 0 0,1 0 0,-1 0 1,0 0-1,0 0 0,1 0 1,-1 0-1,0 0 0,0 0 1,1 0-1,-1 0 0,0 0 1,0 0-1,1 0 0,-1 0 1,0 0-1,0 0 0,0 0 1,1 0-1,-1 0 0,0 0 1,0 0-1,1 1 0,-1-1 1,0 0-1,0 0 0,0 0 1,0 0-1,1 1 0,-1-1 1,0 0-1,0 0 0,0 0 1,0 1-1,0-1 0,1 0 0,-1 0 1,0 0-1,0 1 0,0-1 1,0 21-302,-1-11 275,-4 233-256,0-97 264,0-33 308,13 162 0,-5-266-80,2-18-114,2-20-90,2-37-148,-3 1 0,-3-74 0,4-56 97,19 15 11,-21 159 13,1 0-1,0-1 1,2 2-1,0-1 1,2 1 0,13-21-1,-20 36 17,0 0 0,0 1 0,1-1-1,0 1 1,0 0 0,0 0 0,1 0-1,-1 0 1,1 1 0,0 0 0,0 0 0,0 0-1,0 1 1,1-1 0,-1 1 0,0 1 0,1-1-1,6-1 1,-7 3 6,0 0-1,0 0 1,0 0 0,-1 1-1,1 0 1,0-1 0,0 2-1,-1-1 1,1 0 0,0 1-1,-1 0 1,0 0-1,1 1 1,-1-1 0,0 1-1,0 0 1,0 0 0,-1 0-1,1 0 1,-1 1 0,5 5-1,0 2-7,-1-1 1,-1 1-1,0 0 0,-1 1 0,0-1 1,0 1-1,-1 0 0,-1 0 0,0 1 1,-1-1-1,1 19 0,0 16 23,-7 80-1,2-99-18,-1 25 5,-2 99-2,5-148-8,0-1 1,1 0-1,-1 0 1,1 0-1,0 0 1,0 0 0,0 0-1,0 0 1,1 0-1,-1 0 1,1 0 0,-1 0-1,1-1 1,0 1-1,0-1 1,0 1 0,1-1-1,-1 0 1,0 0-1,1 0 1,0 0-1,-1 0 1,1-1 0,0 1-1,0-1 1,0 0-1,0 0 1,0 0 0,0 0-1,0 0 1,0-1-1,1 1 1,3-1 0,3 1 4,1-1 1,-1 0-1,0-1 1,0 0 0,0 0-1,1-1 1,-1-1-1,-1 0 1,16-6 0,-8 0-12,0 0 1,-1-2-1,0 0 1,0-1 0,-2 0-1,1-1 1,-2-1-1,1 0 1,-2-1 0,11-16-1,-5 5-36,-1-2-1,-2 1 0,-1-2 0,-1 0 1,13-43-1,-20 47 47,-1 0-1,0 0 1,-2-1 0,-2 1 0,0-1 0,-1 0-1,-2 1 1,0-1 0,-2 1 0,-1 0-1,-15-48 1,19 70-5,-1-1 0,1 1 0,0 0 0,-1 0-1,1 0 1,-1 0 0,0 0 0,0 0 0,0 0 0,-1 1 0,1-1-1,-1 1 1,1-1 0,-1 1 0,0 0 0,0 0 0,0 0 0,0 1-1,0-1 1,-3-1 0,2 3-1,0-1 0,1 1 0,-1 0-1,1 0 1,-1 0 0,0 0 0,1 1 0,-1 0 0,1-1-1,-1 1 1,1 0 0,-1 1 0,1-1 0,0 1 0,0-1-1,-1 1 1,1 0 0,-5 5 0,2-2 4,1 0 0,-1 1 1,1 0-1,0 0 0,1 0 1,0 0-1,0 1 0,0 0 1,0 0-1,1 0 0,1 0 1,-1 0-1,1 1 0,0-1 1,-1 10-1,-1 16 32,1-1 1,2 41-1,1-68-29,2 61-467,3-1-1,3 0 0,3-1 0,31 104 1,-26-123-2151,8-4-371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8.496"/>
    </inkml:context>
    <inkml:brush xml:id="br0">
      <inkml:brushProperty name="width" value="0.2" units="cm"/>
      <inkml:brushProperty name="height" value="0.2" units="cm"/>
    </inkml:brush>
  </inkml:definitions>
  <inkml:trace contextRef="#ctx0" brushRef="#br0">43 15 7930,'0'-11'3120,"0"8"-3584,-42 124-9658</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4.677"/>
    </inkml:context>
    <inkml:brush xml:id="br0">
      <inkml:brushProperty name="width" value="0.2" units="cm"/>
      <inkml:brushProperty name="height" value="0.2" units="cm"/>
    </inkml:brush>
  </inkml:definitions>
  <inkml:trace contextRef="#ctx0" brushRef="#br0">1 42 6865,'7'-9'1010,"-4"6"-641,0 0 1,0 0-1,-1-1 0,1 1 0,-1-1 0,0 1 0,2-6 0,6 24 77,-7-7-429,0-1 1,0 0-1,1-1 0,-1 1 0,2-1 0,-1 1 0,7 7 0,-6-9-11,-1 0 1,0 1 0,0 0-1,0 0 1,-1 0-1,0 0 1,0 1-1,-1-1 1,1 1-1,-1-1 1,1 9-1,7 38 22,-2 0-1,1 59 0,-9 108 34,-4-71 679,5-183-598,10-58 1,-6 60-119,1-10-156,20-128 400,-17 128-1402,26-75 1,-18 78-1311,7 4-341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5.067"/>
    </inkml:context>
    <inkml:brush xml:id="br0">
      <inkml:brushProperty name="width" value="0.2" units="cm"/>
      <inkml:brushProperty name="height" value="0.2" units="cm"/>
    </inkml:brush>
  </inkml:definitions>
  <inkml:trace contextRef="#ctx0" brushRef="#br0">189 54 5985,'52'-53'6342,"-53"54"-6277,-1 1 1,1 0 0,-1 0-1,1 0 1,0 0 0,0 0-1,0 1 1,-2 3 0,-15 31-116,-11 4 49,8-13-8,-30 54 0,26-33-3,-30 85-1,48-112 28,1 0 0,1 1 0,1-1 0,1 1 0,1 0 0,1 35 0,2-47 4,0-1-1,2 1 0,-1-1 0,1 0 1,1 0-1,-1 0 0,2-1 1,0 1-1,0-1 0,0 0 0,1 0 1,0-1-1,1 1 0,0-1 0,0-1 1,1 0-1,0 0 0,10 7 0,2 0 15,2 0 0,0-2-1,0 0 1,1-1-1,1-2 1,35 11-1,-41-15-132,0-1-1,1-1 1,-1 0 0,21-1-1,-31-2-254,-1 0 0,1 0 0,0-1 0,-1 0 0,1-1 0,-1 1 0,1-1 0,-1-1 0,0 0 0,1 0 0,-2 0 0,12-7 0,10-18-2567</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5.406"/>
    </inkml:context>
    <inkml:brush xml:id="br0">
      <inkml:brushProperty name="width" value="0.2" units="cm"/>
      <inkml:brushProperty name="height" value="0.2" units="cm"/>
    </inkml:brush>
  </inkml:definitions>
  <inkml:trace contextRef="#ctx0" brushRef="#br0">0 164 7898,'2'-14'571,"0"0"1,0 1-1,2 0 1,5-17-1,-7 25-449,0 1 1,0-1-1,1 1 0,0 0 1,0 0-1,0 0 0,0 0 1,0 0-1,1 1 0,0-1 0,0 1 1,0 0-1,0 0 0,0 0 1,5-2-1,-2 2-132,1 0 0,-1 1 0,1-1-1,-1 1 1,1 1 0,0-1 0,-1 2 0,1-1 0,0 1-1,0 0 1,0 0 0,0 1 0,-1 0 0,1 0 0,14 5-1,-17-4 5,0 0 0,0 1 0,0-1 0,0 1 0,0 0 0,-1 0 0,1 0-1,-1 1 1,0-1 0,0 1 0,0 0 0,-1 1 0,1-1 0,-1 0 0,0 1 0,0 0-1,-1 0 1,1 0 0,-1 0 0,0 0 0,0 0 0,-1 1 0,2 6 0,-2 4 17,0 1-1,-1-1 1,0 1 0,-1-1 0,-1 1 0,-1-1 0,0 0 0,-9 26 0,2-14-45,-1-1 0,-1-1 0,-30 49 0,30-57-637,-1-1 0,-1 0 0,-20 19 0,2-10-1368</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5.905"/>
    </inkml:context>
    <inkml:brush xml:id="br0">
      <inkml:brushProperty name="width" value="0.2" units="cm"/>
      <inkml:brushProperty name="height" value="0.2" units="cm"/>
    </inkml:brush>
  </inkml:definitions>
  <inkml:trace contextRef="#ctx0" brushRef="#br0">433 62 8178,'2'-4'446,"1"1"1,-1-1-1,0 0 1,0 1-1,-1-1 1,1 0-1,1-6 1,-3 9-424,0 0 0,0 0 0,0 1 0,0-1 0,0 0 0,0 0 1,-1 0-1,1 0 0,0 0 0,0 0 0,-1 0 0,1 0 0,-1 0 0,1 1 0,-1-1 0,1 0 1,-1 0-1,1 1 0,-1-1 0,0 0 0,1 0 0,-1 1 0,0-1 0,0 1 0,1-1 0,-1 1 1,0-1-1,0 1 0,0-1 0,0 1 0,1 0 0,-1 0 0,0-1 0,0 1 0,0 0 0,0 0 0,0 0 1,-1 0-1,-7-1-21,1 1 0,0-1 0,0 2 0,0-1 1,0 1-1,0 0 0,0 1 0,0 0 0,0 0 1,1 1-1,-1 0 0,-9 5 0,-7 5-8,0 1 0,-26 21 0,16-10-25,-53 52-1,74-63 33,1-1-1,0 2 1,1-1 0,1 2-1,0-1 1,-11 26 0,20-39 2,0-1 1,1 1 0,-1 0-1,0-1 1,1 1-1,-1 0 1,1-1 0,0 1-1,0 0 1,-1-1-1,1 1 1,0 0 0,1 0-1,-1-1 1,0 1 0,0 0-1,1-1 1,-1 1-1,1 0 1,-1-1 0,1 1-1,0-1 1,0 1 0,-1-1-1,1 1 1,0-1-1,0 0 1,1 1 0,-1-1-1,0 0 1,0 0-1,1 0 1,-1 0 0,0 0-1,1 0 1,-1 0 0,1 0-1,2 1 1,3 0 9,-1 0-1,1 0 1,0 0 0,0-1 0,-1 0-1,1-1 1,0 1 0,8-2 0,3-1-8,-1 0 1,0-2-1,0 0 1,0-1-1,-1-1 1,1 0 0,-1-1-1,0-1 1,-1 0-1,0-2 1,22-17-1,-2-1-45,-3-2 0,0-1 0,38-49 0,-60 67 25,0 2-2,0-1 1,-1 1-1,-1-2 1,0 1-1,11-26 1,-21 47-59,0 0 0,0 0-1,1 0 1,1 16 0,-2 3 45,2 349 257,73 369 1188,-15-247-523,-52-416-1553,-4 1 0,-3-1 0,-19 124 0,12-167-1889,2-14-130</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6.261"/>
    </inkml:context>
    <inkml:brush xml:id="br0">
      <inkml:brushProperty name="width" value="0.2" units="cm"/>
      <inkml:brushProperty name="height" value="0.2" units="cm"/>
    </inkml:brush>
  </inkml:definitions>
  <inkml:trace contextRef="#ctx0" brushRef="#br0">880 246 4257,'4'-16'594,"2"-8"1188,6-50 1,-12 68-1587,1 0-1,-1 0 1,0 0-1,-1 1 1,1-1 0,-1 0-1,0 0 1,-1 1 0,1-1-1,-1 1 1,0-1 0,-1 1-1,1 0 1,-5-7-1,3 8-132,1 0 0,-1 1 0,0 0-1,-1-1 1,1 2 0,-1-1 0,1 0-1,-1 1 1,0 0 0,0 0 0,0 0-1,0 1 1,0-1 0,0 1 0,0 0-1,-10 0 1,-8 0 46,0 1 0,-31 4-1,54-4-104,-58 10 121,1 1 0,1 4 0,-85 32 0,-22 7-366,127-45-269,0-1 0,-60 6 0,62-14-1813,19-7-213</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16.647"/>
    </inkml:context>
    <inkml:brush xml:id="br0">
      <inkml:brushProperty name="width" value="0.2" units="cm"/>
      <inkml:brushProperty name="height" value="0.2" units="cm"/>
    </inkml:brush>
  </inkml:definitions>
  <inkml:trace contextRef="#ctx0" brushRef="#br0">1 460 5809,'64'-38'2945,"14"-10"-177,-9 4-927,4-11-1489,-13 4-48,13-5 24,-5 3-88,11-2-48,-8 17-136,15 17-368,-10 27-2681,45 32 689</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33.179"/>
    </inkml:context>
    <inkml:brush xml:id="br0">
      <inkml:brushProperty name="width" value="0.2" units="cm"/>
      <inkml:brushProperty name="height" value="0.2" units="cm"/>
    </inkml:brush>
  </inkml:definitions>
  <inkml:trace contextRef="#ctx0" brushRef="#br0">253 236 7906,'4'-15'684,"-1"0"0,-1 0 0,0 0 1,-1 0-1,0-21 0,-2 30-655,0 0 0,0 0-1,0 0 1,0 0 0,-1 0 0,0 0-1,0 1 1,-1-1 0,0 1 0,0-1-1,0 1 1,0 0 0,-1 0 0,0 0-1,0 1 1,-5-5 0,6 6-34,0 0 1,-1 1-1,1-1 1,-1 1-1,0-1 1,1 1-1,-1 1 1,0-1-1,0 0 1,0 1-1,-1 0 1,1 0-1,-8-1 1,9 2 4,-1 0 1,1 1 0,-1-1 0,1 1-1,-1 0 1,1 0 0,-1 0 0,1 0 0,0 0-1,0 1 1,-1 0 0,1 0 0,0-1 0,0 2-1,1-1 1,-1 0 0,-3 5 0,-2 1 5,0 2 0,1-1 0,0 1 1,1 0-1,0 1 0,1 0 0,0-1 1,-6 22-1,2 2 66,-9 57 0,15-63-49,1 0 1,1-1 0,1 1 0,8 49 0,-5-54-19,2-2-1,0 1 1,1-1 0,2 1 0,0-2 0,15 27 0,-22-44-2,1 0 0,0 1 0,0-1 0,1-1 0,-1 1 0,0 0 1,1 0-1,0-1 0,0 0 0,0 1 0,0-1 0,4 2 0,-5-3 1,-1-1 1,0 0 0,1 1-1,-1-1 1,1 0 0,-1 0-1,1 0 1,-1 0-1,0 0 1,1 0 0,-1 0-1,1-1 1,-1 1-1,1 0 1,-1-1 0,0 1-1,1-1 1,-1 0 0,0 1-1,0-1 1,1 0-1,-1 0 1,0 0 0,0 0-1,0 0 1,0 0-1,0 0 1,0 0 0,0 0-1,0 0 1,-1-1 0,2-1-1,3-5 1,-1 0-1,0-1 1,0 1-1,-1-1 1,0 0 0,0-1-1,2-14 1,-2 2-29,-2 1 0,0-28 0,-2 9 18,-2 1-1,-2 0 0,-2 0 1,-1 0-1,-23-62 0,31 99 10,-1 0-1,1 1 1,-1-1-1,1 1 1,-1-1-1,0 0 1,0 1 0,0 0-1,0-1 1,0 1-1,0 0 1,0-1-1,0 1 1,-1 0-1,1 0 1,0 0-1,-1 0 1,-1-1-1,2 2 1,0 0-1,0 0 1,0 0-1,0 0 1,0 0-1,1 0 1,-1 0-1,0 0 1,0 1-1,0-1 1,0 0-1,0 1 1,1-1 0,-1 1-1,0-1 1,0 1-1,1-1 1,-1 1-1,0-1 1,0 1-1,1-1 1,-1 1-1,0 1 1,-3 4 6,0 0 0,0-1 1,1 1-1,0 1 0,1-1 1,-1 0-1,-1 8 0,-2 18-7,2-1-1,0 0 1,3 1 0,0 0-1,2-1 1,2 1 0,1-1-1,12 51 1,-14-75 2,0 0-1,0 0 1,1 0 0,0-1 0,0 1-1,0-1 1,8 10 0,-10-13 2,1-1 0,0 0 1,0 0-1,0 0 0,1 0 0,-1-1 0,0 1 1,1-1-1,-1 1 0,1-1 0,-1 0 0,1 0 1,0 0-1,-1 0 0,1 0 0,0-1 0,0 1 1,0-1-1,0 0 0,-1 0 0,6 0 1,2-1-85,0 0 1,0 0 0,-1-1 0,15-5 0,0-7-3300</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4.991"/>
    </inkml:context>
    <inkml:brush xml:id="br0">
      <inkml:brushProperty name="width" value="0.2" units="cm"/>
      <inkml:brushProperty name="height" value="0.2" units="cm"/>
    </inkml:brush>
  </inkml:definitions>
  <inkml:trace contextRef="#ctx0" brushRef="#br0">0 1 9906,'18'12'637,"-9"-7"-241,-1 1 1,0 0-1,0 1 0,-1-1 0,0 1 0,0 1 0,0-1 0,8 14 0,2 14-376,-2 0-1,-1 1 0,-2 0 0,9 43 0,18 110-70,16 207 0,-14 349 68,-43 104 74,-16-42 82,1-137-166,8-354-312,3-96-3083,5-155 1037</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5.504"/>
    </inkml:context>
    <inkml:brush xml:id="br0">
      <inkml:brushProperty name="width" value="0.2" units="cm"/>
      <inkml:brushProperty name="height" value="0.2" units="cm"/>
    </inkml:brush>
  </inkml:definitions>
  <inkml:trace contextRef="#ctx0" brushRef="#br0">0 552 10058,'58'-38'2331,"94"-45"0,-112 65-2358,1 2 1,0 2 0,70-14 0,157-7-265,9 21 105,-207 11 162,586-24-34,119-23 60,127-20 43,-860 66-44,883-65 83,46 17-44,-74 21-78,-112 37 36,-65 62-172,-537-36-171,-149-24 42,-1 1 0,0 1 0,33 17 0,-61-25-5,1 0 1,-1 1-1,0 0 0,0 0 0,0 1 0,0-1 0,-1 1 0,1 0 1,-1 0-1,0 1 0,0-1 0,6 10 0,1 20-2410</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6.100"/>
    </inkml:context>
    <inkml:brush xml:id="br0">
      <inkml:brushProperty name="width" value="0.2" units="cm"/>
      <inkml:brushProperty name="height" value="0.2" units="cm"/>
    </inkml:brush>
  </inkml:definitions>
  <inkml:trace contextRef="#ctx0" brushRef="#br0">6447 5 9186,'8'-4'4130,"-10"17"-3530,-3 11-757,0 1 0,-3 41-1,5-29 66,0 21 6,2 0 0,10 90-1,111 653 41,-119-799 46,169 761 82,62 92 237,-17-29-39,-63-38-228,-132-645-65,-7 0-1,-6 1 0,-13 164 1,-4-203-43,-26 117 1,22-157-17,-4-1 1,-49 119-1,49-144 27,-2-1 0,-1-1 0,-2-1 1,-2-1-1,-1-1 0,-2-1 0,-1-2 0,-2 0 0,0-2 0,-2-2 0,-52 33 0,30-25-2,-2-4 0,-1-2 0,-65 23 0,29-19 18,-130 28 0,99-36 79,-134 9 1,-134-19 205,-532-46 695,-104-56 124,-36-81-315,112-50-552,155-10-595,506 121-350,237 82-153,2-2 1,0-3-1,-50-38 1,-28-39-1825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8.850"/>
    </inkml:context>
    <inkml:brush xml:id="br0">
      <inkml:brushProperty name="width" value="0.2" units="cm"/>
      <inkml:brushProperty name="height" value="0.2" units="cm"/>
    </inkml:brush>
  </inkml:definitions>
  <inkml:trace contextRef="#ctx0" brushRef="#br0">11 0 1712,'-1'32'1801,"2"-4"-249,1 3-24,1 1-543,0 6-225,0 0-280,-1 2-136,1 1-168,-3-1-64,-2-5 0,-1-3-112,0-6 8,-3-3-184,0-6-112,0-1-1216</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6.485"/>
    </inkml:context>
    <inkml:brush xml:id="br0">
      <inkml:brushProperty name="width" value="0.2" units="cm"/>
      <inkml:brushProperty name="height" value="0.2" units="cm"/>
    </inkml:brush>
  </inkml:definitions>
  <inkml:trace contextRef="#ctx0" brushRef="#br0">0 1 10074,'31'84'1921,"-20"-47"983,2 28-2976,-8 15-40,6 39 24,-2 5 80,6 40 48,-4-5-32,4 31 8,-6-18-8,-9 11 16,-4-33-64,-2-3-168,-5-41-144,-1-20-1520,-1-30-1081,6-27-248</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7.127"/>
    </inkml:context>
    <inkml:brush xml:id="br0">
      <inkml:brushProperty name="width" value="0.2" units="cm"/>
      <inkml:brushProperty name="height" value="0.2" units="cm"/>
    </inkml:brush>
  </inkml:definitions>
  <inkml:trace contextRef="#ctx0" brushRef="#br0">0 445 9858,'9'-14'881,"31"-52"1403,58-71 0,-82 118-2335,0 1-1,1 1 1,1 0 0,1 1 0,0 1 0,1 0 0,43-21 0,-34 22 44,1 2 0,0 1 0,1 1 0,0 2 0,0 1 0,1 2 0,0 1 0,0 1 0,55 3 0,-66 1 4,1 1 0,-1 2 1,0 0-1,0 1 1,0 1-1,-1 1 1,0 1-1,0 1 1,-1 0-1,0 1 1,-1 2-1,0 0 1,0 0-1,-2 2 1,25 24-1,-31-28-9,-1 1-1,0 0 1,0 0-1,-1 1 1,-1 0-1,0 0 1,0 1-1,-2 0 1,1 0-1,-2 0 1,1 1-1,-2 0 1,0 0 0,-1 0-1,0 0 1,0 22-1,-5-12-35,0 0 0,-1 0 0,-2-1 0,0 1 0,-1-1 0,-2-1 0,-19 40 0,4-20-38,-1 0 0,-56 70-1,51-77 63,-1 0 0,-2-2 0,-2-1 0,-1-2 0,-1-2 0,-70 42 0,84-58 23,0 0 1,-1-1-1,-1-2 0,0 0 1,0-1-1,0-2 0,-1-1 1,0-1-1,0-1 0,0-1 1,0-1-1,-1-2 1,-37-5-1,53 5 19,-1-2 0,1 0 0,0 0 0,0-1 0,1 0 0,-1-1 0,-12-7 0,21 10-9,-1 1 1,1-1 0,0 0 0,0 0 0,0 1-1,0-1 1,0 0 0,0-1 0,0 1 0,1 0-1,-1 0 1,1-1 0,0 1 0,-1-1-1,1 0 1,0 1 0,0-1 0,1 0 0,-1 1-1,1-1 1,-1 0 0,1 0 0,0 1 0,0-1-1,0 0 1,0 0 0,1 0 0,-1 1 0,1-1-1,-1 0 1,1 1 0,0-1 0,0 0-1,1 1 1,0-3 0,4-4-6,-1 0 0,1 1 0,1 0 0,-1 0 0,1 1 0,1 0 0,-1 0 0,1 1 0,0-1 0,1 2-1,17-10 1,-6 5-19,0 2 0,0 0-1,1 1 1,37-8 0,-19 11-16,0 1 1,0 2 0,0 1 0,-1 2-1,1 2 1,57 13 0,-47-5 3,-1 1 1,0 3-1,-1 1 1,-1 3-1,82 48 1,-82-39 20,0 2-1,-3 2 1,0 1-1,-3 3 1,72 82-1,-87-87 23,-1 2 0,-2 0-1,-1 1 1,-2 0 0,-1 2 0,-2 0-1,-2 2 1,17 68 0,-23-60 4,-1 1 1,-3 0-1,-1 0 1,-3 0-1,-2 0 1,-1-1-1,-20 87 1,11-82-26,-4-1 0,-1 0 1,-32 64-1,15-51-60,-82 116 1,69-119-445,-3-2 0,-2-2 1,-3-3-1,-2-2 0,-3-2 1,-88 56-1,-35-2-1882</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8.791"/>
    </inkml:context>
    <inkml:brush xml:id="br0">
      <inkml:brushProperty name="width" value="0.2" units="cm"/>
      <inkml:brushProperty name="height" value="0.2" units="cm"/>
    </inkml:brush>
  </inkml:definitions>
  <inkml:trace contextRef="#ctx0" brushRef="#br0">13719 344 8426,'10'-10'1578,"-10"10"-1572,0-1-1,0 1 1,0 0-1,0 0 1,1-1-1,-1 1 1,0 0-1,0 0 1,0-1-1,0 1 1,0 0-1,0 0 1,-1-1-1,1 1 1,0 0-1,0 0 1,0-1-1,0 1 1,0 0-1,0 0 1,0-1-1,0 1 1,-1 0-1,1 0 1,0 0-1,0-1 1,0 1-1,0 0 1,-1 0-1,-1-2 77,0 1 0,-1 0 0,1 0 0,-1 0 0,1 0 0,-1 1 0,1-1-1,-4 0 1,-8 0 136,0 0-1,0 1 1,0 1 0,0 0-1,0 1 1,0 0-1,-24 8 1,-4-1-61,0-2 0,0-2 0,0-2-1,-83-3 1,45-2-9,-99 8-45,-1 7-1,-229 47 1,403-59-101,-459 80 33,333-64 13,-208 0 0,107-20 148,-370-14 90,213-27-272,-2-21-9,-30-5 4,-589-28 37,669 73-63,-630-74 57,747 68-39,-288-31 18,-205 42-15,596 23 12,-388 16-32,-1 24 31,332-26-13,0-8 0,-1-8 0,-182-23 0,35-5 93,-433 18 1,467 13-80,-344-38 1,376 15 20,-441 24 1,228 10 294,442-14-300,11-1-4,-14 1 48,-35 4 0,65-5-449</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38.576"/>
    </inkml:context>
    <inkml:brush xml:id="br0">
      <inkml:brushProperty name="width" value="0.2" units="cm"/>
      <inkml:brushProperty name="height" value="0.2" units="cm"/>
    </inkml:brush>
  </inkml:definitions>
  <inkml:trace contextRef="#ctx0" brushRef="#br0">1 87 3721,'2'-1'333,"0"0"0,0-1 1,1 0-1,-1 1 1,0-1-1,0 0 0,0 0 1,1-3-1,6-4-338,-7 8-250,0 0 0,0 0 1,0 0-1,1 0 0,-1 0 0,0 1 0,1-1 1,-1 1-1,0-1 0,4 1 0,7-2 4,-6 1 893,0-1-1,0-1 1,0 0-1,0 0 0,-1 0 1,1 0-1,-1-1 1,0 0-1,0-1 1,0 1-1,9-11 1,-17 48-1261,-9 21 623,7-40-5,1 1 0,0-1 0,-1 30 0,6-20 37,0 0-1,2 1 1,8 27 0,3 23 262,-6 32 7,-5 0-1,-11 128 0,1 59-251,56 350 832,-14-312-614,-9 345-1,-21-451-222,9 0 1,68 347 0,-62-475 30,30 191 536,-49-272-497,-2 0 0,0 0 0,-3 23 0,2-33-339,-1 1 1,0 0-1,-5 13 0,5-17-338,0 0 0,0-1-1,0 1 1,0 0 0,-1-1 0,1 0-1,-1 0 1,-4 4 0</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0.168"/>
    </inkml:context>
    <inkml:brush xml:id="br0">
      <inkml:brushProperty name="width" value="0.2" units="cm"/>
      <inkml:brushProperty name="height" value="0.2" units="cm"/>
    </inkml:brush>
  </inkml:definitions>
  <inkml:trace contextRef="#ctx0" brushRef="#br0">7815 43 7578,'3'-3'631,"-1"2"-316,-1-1 1,0 0 0,0 1-1,0-1 1,1 0-1,-2 1 1,1-1 0,0 0-1,1-2 1,-2 3-305,0 1 1,0-1 0,0 0-1,0 1 1,0-1-1,0 1 1,0-1-1,0 0 1,0 1 0,0-1-1,0 0 1,0 1-1,0-1 1,0 0-1,-1 1 1,1-1 0,0 1-1,-1-1 1,1 1-1,0-1 1,-1 1-1,1-1 1,0 1 0,-1-1-1,1 1 1,-1-1-1,1 1 1,-1-1 0,1 1-1,-1 0 1,1-1-1,-1 1 1,0 0-1,1 0 1,-1-1 0,1 1-1,-1 0 1,0 0-1,0 0 1,-3-1-27,1 1 1,0 0-1,-1 0 0,1 0 1,0 1-1,-1-1 0,1 1 1,0-1-1,-6 4 0,-4-1-8,-33 11-26,4-1 64,-52 8 1,-28-2 532,-11 2-273,-182 7-1,-662-43 69,767 5-314,-148-1 47,-213 62 27,312-22 31,-31-7-27,101-9-160,-254 0 84,33-26-54,-192-1 82,187 22-28,-15 4-18,2-1 30,32-16 85,163-5 111,-434-6 582,650 16-814,7-1-15,1 1-1,0 0 0,-1 1 0,1 0 0,0 0 0,0 1 0,0 0 0,0 1 0,-12 4 0,20-6-111,0 1 0,-1-1 0,1 1 0,0-1 0,0 0 0,0 1 0,0 0 0,1-1-1,-1 1 1,0-1 0,0 1 0,1 0 0,-1 0 0,1-1 0,0 1 0,0 0-1,-1 0 1,1 0 0,0-1 0,0 1 0,1 0 0,-1 0 0,0 0 0,1-1 0,-1 1-1,1 0 1,-1 0 0,2 2 0,9 23-2283</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0.888"/>
    </inkml:context>
    <inkml:brush xml:id="br0">
      <inkml:brushProperty name="width" value="0.2" units="cm"/>
      <inkml:brushProperty name="height" value="0.2" units="cm"/>
    </inkml:brush>
  </inkml:definitions>
  <inkml:trace contextRef="#ctx0" brushRef="#br0">1 1 8594,'8'3'4831,"-8"-3"-4719,7 14-949,-6-12 1148,4 11-345,-1 1 1,0-1 0,-1 1-1,0 0 1,-1 0 0,0 22-1,-2-28 16,1 27-128,-2-1 1,-11 67-1,1-2-7,10-30 287,13 124 0,27 68 831,-36-245-904,30 165 501,38 282 127,-43 4-490,-18 39-121,17 42-80,15-30 134,14-54 258,18-33-167,-58-343-233,34 168-91,-34-188-205,41 107-1,-49-156-48,0 0 0,16 24 0,-20-36-52,1-1-1,0 0 1,0 0 0,0 0-1,1 0 1,-1-1 0,1 0-1,1-1 1,7 6-1,33 9-2630</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1.819"/>
    </inkml:context>
    <inkml:brush xml:id="br0">
      <inkml:brushProperty name="width" value="0.2" units="cm"/>
      <inkml:brushProperty name="height" value="0.2" units="cm"/>
    </inkml:brush>
  </inkml:definitions>
  <inkml:trace contextRef="#ctx0" brushRef="#br0">146 11 8402,'-2'-8'4282,"2"5"-4869,1 6 490,1 16 94,0-1 1,-2 1-1,0 0 1,-1 0 0,0-1-1,-7 30 1,-23 99 35,-30 178 75,14 433 508,67 0-209,9-213-280,-2 31-90,-10-29 31,-52 409-512,17-839-3158,9-71 1006</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2.458"/>
    </inkml:context>
    <inkml:brush xml:id="br0">
      <inkml:brushProperty name="width" value="0.2" units="cm"/>
      <inkml:brushProperty name="height" value="0.2" units="cm"/>
    </inkml:brush>
  </inkml:definitions>
  <inkml:trace contextRef="#ctx0" brushRef="#br0">8052 388 8858,'-64'-2'1881,"-54"1"364,-270 25-2277,-377 11-60,-544-69 119,619 6 29,-42 16 246,-56 33 112,611-11-353,-456 18 179,-144-48 128,129-54 47,259-2-182,300 54-309,1-4 0,-110-50 0,169 63-732,1-1 0,1-2 0,-44-33 0,28 7-1642</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3.586"/>
    </inkml:context>
    <inkml:brush xml:id="br0">
      <inkml:brushProperty name="width" value="0.2" units="cm"/>
      <inkml:brushProperty name="height" value="0.2" units="cm"/>
    </inkml:brush>
  </inkml:definitions>
  <inkml:trace contextRef="#ctx0" brushRef="#br0">8400 0 8090,'-19'22'4173,"-12"11"-4604,-12 9 442,37-37-4,0 0 1,-1-1 0,1 0 0,-1 0 0,0-1 0,0 0-1,0 0 1,0 0 0,-1-1 0,-12 2 0,3 0 10,-32 6 128,-1-1 1,-89 3-1,-103-14 316,36-1-366,34 6-65,-511-2-57,-510 2 293,1147-1-253,-383 16 91,-109-20-25,29-24-78,438 21-3,-550-40 16,-22 1 172,-24 10 185,33 16 74,60 17-150,20 14-328,402 1-3066,123-7-8</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4.643"/>
    </inkml:context>
    <inkml:brush xml:id="br0">
      <inkml:brushProperty name="width" value="0.2" units="cm"/>
      <inkml:brushProperty name="height" value="0.2" units="cm"/>
    </inkml:brush>
  </inkml:definitions>
  <inkml:trace contextRef="#ctx0" brushRef="#br0">0 0 8274,'14'1'1082,"-4"-1"-791,0 0 0,-1 1 0,1 0-1,0 1 1,0 0 0,-1 0 0,1 1-1,-1 0 1,0 1 0,12 6 0,1 4-296,-1 1 0,-1 1 0,0 1 0,20 23 0,64 85-4,-87-101 6,0 0 0,-2 2 0,0-1 0,-2 2 0,-1 0-1,10 35 1,-11-23 10,-2 0 0,-2 0 0,4 79 0,-10-45 23,-11 97-1,-23 71 39,27-200-57,-76 392 312,65-347-157,4 1-1,-3 126 1,15-89-410,18 143 0,-10-212-1753,19 79-1,3-37-795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6:59.241"/>
    </inkml:context>
    <inkml:brush xml:id="br0">
      <inkml:brushProperty name="width" value="0.2" units="cm"/>
      <inkml:brushProperty name="height" value="0.2" units="cm"/>
    </inkml:brush>
  </inkml:definitions>
  <inkml:trace contextRef="#ctx0" brushRef="#br0">674 0 7506,'0'0'63,"0"0"0,1 0 0,-1 0-1,1 0 1,-1 0 0,1 1 0,-1-1 0,1 0 0,-1 0 0,0 0 0,1 0 0,-1 1 0,0-1 0,1 0 0,-1 0 0,1 1 0,-1-1 0,0 0 0,0 1 0,1-1 0,-1 0 0,0 1 0,1-1 0,-1 1 0,0-1 0,0 0 0,0 1 0,0-1 0,1 1 0,-1-1 0,0 1 0,0-1 0,0 0 0,0 1 0,0-1 0,0 1 0,0-1 0,0 1 0,0-1 0,0 1-1,0-1 1,-1 0 0,1 2 0,-9 30-676,7-26 812,-18 43-291,16-42 94,0-1-1,-1 1 1,1-1 0,-2 0 0,1-1-1,-1 0 1,1 1 0,-1-2-1,-1 1 1,1-1 0,-1 0-1,0 0 1,0-1 0,-11 5-1,3-1 38,-221 84 368,38-18-259,162-59-121,22-9 4,0 1-1,1 0 1,-16 9-1,39-14 1263,80 11-1213,-29-2-63,-23-4-21,186 36-248,-195-35 102,0 2 0,0 2 0,-2 0 0,1 2 0,40 25 0,-1 12-1889,-3 2-85</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5.127"/>
    </inkml:context>
    <inkml:brush xml:id="br0">
      <inkml:brushProperty name="width" value="0.2" units="cm"/>
      <inkml:brushProperty name="height" value="0.2" units="cm"/>
    </inkml:brush>
  </inkml:definitions>
  <inkml:trace contextRef="#ctx0" brushRef="#br0">1090 6 5057,'-8'-2'625,"0"0"0,-1 1 0,1 1 0,-1-1 1,1 1-1,-1 0 0,1 1 0,0 0 0,-1 1 0,-15 4 0,12-2-470,1 1 1,0 0-1,0 1 0,0 0 0,1 1 0,0 0 1,-10 9-1,6-3-153,1 0 1,0 1 0,1 1-1,0 0 1,1 1-1,1 0 1,0 1-1,1 0 1,-10 29-1,5-1 89,3 1 0,1 1 0,2 0 0,-2 73 1,17 186-38,59 167 20,-39-316-72,-13-73 30,-4 0 0,-4 1 0,-6 102 0,-4-145 7,-1 0-1,-2-1 0,-15 51 0,12-64-14,0-1-1,-1 0 1,-2 0-1,0-1 1,-26 35-1,24-42-24,-1 0 1,-1-1-1,0-1 0,-1 0 0,-1-2 0,-1 0 0,0-1 0,-1-1 0,0-1 0,-1 0 0,0-2 0,-43 13 1,49-18-115,-1-1 0,0-1 1,0-1-1,0 0 1,0-1-1,0-1 0,-1-1 1,-22-3-1,26 1-174,1 0 1,0-1-1,0 0 0,1-1 0,-1-1 0,1 0 1,0 0-1,1-1 0,-1-1 0,2 0 0,-16-14 0,5 0-1031,-34-46-1,55 68 1313</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5.955"/>
    </inkml:context>
    <inkml:brush xml:id="br0">
      <inkml:brushProperty name="width" value="0.2" units="cm"/>
      <inkml:brushProperty name="height" value="0.2" units="cm"/>
    </inkml:brush>
  </inkml:definitions>
  <inkml:trace contextRef="#ctx0" brushRef="#br0">1190 592 9898,'17'-14'1024,"-3"4"-187,-1 0 0,0-1 0,15-18 0,-25 25-813,1 0 0,-2 0 0,1 0 0,0 0 0,-1-1 0,0 1 0,0-1 0,0 0 0,0 0 0,-1 0 0,0 0 0,0 0 0,0 0 0,-1 0 0,1 0 0,-1-5 0,-2 1-64,1 0 1,-1 0-1,-1 0 0,1 0 1,-1 1-1,-1-1 0,0 1 1,0 0-1,-1 0 1,0 0-1,0 1 0,-11-13 1,-5-2-95,-1 2 1,-37-29 0,16 17 29,-1 3 1,-1 1 0,-81-36-1,94 51 79,0 1 1,-1 1-1,0 2 0,-1 1 1,0 2-1,-53-4 0,65 11 30,1 0-1,-1 1 0,1 1 1,0 1-1,0 1 0,0 1 1,0 1-1,1 0 0,0 2 1,1 0-1,0 1 0,0 1 1,1 1-1,1 1 1,-25 21-1,20-12 26,0 1 0,1 0 0,1 2 0,1 0 0,2 1 0,0 1 0,2 1 0,1 0 0,-20 56 0,19-29 3,1 1 1,3 0 0,3 1-1,2 0 1,2 78 0,7-49-2,4 1-1,32 152 1,-20-159 26,4-1-1,40 94 1,-40-123-4,1-1-1,3-2 0,1 0 1,45 54-1,-60-85-41,0 0-1,2-1 1,-1-1-1,2 0 1,24 16 0,-35-26-17,0-1 1,0 0-1,1 0 1,-1-1-1,1 1 1,0-1-1,-1-1 1,1 1-1,0-1 1,0 0-1,0 0 1,0 0-1,0-1 1,1 0 0,-1-1-1,0 1 1,0-1-1,0 0 1,0 0-1,0-1 1,-1 0-1,12-5 1,-4-1-27,0 0-1,0-1 1,-1-1 0,0 0 0,-1-1 0,0 0 0,-1-1 0,0 0 0,12-20-1,0-3-64,-3-1-1,26-61 0,-11 2 29,-4-1-1,-4-2 0,-4 0 1,9-107-1,-1-411 479,-30 616-405,0 0-1,0 0 1,0 0-1,0 0 1,0 0 0,0 0-1,0 0 1,0 0-1,0 0 1,0 0 0,0 0-1,0 0 1,0 0-1,0 0 1,1 0 0,-1 0-1,0 0 1,0 0-1,0 0 1,0 0 0,0 0-1,0 0 1,0 0-1,0-1 1,0 1 0,3 13 43,4 25-24,-7-36-23,69 487 302,-58-339-98,-9 201-1,-21-111-151,-1 12-2598,21-214-118,6-20-241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6.435"/>
    </inkml:context>
    <inkml:brush xml:id="br0">
      <inkml:brushProperty name="width" value="0.2" units="cm"/>
      <inkml:brushProperty name="height" value="0.2" units="cm"/>
    </inkml:brush>
  </inkml:definitions>
  <inkml:trace contextRef="#ctx0" brushRef="#br0">404 62 9938,'0'-3'225,"-1"0"0,0 0 0,0 0 0,0 0 1,0 0-1,0 0 0,0 1 0,-1-1 0,0 0 0,1 1 0,-1-1 0,0 1 0,0 0 0,0 0 0,-1 0 0,1 0 1,0 0-1,-1 0 0,-4-2 0,3 2-223,0 0 1,0 1-1,0 0 1,0 0-1,0 0 0,-1 1 1,1-1-1,-9 1 1,6 1-18,-1 0 1,0 0-1,1 1 1,-1 0-1,1 0 0,-1 1 1,1 0-1,0 0 1,0 1-1,1 0 1,-1 0-1,1 1 1,-1 0-1,-6 7 0,-1 1-7,1 1 1,1 1-1,0 0 0,-17 30 0,15-22 31,1 1 0,2 1 0,1 0 0,0 1 0,2 0 0,1 1 0,1-1 0,-3 37 0,8-43 1,0 1 0,2-1 0,0 1 0,2-1-1,0 0 1,1 0 0,1 0 0,0 0 0,2-1 0,0 0 0,20 35 0,-2-14-97,2 0 0,2-2 0,2-1 0,1-1 0,65 55 0,-95-89 83,1 0-1,0 0 1,-1 0-1,0 0 1,0 1-1,0-1 0,0 1 1,0 0-1,0-1 1,-1 1-1,1 0 1,-1 0-1,1 0 1,-1 0-1,0 0 1,-1 0-1,1 0 1,0 1-1,-1-1 0,0 0 1,0 0-1,0 0 1,0 1-1,0-1 1,-1 0-1,1 0 1,-1 0-1,0 1 1,0-1-1,0 0 0,-2 4 1,-5 9-16,-1-1 0,0 0 0,0 0 0,-14 14 0,-52 54-162,32-36 0,-90 90-2561,102-113 250,5-16-345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6.919"/>
    </inkml:context>
    <inkml:brush xml:id="br0">
      <inkml:brushProperty name="width" value="0.2" units="cm"/>
      <inkml:brushProperty name="height" value="0.2" units="cm"/>
    </inkml:brush>
  </inkml:definitions>
  <inkml:trace contextRef="#ctx0" brushRef="#br0">444 26 9506,'0'-1'240,"0"0"1,-1-1-1,-10-12 2885,10 13-2885,-2-1 0,1 1-183,1 1-1,-1-1 1,0 0 0,0 1-1,0 0 1,0-1-1,0 1 1,0 0 0,0 0-1,0 0 1,-2 1 0,-5 0-175,1 1 0,-1 1 0,1-1 0,-14 8 0,4-1 89,1 1 0,1 0 0,0 1 1,1 1-1,0 1 0,-22 22 0,-70 93-24,98-116 46,-1 0 9,1 1 0,0 0-1,1 1 1,0 0 0,-9 23-1,15-31 9,1 1-1,-1-1 0,1 0 0,0 0 0,1 0 0,-1 1 0,1-1 0,1 0 0,-1 1 0,1-1 0,0 0 0,0 0 0,1 0 0,0 0 0,0 0 0,4 9 0,18 29 43,46 64 1,-20-34-122,14 21-87,41 67-90,-100-154 244,-1 1 0,1 0 0,-2-1 0,1 2 0,-2-1 0,1 0 0,-1 1 0,1 11 0,-3-13 2,0-1 0,0 0-1,-1 0 1,0 0 0,-1 0-1,1 0 1,-2 0 0,1 0-1,-1 0 1,0 0 0,-6 9-1,0-1 14,0-1 0,-1-1-1,-1 0 1,0-1 0,-1 0-1,0 0 1,-1-1 0,-27 17 0,18-14-389,-1-2 0,0 0 0,-1-2 0,0-1 1,-26 7-1,13-9-2158,4-8-291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47.433"/>
    </inkml:context>
    <inkml:brush xml:id="br0">
      <inkml:brushProperty name="width" value="0.2" units="cm"/>
      <inkml:brushProperty name="height" value="0.2" units="cm"/>
    </inkml:brush>
  </inkml:definitions>
  <inkml:trace contextRef="#ctx0" brushRef="#br0">270 116 9138,'-5'-7'3234,"5"7"-3141,-12 3 969,-13 11-1190,14-4 110,0 1 0,0-1 0,1 2 1,1-1-1,0 1 0,1 1 0,-12 21 0,-38 100 65,52-118-43,-11 29 57,3 2 0,2 0 1,1 0-1,3 1 0,2 0 1,0 80-1,6-90-69,3-1 0,1 0 0,1 0 0,2 0-1,2 0 1,2-1 0,1-1 0,1 0 0,20 35 0,-25-54-63,1-1 0,1 0 0,1 0 0,0-1-1,0 0 1,2-1 0,-1-1 0,20 15 0,-26-23 40,1 1 0,-1-1 0,1-1 0,0 1 0,0-1 0,1 0 0,-1-1 0,1 0 0,-1 0 0,1 0 0,-1-1 0,1-1 0,0 1 0,0-1 0,-1 0 0,1-1 0,0 0 0,0 0 0,-1 0 0,1-1 0,8-4 0,-3 1-13,0-2-1,0 0 0,-1 0 1,0-1-1,0-1 1,-1 0-1,0 0 0,0-1 1,17-22-1,-11 10-77,-1-1 0,0-1-1,-2 0 1,12-30 0,-11 18 35,-2-2 1,-1 0 0,-2 0 0,-2-1-1,-2 0 1,-1 0 0,0-44-1,-6 32 267,-1 0 0,-3 0-1,-2 1 1,-27-98 0,23 112-42,-1 0 0,-2 1-1,-2 1 1,-1 0 0,-2 1 0,-1 1 0,-48-58 0,61 82-151,0 0-1,-1 1 1,0 0 0,0 1 0,-1 0 0,1 0 0,-1 0-1,-1 2 1,1-1 0,-1 1 0,0 0 0,-11-2 0,13 4-249,0 1 0,0 0 0,-1 0 0,1 1 0,0 1 0,0-1 1,0 1-1,0 0 0,0 1 0,0 0 0,0 0 0,1 1 0,-1 0 1,1 0-1,-14 9 0,-22 19-2395</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0.272"/>
    </inkml:context>
    <inkml:brush xml:id="br0">
      <inkml:brushProperty name="width" value="0.2" units="cm"/>
      <inkml:brushProperty name="height" value="0.2" units="cm"/>
    </inkml:brush>
  </inkml:definitions>
  <inkml:trace contextRef="#ctx0" brushRef="#br0">335 1537 8994,'-1'-5'291,"0"0"1,0 0-1,0 0 0,0 0 0,-1 0 1,0 0-1,0 1 0,0-1 1,0 0-1,-1 1 0,0 0 0,0 0 1,0 0-1,0 0 0,-5-4 1,5 6-298,1 0 0,0 0 0,-1 0 0,0 0 0,1 0 0,-1 1 0,0-1 0,0 1 0,0 0 0,0 0 0,0 0 0,0 0 0,0 1 1,-1-1-1,1 1 0,0 0 0,0 0 0,0 0 0,-1 0 0,1 0 0,0 1 0,0-1 0,0 1 0,0 0 0,-6 2 0,-1 3-2,0 0-1,0 1 0,0 0 0,0 0 1,1 1-1,1 0 0,-1 1 1,1 0-1,1 0 0,0 1 0,-11 19 1,6-7 17,1 0 1,1 0 0,1 1 0,-11 46-1,6 9 17,3 1 0,4-1 1,4 1-1,10 132 0,-4-170-73,16 79 0,-15-105 25,0-1 1,1 1-1,1-1 0,0 0 0,0-1 0,2 0 0,-1 0 0,17 19 0,-21-27 15,0-2-1,1 1 1,0 0 0,0-1-1,0 0 1,0 0 0,1 0-1,-1 0 1,1-1 0,0 1-1,7 1 1,-8-3 2,0 0 0,-1-1 0,1 1 0,0-1 0,0 0 0,-1 0 0,1-1 0,0 1 0,0-1 0,-1 1 0,1-1 0,0-1 0,-1 1 0,1 0 0,-1-1 0,1 0 0,3-2-1,8-7-22,0-1 0,-1 0 0,0-1 0,-2 0 0,1-1 0,-1 0-1,-1-1 1,15-27 0,-1-3-47,34-88 1,-27 47 325,-4-2 0,-3-2 1,23-175-1,-46 253-205,-1 5-24,0-1-1,0 1 1,-1 0 0,0-1 0,0 1 0,-1-1 0,-3-13-1,4 21-21,0 0-1,1 0 1,-1 0-1,0-1 1,0 1-1,0 0 1,0 0 0,0 0-1,-1 0 1,1 0-1,0 0 1,0-1-1,0 1 1,0 0-1,0 0 1,0 0-1,0 0 1,0 0-1,0 0 1,0 0-1,0-1 1,0 1 0,0 0-1,0 0 1,-1 0-1,1 0 1,0 0-1,0 0 1,0 0-1,0 0 1,0 0-1,0 0 1,0 0-1,0 0 1,-1 0-1,1 0 1,0 0-1,0 0 1,0 0 0,0-1-1,0 1 1,0 0-1,-1 1 1,1-1-1,0 0 1,0 0-1,0 0 1,0 0-1,0 0 1,0 0-1,-1 0 1,1 0-1,0 0 1,-3 12-29,0 21 26,1 2 5,1 0 0,4 49 1,2-39 3,1 0 0,2-1-1,2 0 1,3-1 0,18 46 0,-18-58-2,1-2 0,1 0 0,2 0 0,1-2 0,1 0 1,1-1-1,44 43 0,-64-68-4,12 10 2,0-1 0,17 11 0,-26-19 0,0 0 0,-1 0 0,1 0 0,0-1 0,0 1 1,0-1-1,1 0 0,-1 0 0,0 0 0,0-1 0,1 1 0,-1-1 1,0 1-1,1-1 0,-1 0 0,0-1 0,1 1 0,3-1 0,-5 0-1,0 0 0,0-1 0,0 1 1,0-1-1,0 1 0,-1-1 0,1 0 0,0 1 0,-1-1 0,1 0 0,-1 0 0,0 0 0,0 0 0,0 0 0,0-1 0,0 1 0,0 0 0,0-1 0,-1 1 0,1 0 0,0-4 1,1-7-8,-1 0 0,1-20 1,-2 28 4,-1-41-19,-2-1 0,-2 1 0,-13-52 0,-43-134 66,30 121-3,26 95-41,1 0 0,1 0 1,1-1-1,0 1 0,1-1 0,0 0 0,2 1 1,2-20-1,-2 30-19,1 0 0,-1 0 1,1 0-1,0 0 0,1 1 0,-1-1 0,1 1 1,0-1-1,1 1 0,-1 0 0,1 0 1,0 1-1,0-1 0,0 1 0,1 0 1,0 0-1,0 0 0,0 1 0,0-1 1,0 1-1,1 0 0,-1 1 0,1 0 0,0-1 1,7 0-1,9-2-39,0 0-1,1 2 1,-1 1 0,1 1 0,-1 1-1,24 2 1,-10 2 128,-1 2 0,0 1-1,36 13 1,-53-13 4,-18-7-75,0 0-1,0 0 0,1 0 1,-1 0-1,0 0 1,0 0-1,0 0 0,0 0 1,0 1-1,0-1 0,0 0 1,1 0-1,-1 0 1,0 0-1,0 0 0,0 0 1,0 0-1,0 0 0,0 0 1,0 1-1,0-1 1,0 0-1,0 0 0,0 0 1,0 0-1,0 0 0,0 0 1,0 0-1,0 1 1,0-1-1,0 0 0,0 0 1,0 0-1,0 0 0,0 0 1,0 0-1,0 1 1,0-1-1,0 0 0,0 0 1,0 0-1,0 0 0,0 0 1,0 0-1,0 0 1,0 0-1,0 1 0,0-1 1,0 0-1,0 0 0,-1 0 1,1 0-1,0 0 1,0 0-1,-35 8-32,26-6 27,-49 7 0,0 0 15,-77 22 1,118-26-9,0 1 0,1 0 0,0 1 0,0 1 0,1 1 0,0 0 0,0 1 0,1 1 0,-17 15 0,16-10 3,2 0 0,1 1 0,0 1 0,1 0 0,0 0 0,2 1 0,0 0 0,1 1 0,2 0 0,-1 0 0,2 1 0,1-1 0,1 1 0,0 0 0,1 28 1,2-27-3,1 1 1,1-1-1,0 0 1,2 1 0,1-2-1,0 1 1,2 0 0,1-1-1,0 0 1,1-1-1,2 0 1,0-1 0,1 1-1,19 22 1,-24-33-3,1-1 1,0 0-1,0 0 1,1-1-1,0 0 1,0-1-1,1 0 1,-1 0-1,1-1 1,1 0-1,-1-1 1,22 6-1,-24-8-5,0-1 1,0-1-1,1 1 0,-1-1 0,0-1 0,0 1 0,0-1 1,0-1-1,0 1 0,0-1 0,0-1 0,-1 0 1,1 0-1,-1 0 0,1-1 0,-1 0 0,0 0 0,10-9 1,-3 0-30,0 0 0,-1-1 0,-1-1 0,0 0 0,-1-1 0,0 0 0,-1 0 0,-1-1 0,7-20 0,6-18-118,23-96-1,-41 135 154,1 1 38,-1 0 1,-1-1-1,0 0 1,-1 1-1,0-1 1,-2 0-1,-1-26 1,-2 39 137,0 8-117,-3 15-40,3 12-2,0 0 0,2 0-1,1 0 1,2 0 0,6 34 0,-4-42-18,1 0 0,1-1 0,1 0 1,1-1-1,1 1 0,1-2 0,21 36 1,-25-49 2,-1 0 1,1-1 0,1 0 0,-1 0 0,1 0 0,0-1 0,1 0 0,0-1-1,-1 1 1,16 6 0,-18-10-1,-1 0 0,1-1-1,-1 1 1,1-1-1,0 0 1,0-1 0,-1 1-1,1-1 1,0 0 0,0 0-1,0 0 1,-1-1 0,1 1-1,0-1 1,-1-1-1,1 1 1,-1 0 0,1-1-1,-1 0 1,1 0 0,-1-1-1,6-3 1,-1-2-16,0 0-1,-1 0 1,0-1 0,-1 0 0,0 0-1,0-1 1,-1 0 0,0 0 0,5-12-1,10-24-93,-1-1-1,-3-1 1,16-64-1,19-150-323,-49 244 406,68-528-536,-55 5 637,-20 454 89,-4 0-1,-33-153 0,35 214-115,-2-1-1,0 1 1,-2 0 0,0 1-1,-2 0 1,-28-43-1,39 65-47,-1 1 0,0-1 0,-1 0 0,1 1-1,0-1 1,-1 1 0,0 0 0,1 0 0,-1 0 0,0 0 0,0 0-1,0 1 1,0-1 0,0 1 0,0 0 0,-1 0 0,1 0 0,0 0 0,-1 1-1,-4-1 1,4 1-3,0 1 0,1 0 0,-1 0-1,0 0 1,1 0 0,-1 0 0,1 1 0,0 0-1,0 0 1,-1-1 0,1 2 0,0-1-1,1 0 1,-1 1 0,0-1 0,1 1 0,-1 0-1,-2 4 1,-6 8-7,1 2 0,1 0 0,0 0-1,1 1 1,1-1 0,0 2 0,-4 23 0,-1 13 2,-6 67 1,10-11 57,5 0-1,11 114 1,42 214 180,40 14 3,-3-162-149,-68-240-84,2-1 1,2 0 0,47 71 0,-63-110 0,1-1 0,0 0 0,0 0 0,1-1 0,1 0 0,-1-1 0,1 0 0,1 0 0,13 8 0,-18-13 2,1-1 0,-1 1 0,0-1 1,1 0-1,-1-1 0,1 1 0,-1-1 1,1 0-1,0-1 0,-1 0 0,1 0 1,0 0-1,0-1 0,-1 0 0,1 0 1,-1-1-1,1 0 0,-1 0 0,9-4 1,0-2-3,-1-1 0,-1 0 0,1 0 0,-1-2 0,-1 0 0,0 0-1,-1-1 1,0 0 0,0-1 0,-2 0 0,11-18 0,3-10 5,-2 0-1,28-75 0,78-337 250,-88 296-163,-36 141-12,0 4 37,1 28-300,2 34 128,8 121 43,-15-30 34,-1-69-38,3-1-1,16 108 1,-16-170 17,1 0-1,1-1 0,-1 0 1,2 1-1,-1-1 0,1 0 1,9 14-1,-12-20-2,0 0 0,1-1 0,-1 1 0,0 0 0,1-1 1,0 1-1,-1-1 0,1 1 0,0-1 0,-1 0 0,1 0 0,0 0 0,0 0 0,0 0 1,0 0-1,0-1 0,0 1 0,0-1 0,0 1 0,1-1 0,-1 0 0,0 1 0,0-1 1,0 0-1,0-1 0,1 1 0,-1 0 0,0-1 0,0 1 0,0-1 0,0 0 1,0 1-1,0-1 0,0 0 0,0 0 0,2-2 0,2-1-16,-1 0 0,0 0 0,0 0 0,-1-1 0,0 1 0,1-1 0,-1 0 0,4-9 0,24-49-166,-28 53 152,21-49-101,-4-1 1,-2-1-1,12-66 1,13-192 120,-40 159 302,-5 118-79,8 303-238,27 105 222,-18-270-39,48 167 0,-62-257-153,28 78 30,-26-74-31,0-1 0,1-1-1,0 1 1,0-1 0,1 1 0,9 9 0,-14-17-5,-1-1 0,1 1 0,0 0 0,-1-1 0,1 1 0,0-1 0,-1 1 0,1-1 0,0 1 0,-1-1 0,1 0 0,0 1 0,0-1 0,-1 0 0,1 1 0,0-1 0,0 0 0,0 0 0,0 0-1,-1 0 1,1 0 0,0 0 0,0 0 0,0 0 0,0 0 0,-1 0 0,1-1 0,0 1 0,0 0 0,0 0 0,-1-1 0,1 1 0,0-1 0,0 1 0,-1 0 0,1-1 0,0 1 0,-1-1 0,1 0 0,0 0 0,2-3-13,-1 1 0,0 0 1,1-1-1,-1 1 0,-1-1 1,1 1-1,1-7 0,3-10-46,-2-1 0,0 0 0,-1 0 0,-2 0 0,0-25 1,-11-107-145,-1 65 185,-4 1 0,-3 1 0,-4 0-1,-41-100 1,52 158 57,-1 1 0,-2 0 0,-1 1 0,-1 1 0,-1 0 0,-1 1 0,-31-32 0,62 58-179,152 39 157,-154-37-13,32 9 35,0 2 0,0 1 0,-2 3 0,51 30 0,-68-33-17,0 0 1,-1 2 0,-1 0-1,-1 2 1,0 0-1,-2 1 1,32 44-1,-34-38-11,-2 0-1,0 0 0,-2 2 0,-1 0 1,15 58-1,-16-38-16,-3 1-1,4 91 1,-10-103-35,0-23 44,-2-12 46,0-5 46,1-4-76,-1 0-1,1 0 0,0-1 1,0 1-1,1 0 0,3-8 1,3-13-10,41-119-33,-39 122 15,0 0 1,2 1 0,0 1-1,25-33 1,-21 37 9,0 0 0,0 1 0,2 1 0,0 1 0,1 0 0,0 1 0,2 1 0,-1 1 0,1 1 0,43-15 0,-50 21 14,1 1-1,-1 0 1,1 1-1,0 1 1,0 0 0,1 1-1,-1 1 1,0 0-1,0 1 1,0 1 0,1 0-1,-2 1 1,1 0-1,0 2 1,-1 0 0,1 0-1,-2 1 1,21 12-1,-11-2 5,-1 0 0,0 2 0,-1 0-1,-1 2 1,-1 0 0,-1 1-1,25 36 1,-23-27-26,-2 1 1,-2 1-1,-1 0 1,-1 0-1,16 57 1,-25-69-96,-1 0 0,-1 1 0,0-1 0,-2 0 0,0 1 0,-1-1 0,-2 1 0,-3 23 0,1-26-566,-1 0 0,0 0-1,-1 0 1,-1-1-1,-13 25 1,-18 16-2388</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0.656"/>
    </inkml:context>
    <inkml:brush xml:id="br0">
      <inkml:brushProperty name="width" value="0.2" units="cm"/>
      <inkml:brushProperty name="height" value="0.2" units="cm"/>
    </inkml:brush>
  </inkml:definitions>
  <inkml:trace contextRef="#ctx0" brushRef="#br0">1023 87 10210,'7'-26'2177,"-16"-4"959,-17 11-3072,-27 10-72,-13 6-80,-29 18-8,-6 13-56,-20 12-72,9 4-112,-19 17-256,11-2-1576,9 8-817,26-12-432</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1.248"/>
    </inkml:context>
    <inkml:brush xml:id="br0">
      <inkml:brushProperty name="width" value="0.2" units="cm"/>
      <inkml:brushProperty name="height" value="0.2" units="cm"/>
    </inkml:brush>
  </inkml:definitions>
  <inkml:trace contextRef="#ctx0" brushRef="#br0">567 587 9090,'10'-18'171,"26"-45"1233,40-93-1,-68 136-1225,-1 0-1,0-1 1,-2 1-1,0-2 1,-2 1-1,0 0 1,-1-1-1,-2 1 0,-1-30 1,0 45-192,0 0-1,0 0 1,-1 0 0,1 0-1,-1 0 1,-1 1-1,1-1 1,-1 0 0,0 1-1,0 0 1,0 0 0,-1 0-1,-5-6 1,6 8 0,0 1-1,0-1 1,0 1 0,-1-1 0,1 1-1,-1 0 1,0 1 0,1-1 0,-1 1-1,0-1 1,0 1 0,0 0 0,0 0 0,0 1-1,0-1 1,0 1 0,0 0 0,0 0-1,0 1 1,-8 0 0,-1 2-40,1 1 0,-1 0 1,0 1-1,1 1 0,0-1 1,0 2-1,1 0 0,-13 9 0,-10 11-71,-35 35-1,14-4 138,3 1 0,-88 131 0,122-162 68,0 2 1,2 0-1,0 1 0,3 0 0,0 1 1,-9 40-1,17-48 3,1 0 0,1 1 0,0 0 0,2-1 0,1 1 0,1 0 0,1 0 0,2-1 0,7 30 0,-3-26-21,2 0 1,0 0-1,2-1 0,1-1 0,1 0 0,2-1 0,0-1 0,23 26 0,-18-26-48,1-1-1,0 0 1,2-2-1,1-1 1,1-1-1,0-1 1,37 19-1,-50-31-25,1 0 0,0-1 0,0-1-1,0 0 1,0 0 0,1-2 0,0 0-1,-1 0 1,20-1 0,-15-2-13,0-1 0,0-1-1,0-1 1,-1 0 0,1-1 0,27-12-1,-16 2-284,-1 0 0,-1-2 0,0-1 0,-1-1 0,-1-1 0,-1-1-1,-1-2 1,27-31 0,28-51-2337,-13-5-238</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1.637"/>
    </inkml:context>
    <inkml:brush xml:id="br0">
      <inkml:brushProperty name="width" value="0.2" units="cm"/>
      <inkml:brushProperty name="height" value="0.2" units="cm"/>
    </inkml:brush>
  </inkml:definitions>
  <inkml:trace contextRef="#ctx0" brushRef="#br0">1 1 7362,'0'2'6009,"1"11"-5457,1 11-656,25 254 230,-14-151-80,33 305 31,104 499 127,-141-885-331,-4-20-717,0 0 0,2-1 1,0 0-1,19 42 0,3-26-1984</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2.165"/>
    </inkml:context>
    <inkml:brush xml:id="br0">
      <inkml:brushProperty name="width" value="0.2" units="cm"/>
      <inkml:brushProperty name="height" value="0.2" units="cm"/>
    </inkml:brush>
  </inkml:definitions>
  <inkml:trace contextRef="#ctx0" brushRef="#br0">272 53 8714,'-8'-14'2117,"8"13"-2013,0 0 0,0 0 0,-1 0 0,1 1 0,0-1 0,-1 0 0,1 0 0,0 0 0,-1 0 0,0 0 0,1 1 0,-1-1 0,1 0 0,-1 0 0,0 1 0,1-1-1,-1 1 1,0-1 0,0 0 0,1 1 0,-1-1 0,0 1 0,0 0 0,0-1 0,0 1 0,0 0 0,0-1 0,0 1 0,0 0 0,0 0 0,0 0 0,1 0 0,-3 0 0,-2 1-130,1 1-1,-1 0 1,1 0 0,0 0 0,-1 0 0,1 1-1,0 0 1,1 0 0,-1 0 0,0 0 0,-5 7-1,-3 3 9,2 1-1,-10 16 0,-3 6 21,3 2 0,0 0-1,3 2 1,-23 73 0,34-90 15,0 0-1,2 1 1,1 0 0,1 0-1,1 0 1,1 1 0,1-1-1,1 0 1,1 0-1,8 27 1,-1-17 10,1-1 1,17 33-1,-20-49-28,2 1 0,-1-2 0,2 1 0,1-1 0,15 17 0,-24-30-7,-1 0-1,1-1 1,0 1 0,0-1 0,0 0-1,1 0 1,-1 0 0,0 0 0,1 0-1,0-1 1,-1 1 0,1-1-1,0 0 1,-1 0 0,1-1 0,0 1-1,0-1 1,0 0 0,0 1-1,6-2 1,-4-1-8,-1 1-1,0-1 1,0 0-1,1 0 1,-1 0-1,0-1 0,-1 1 1,1-1-1,0-1 1,-1 1-1,0-1 1,0 1-1,7-9 1,1-4-22,0 0 1,-1-1 0,0 0-1,-1-1 1,-2 0 0,1 0-1,-2-1 1,-1 0 0,8-37-1,-3-12-38,4-109-1,-21-207 436,3 336-101,3 48-250,0-1 0,0 1 0,0 0 0,0-1 0,0 1 0,0-1 0,0 1 0,0 0-1,0-1 1,0 1 0,0-1 0,0 1 0,0-1 0,0 1 0,0 0 0,0-1 0,0 1 0,0-1 0,1 1-1,-1 0 1,0-1 0,0 1 0,0 0 0,1-1 0,-1 1 0,0 0 0,1-1 0,-1 1 0,1 1 4,0 0 0,0 0 0,0 0 0,0 0 0,0 0 0,0 0 0,0 1 1,-1-1-1,1 0 0,0 0 0,-1 1 0,1 1 0,149 385 72,-137-347-275,70 186 854,-67-188-1533,3-2 0,1 0 1,40 57-1,-32-60-1484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06.068"/>
    </inkml:context>
    <inkml:brush xml:id="br0">
      <inkml:brushProperty name="width" value="0.2" units="cm"/>
      <inkml:brushProperty name="height" value="0.2" units="cm"/>
    </inkml:brush>
  </inkml:definitions>
  <inkml:trace contextRef="#ctx0" brushRef="#br0">2875 1967 4849,'17'6'2347,"-14"-6"-2124,-12-3-1318,-24-7 1198,0-2-1,2-1 1,-1-2 0,-36-23-1,-1145-693 2694,778 450-2763,52 9-12,-207-214 134,578 475-164,6 7-1,1-1 0,0 1 0,0-1 0,1 0 0,-1 0 0,1 0 0,0-1 0,1 0 0,-1 1 0,1-1 0,-3-9 0,6 14-38,-1 1 0,1-1 1,0 0-1,0 1 0,0-1 1,0 0-1,0 0 0,0 1 1,0-1-1,0 0 0,0 0 1,0 1-1,0-1 0,0 0 1,1 0-1,-1 1 0,0-1 1,0 0-1,1 1 0,-1-1 1,1 0-1,-1 1 0,0-1 1,1 1-1,-1-1 0,1 0 1,-1 1-1,1-1 0,0 1 1,-1 0-1,1-1 0,0 0 1,24-4-2025,8 3-203</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2.631"/>
    </inkml:context>
    <inkml:brush xml:id="br0">
      <inkml:brushProperty name="width" value="0.2" units="cm"/>
      <inkml:brushProperty name="height" value="0.2" units="cm"/>
    </inkml:brush>
  </inkml:definitions>
  <inkml:trace contextRef="#ctx0" brushRef="#br0">393 66 9874,'1'-2'190,"0"1"1,-1-1-1,0 1 0,1-1 0,-1 0 0,0 1 1,0-1-1,0 1 0,0-1 0,0 1 1,0-1-1,0 0 0,0 1 0,-1-1 1,1 1-1,-1-1 0,1 1 0,-1-1 0,0 1 1,1-1-1,-1 1 0,0 0 0,0-1 1,-1 0-1,-1-1-112,1 1 0,-1 0 1,0 0-1,0 0 0,0 1 1,0-1-1,0 1 0,-1-1 1,1 1-1,-7-1 0,-1 0-158,-1 0-1,0 1 1,-1 0-1,1 1 1,-20 2 0,18 1 49,0 0 1,0 1 0,0 1-1,1 0 1,0 0 0,0 2-1,0 0 1,1 0 0,-20 16 0,22-16 11,1 1 1,0 1 0,1 0 0,-1 0 0,2 0-1,-1 1 1,1 0 0,1 1 0,0-1 0,0 1-1,-6 20 1,10-26 18,1 0 0,0 0 0,0 0 0,1 1 0,-1-1 0,1 0 0,0 0-1,1 1 1,-1-1 0,1 0 0,0 0 0,0 1 0,1-1 0,-1 0 0,1 0 0,0 0 0,1-1 0,-1 1 0,1-1 0,0 1 0,4 4-1,7 6 10,0 0 0,1-1 0,1-1-1,21 15 1,-12-10-20,130 93-91,42 33-126,-182-133 225,-1 1 0,-1 1-1,1 0 1,-2 1 0,13 18 0,-22-27 8,0 0 0,0 1 1,0 0-1,0 0 0,-1-1 1,0 1-1,0 1 0,0 6 1,-1-9-3,-1 0 1,0 0-1,0 0 1,0 0 0,-1 0-1,1 0 1,-1 0 0,0-1-1,0 1 1,0 0 0,-1 0-1,1-1 1,-1 1-1,-2 3 1,-3 3-6,0-1 1,-1 0-1,0 0 0,-1-1 0,1 0 1,-2-1-1,1 0 0,-1 0 0,0-1 1,0 0-1,-1-1 0,0 0 0,1-1 1,-2 0-1,-13 3 0,6-2-443,-1-1 0,0-1-1,1-1 1,-1-1 0,0-1-1,0 0 1,0-1 0,-25-6 0,9-3-1893</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3.053"/>
    </inkml:context>
    <inkml:brush xml:id="br0">
      <inkml:brushProperty name="width" value="0.2" units="cm"/>
      <inkml:brushProperty name="height" value="0.2" units="cm"/>
    </inkml:brush>
  </inkml:definitions>
  <inkml:trace contextRef="#ctx0" brushRef="#br0">368 51 9370,'3'-4'525,"16"-24"3181,-19 28-3682,1-1 0,-1 1 0,0 0 0,0-1 0,1 1 0,-1-1 0,0 1 0,0-1 0,0 1 0,1-1 0,-1 1 0,0 0 0,0-1 0,0 1 0,0-1 0,0 1 0,0-1 0,0 1 0,0-1 0,0 1 0,0-1 0,-1 1 0,1-1 0,0 1 0,0-1 0,0 1 0,-1 0 0,1-1 0,0 1 0,0-1 0,-1 1 0,1 0 1,0-1-1,-1 1 0,1 0 0,0-1 0,-1 1 0,1 0 0,-1-1 0,1 1 0,0 0 0,-1 0 0,1 0 0,-1-1 0,1 1 0,-1 0 0,1 0 0,-1 0 0,1 0 0,-1 0 0,1 0 0,0 0 0,-1 0 0,1 0 0,-1 0 0,1 0 0,-2 0 0,-4 1-51,-1 0-1,0 0 1,1 0 0,-1 1-1,1-1 1,-1 2 0,-6 2-1,-46 26-85,45-23 91,-110 65-96,104-59 106,0 1 0,1 1 0,-31 33 0,48-48 15,1 0 1,0 1-1,0-1 0,0 0 1,0 1-1,0-1 0,1 1 1,-1 0-1,0-1 0,1 1 1,-1-1-1,1 1 1,0 0-1,-1 0 0,1-1 1,0 1-1,0 0 0,0-1 1,0 1-1,0 0 1,1 0-1,-1-1 0,0 1 1,1 0-1,-1-1 0,1 1 1,0-1-1,-1 1 1,1-1-1,0 1 0,0-1 1,0 1-1,0-1 0,3 3 1,3 3 30,1 1 0,0-2 1,1 1-1,14 8 1,-10-7-15,100 65 51,137 97-129,-218-145 48,-1 2-1,-2 1 0,0 1 0,-2 1 0,30 44 0,-46-58-9,-1 0-1,-1 1 0,-1 1 1,0 0-1,-1 0 0,-1 0 1,-1 1-1,0-1 0,-2 1 0,0 0 1,-1 1-1,-1-1 0,-1 0 1,0 0-1,-1 1 0,-2-1 0,0 0 1,-9 31-1,0-20-487,-1 0 0,-1-1 0,-1-1 0,-2 0 0,-1-1 1,-26 30-1,-61 59-2083,105-115 2584</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4.378"/>
    </inkml:context>
    <inkml:brush xml:id="br0">
      <inkml:brushProperty name="width" value="0.2" units="cm"/>
      <inkml:brushProperty name="height" value="0.2" units="cm"/>
    </inkml:brush>
  </inkml:definitions>
  <inkml:trace contextRef="#ctx0" brushRef="#br0">6744 842 8298,'59'-11'4496,"-47"8"-4167,-1-1 1,18-8 0,-20 8-363,-1-1 0,0 0 0,-1-1 0,1 0 0,-1 0 0,0 0 0,0-1 0,-1 0 0,0 0 0,5-9 0,-11 16 31,7-9-2,-1 0 1,-1 0 0,0-1-1,0 1 1,5-15-1,-10 22 8,1 0 0,-1-1 0,1 1 0,-1 0-1,0 0 1,0 0 0,1 0 0,-2 0-1,1 0 1,0 0 0,0-1 0,-1 1 0,1 0-1,-1 0 1,1 0 0,-1 0 0,0 0-1,0 0 1,0 1 0,0-1 0,0 0-1,-1 0 1,1 1 0,0-1 0,-1 1 0,1-1-1,-1 1 1,0-1 0,1 1 0,-1 0-1,0 0 1,0 0 0,0 0 0,-3-1 0,-5-2-9,0 1 0,-1 0 0,1 0 0,0 1 0,-1 1 0,-11-1 0,-69 3-18,42 0 27,-588-10 13,10-1-3,-829-34 665,916 11-531,-46-4-2,-17-11-36,17-2-57,565 49-51,-498-59 75,270 14-97,2-10 1,-295-109-1,520 157-1550,-41-10 1,39 15-825</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5.343"/>
    </inkml:context>
    <inkml:brush xml:id="br0">
      <inkml:brushProperty name="width" value="0.2" units="cm"/>
      <inkml:brushProperty name="height" value="0.2" units="cm"/>
    </inkml:brush>
  </inkml:definitions>
  <inkml:trace contextRef="#ctx0" brushRef="#br0">0 10 9178,'2'-1'281,"-1"0"0,1 0 1,-1 0-1,1 0 0,-1 0 0,1 1 1,-1-1-1,1 0 0,0 1 0,-1-1 1,1 1-1,0 0 0,0-1 0,-1 1 1,1 0-1,0 0 0,3 0 0,-3 2-281,1-1 0,-1 1 0,1 0-1,-1-1 1,0 1 0,0 0 0,0 1-1,0-1 1,0 0 0,3 4 0,19 28-147,35 63 1,-7-10 107,103 135 186,80 132 299,-101-69-878,-94-195-2754,-29-63 723</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5.762"/>
    </inkml:context>
    <inkml:brush xml:id="br0">
      <inkml:brushProperty name="width" value="0.2" units="cm"/>
      <inkml:brushProperty name="height" value="0.2" units="cm"/>
    </inkml:brush>
  </inkml:definitions>
  <inkml:trace contextRef="#ctx0" brushRef="#br0">1 116 4609,'16'-26'6906,"-8"18"-5755,-3 4-948,0 0 0,0 0 0,1 1-1,-1 0 1,1 0 0,0 0 0,-1 1-1,8-2 1,26-9-186,0 2 0,0 2-1,1 2 1,0 1 0,0 3-1,0 0 1,0 3 0,1 2 0,-1 1-1,60 12 1,-84-11-17,0 1 0,0 0 0,-1 1 0,0 1 0,0 0 1,-1 1-1,0 1 0,0 0 0,20 18 0,-26-19-14,-1 0 1,1 0-1,-2 0 1,1 1-1,-1 0 1,-1 0 0,0 1-1,0-1 1,-1 1-1,0 0 1,-1 1-1,0-1 1,0 1-1,-1-1 1,1 18-1,-2-14-31,-1 0 0,-1 0 0,0 1 0,0-1 0,-2 0 0,0-1 0,0 1 0,-2 0-1,1-1 1,-2 0 0,1 0 0,-2-1 0,0 1 0,0-1 0,-1-1 0,-1 1 0,0-2-1,0 1 1,-1-1 0,-17 13 0,16-15-268,0 0 0,-1-1 0,0 0 0,-1-1 0,1-1 0,-1 0 0,0 0 0,-14 2 0,-9 0-2368,3-3-469</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6.556"/>
    </inkml:context>
    <inkml:brush xml:id="br0">
      <inkml:brushProperty name="width" value="0.2" units="cm"/>
      <inkml:brushProperty name="height" value="0.2" units="cm"/>
    </inkml:brush>
  </inkml:definitions>
  <inkml:trace contextRef="#ctx0" brushRef="#br0">0 109 9434,'5'-2'379,"7"-2"450,1 1-1,-1 0 1,1 0 0,14 0 0,-23 3-817,1 0 0,0 1 0,-1-1 0,1 1 0,-1 0 0,1 0 0,-1 0 0,1 1 0,-1-1 0,0 1 0,0 0 0,1 1 0,-2-1 1,1 1-1,6 4 0,7 9-78,0 1 0,-1 1 0,0 1 0,-2 0 0,13 21 1,56 113 9,-68-122 71,124 284 367,-136-307-276,-4-10 103,-5-19-33,-9-43-110,-16-91-32,22 99-153,4 0 0,1-1 0,7-80 0,-3 127-62,2 2 1,-1-1-1,1 0 0,0 0 0,1 0 1,0 1-1,0-1 0,9-13 0,-10 18-167,1 0-1,0 0 0,0 1 0,1-1 0,-1 1 0,1-1 0,0 1 0,0 0 0,0 1 0,0-1 0,0 1 1,1-1-1,-1 1 0,1 1 0,0-1 0,-1 1 0,7-2 0,56-5-2296,-53 8 3575,-1-1 0,0 0 1,0-2-1,0 1 0,0-1 0,0-1 1,21-10-1,14-11 1451,-50 26-2363,1 1 0,0 0 1,-1-1-1,1 1 0,0 0 1,0-1-1,0 1 1,1 0-1,-1 0 0,0 0 1,0 3-1,-7 16-10,-13 37 0,-23 95 1,41-140-7,-18 118 78,19-116-47,2 0 1,0 0 0,0 0-1,2 0 1,0 0 0,6 25-1,-6-33-13,0-1-1,1 0 1,0 0-1,0 0 1,0 0-1,1 0 0,0 0 1,0-1-1,1 0 1,-1 0-1,1 0 1,9 7-1,-6-7 9,0 1 0,0-2 0,1 1 0,-1-1 0,1-1 0,0 1 0,1-1 0,12 2 0,-6-3-7,1 0-1,-1-1 1,1 0-1,-1-2 0,1 0 1,0 0-1,-1-2 1,0 0-1,0-1 0,21-7 1,-32 9-34,-1 0-1,1 0 1,-1-1 0,0 0 0,1 1-1,-1-1 1,0 0 0,0-1 0,-1 1-1,1-1 1,-1 0 0,0 0-1,0 0 1,0 0 0,3-6 0,-3 3-12,0-1 1,-1 1 0,0 0-1,0 0 1,0-1 0,-1 0-1,0 1 1,-1-1 0,0-11-1,-1 4-46,-1 0-1,-1-1 1,0 1-1,-1 0 1,-1 0-1,0 0 1,-1 1-1,0 0 0,-14-22 1,10 22-407,-1 0-1,-21-22 1,25 29-619,-2 0-1,1 0 1,-10-6 0,-2 4-2033</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7.177"/>
    </inkml:context>
    <inkml:brush xml:id="br0">
      <inkml:brushProperty name="width" value="0.2" units="cm"/>
      <inkml:brushProperty name="height" value="0.2" units="cm"/>
    </inkml:brush>
  </inkml:definitions>
  <inkml:trace contextRef="#ctx0" brushRef="#br0">1 47 9578,'1'-1'318,"1"-1"0,0 1 1,0 0-1,0-1 0,-1 1 0,1 0 0,0 0 1,0 0-1,0 0 0,1 1 0,-1-1 0,3 0 0,-4 1-277,1 0 0,-1 1-1,0-1 1,0 0-1,1 1 1,-1-1-1,0 1 1,0 0-1,0-1 1,0 1 0,0 0-1,0 0 1,0 0-1,0 0 1,0-1-1,0 1 1,0 0 0,-1 1-1,1-1 1,0 0-1,-1 0 1,1 0-1,0 0 1,0 3-1,81 197-405,-16-33 342,-48-130 34,1 0 0,31 45 1,73 76 98,-79-106-369,-3 1 0,67 116 0,-119-199-572,8 19 843,-1 1 0,0 0 0,-8-15 0,-56-73 10,29 44-23,-73-85 60,72 92-289,1-2 1,-54-89-1,84 121 58,1 0-1,0 0 1,2-1 0,0 0-1,0 0 1,2 0 0,0-1-1,1 0 1,1 1 0,1-1-1,0 0 1,1 0-1,5-31 1,-4 42 226,1 0-1,-1 0 0,1 0 1,1 0-1,0 0 0,0 0 1,0 1-1,0-1 1,1 1-1,0 0 0,1 0 1,-1 0-1,1 0 1,0 1-1,1 0 0,-1 0 1,1 1-1,10-7 0,-8 7 37,0 0 0,-1 1-1,2 0 1,-1 1 0,0-1-1,0 2 1,1-1 0,-1 1-1,1 0 1,-1 1-1,1 0 1,0 0 0,-1 1-1,1 0 1,16 5 0,-9-1-60,-1 0 0,1 1 0,-1 0 0,0 2 0,0 0 0,-1 0 0,0 2 0,0-1 0,-1 2 0,0 0 0,-1 0 0,-1 1 0,0 1 0,0 0 0,-1 0 0,-1 1 0,0 0 0,-1 1 0,-1 0 0,0 0 0,-1 1 0,0-1 0,-1 1 0,-1 1 0,-1-1 0,0 0 0,0 22 0,-3 0-156,-1 0 0,-1 0 0,-3 0 0,-9 40 0,-51 139-3049,20-97 686</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8.333"/>
    </inkml:context>
    <inkml:brush xml:id="br0">
      <inkml:brushProperty name="width" value="0.2" units="cm"/>
      <inkml:brushProperty name="height" value="0.2" units="cm"/>
    </inkml:brush>
  </inkml:definitions>
  <inkml:trace contextRef="#ctx0" brushRef="#br0">1 88 9162,'44'-87'5827,"-42"87"-5808,1 5-192,1 14-322,0-7 410,73 235-499,49 102 936,-47-139 144,-67-175-470,-1-8-110,-1 2 0,-2-1-1,8 45 1,-16-73 78,0 0-1,0 1 1,0-1-1,0 0 1,0 0-1,0 0 1,0 0 0,0 0-1,0 0 1,0 0-1,0 0 1,0 0-1,0 0 1,0 0-1,0 0 1,0 0-1,0 1 1,0-1-1,0 0 1,0 0-1,0 0 1,0 0-1,0 0 1,0 0-1,0 0 1,0 0-1,0 0 1,0 0-1,0 0 1,0 1-1,0-1 1,0 0-1,0 0 1,0 0-1,0 0 1,0 0-1,0 0 1,0 0 0,0 0-1,0 0 1,0 0-1,0 0 1,0 0-1,0 0 1,-1 0-1,1 0 1,0 0-1,0 0 1,0 0-1,0 0 1,0 1-1,0-1 1,0 0-1,0 0 1,0 0-1,0 0 1,0 0-1,0 0 1,-1 0-1,1 0 1,0 0-1,0-1 1,0 1-1,0 0 1,0 0-1,0 0 1,0 0 0,0 0-1,0 0 1,-5-13-193,-23-117 187,-31-181 64,55 278-55,2-1 0,1 0 1,2 1-1,8-57 0,-6 72 13,1 1 1,0-1 0,1 1 0,1 0 0,1 0-1,0 1 1,1 0 0,1 0 0,1 1-1,14-19 1,-22 31 1,0 1 0,0-1 0,0 1 0,1 0 0,-1-1 1,0 1-1,1 0 0,0 0 0,-1 1 0,1-1 0,0 0 0,0 1 0,0 0 0,0 0 0,0 0 0,0 0 0,1 0 0,-1 1 0,0-1 0,0 1 0,0 0 0,1 0 0,-1 0 0,0 0 0,0 0 0,1 1 0,-1 0 1,0-1-1,0 1 0,0 1 0,0-1 0,0 0 0,0 1 0,0-1 0,0 1 0,2 2 0,5 4 2,-1 0 1,0 1-1,0 0 0,-1 1 1,-1 0-1,1 0 0,-2 0 1,9 17-1,8 22-11,-2 2-1,-2 1 1,-3 0-1,-2 1 1,13 94 0,-13-16-27,-3 162 0,-14-270-65,0-27-8,1-15 47,1-232 9,15 20-50,-6 157 96,21-84-1,-23 133 0,1 0-1,14-29 1,-19 47 4,1 1 0,0 0 1,0-1-1,1 1 0,0 1 0,0-1 1,1 1-1,-1-1 0,1 1 1,0 0-1,1 1 0,-1-1 1,9-4-1,-11 8-3,0 0 0,1 0 1,-1 0-1,0 0 0,0 1 0,1 0 0,-1-1 0,0 1 1,1 0-1,-1 1 0,0-1 0,0 1 0,1-1 0,-1 1 1,0 0-1,0 0 0,0 0 0,0 1 0,0-1 1,0 1-1,0-1 0,-1 1 0,1 0 0,0 0 0,-1 1 1,4 3-1,6 6 2,-1 0 0,-1 1 0,18 27 0,8 23-16,-2 1 0,-4 1 0,-2 2-1,-3 0 1,-3 2 0,16 88 0,-33-135-79,30 124-2739,-34-143 2470,0 1 0,1-1 0,-1 0 1,1 0-1,-1 0 0,1 0 1,4 5-1,19 10-2980</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8.725"/>
    </inkml:context>
    <inkml:brush xml:id="br0">
      <inkml:brushProperty name="width" value="0.2" units="cm"/>
      <inkml:brushProperty name="height" value="0.2" units="cm"/>
    </inkml:brush>
  </inkml:definitions>
  <inkml:trace contextRef="#ctx0" brushRef="#br0">175 0 10138,'-8'6'4833,"-3"9"-4968,1 1-1,-16 32 1,12-19 40,-11 22-125,2 0 1,-19 66-1,38-106 223,1-1 0,1 1-1,0 0 1,0 0 0,1 0 0,0 0 0,1 0-1,1 14 1,0-19 43,0 0 1,1 0-1,-1 0 0,1-1 0,1 1 1,-1 0-1,1-1 0,0 1 1,0-1-1,1 0 0,-1 0 0,1 0 1,0 0-1,0-1 0,10 7 0,15 12-26,2-1-1,64 32 0,15-5-3593,-55-28 1148</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9.070"/>
    </inkml:context>
    <inkml:brush xml:id="br0">
      <inkml:brushProperty name="width" value="0.2" units="cm"/>
      <inkml:brushProperty name="height" value="0.2" units="cm"/>
    </inkml:brush>
  </inkml:definitions>
  <inkml:trace contextRef="#ctx0" brushRef="#br0">0 96 8610,'4'-6'554,"0"0"0,1 0 1,-1 0-1,1 0 0,0 1 1,0-1-1,10-6 0,-7 7-417,0-1-1,0 2 0,0-1 0,1 1 0,0 1 1,-1 0-1,1 0 0,0 0 0,13-1 0,-11 3-173,1 0 0,0 0-1,-1 1 1,1 1-1,0 0 1,-1 0 0,1 1-1,-1 1 1,1 0 0,-1 0-1,0 1 1,0 1-1,11 6 1,-17-8 37,0 0 0,0 1 0,0 0 0,0-1 0,-1 2-1,0-1 1,0 1 0,0-1 0,0 1 0,-1 0 0,1 0 0,-1 1 0,3 7 0,-3-5-6,-1-1 0,0 1 0,0 0 1,-1 1-1,0-1 0,0 0 0,-1 0 0,0 0 1,-1 9-1,-2 0-23,0-1 1,-1 0-1,0 1 0,-2-1 1,0-1-1,0 1 0,-2-1 1,0 0-1,-10 13 1,12-20 16,0 0 1,-1-1 0,1 0 0,-2 0-1,1-1 1,-1 1 0,0-2 0,0 1-1,0-1 1,-16 6 0,19-8-175,-1-1 0,1 0 0,-1 0 0,0-1 0,0 0 0,0 0 0,0 0 0,0-1 0,0 0 0,0 0 0,0 0 0,0-1 0,1 0 1,-1 0-1,0 0 0,0-1 0,0 0 0,-6-3 0,-3-5-1957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15.027"/>
    </inkml:context>
    <inkml:brush xml:id="br0">
      <inkml:brushProperty name="width" value="0.2" units="cm"/>
      <inkml:brushProperty name="height" value="0.2" units="cm"/>
    </inkml:brush>
  </inkml:definitions>
  <inkml:trace contextRef="#ctx0" brushRef="#br0">58 64 3049,'1'-1'110,"0"-1"1,0 0 0,0 1-1,-1-1 1,1 0 0,-1 0-1,1 1 1,-1-1 0,0 0-1,0 0 1,1 0 0,-1 0-1,0 1 1,-1-1 0,1 0-1,0 0 1,-1 0 0,1 0-1,-1 1 1,1-1-1,-1 0 1,0 0 0,1 1-1,-1-1 1,0 0 0,0 1-1,-1-1 1,1 1 0,0 0-1,0-1 1,-1 1 0,1 0-1,0 0 1,-1 0 0,0 0-1,1 0 1,-1 0 0,1 0-1,-1 0 1,0 1 0,-2-2-1,4 2-114,-1 0-1,1 0 0,-1 0 0,1 0 0,0 0 1,-1 0-1,1 1 0,-1-1 0,1 0 0,0 0 0,-1 0 1,1 0-1,-1 0 0,1 1 0,0-1 0,-1 0 1,1 0-1,0 1 0,-1-1 0,1 0 0,0 0 1,0 1-1,-1-1 0,1 0 0,0 1 0,0-1 1,-1 1-1,1-1 0,0 0 0,0 1 0,0-1 1,0 1-1,0-1 0,0 0 0,-1 1 0,1-1 1,0 1-1,0-1 0,0 1 0,-4 11 2,0 0-1,1 1 0,0-1 1,1 1-1,0 0 0,1-1 0,0 16 1,1-23 3,0 13 16,1 0 1,0 0-1,8 32 1,-3-19 1,76 384 944,37 261 859,-111-586-2049,-4 0 1,-3 0-1,-5 0 0,-27 153 0,27-220-630,-1 0 0,-2-1 0,-12 31 0,-1-17-1560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06.684"/>
    </inkml:context>
    <inkml:brush xml:id="br0">
      <inkml:brushProperty name="width" value="0.2" units="cm"/>
      <inkml:brushProperty name="height" value="0.2" units="cm"/>
    </inkml:brush>
  </inkml:definitions>
  <inkml:trace contextRef="#ctx0" brushRef="#br0">147 0 4985,'1'8'40,"-1"1"0,-1-1-1,0 0 1,0 0 0,0 0 0,-1 0-1,0 0 1,-1 0 0,-3 8-1,-4 8 165,2 0 0,-9 35 0,-5 18 1001,-33 100-171,49-149-1633,1-1-1,1 1 1,2 0 0,1 44 0,2-63-975</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9.458"/>
    </inkml:context>
    <inkml:brush xml:id="br0">
      <inkml:brushProperty name="width" value="0.2" units="cm"/>
      <inkml:brushProperty name="height" value="0.2" units="cm"/>
    </inkml:brush>
  </inkml:definitions>
  <inkml:trace contextRef="#ctx0" brushRef="#br0">136 11 10346,'26'-11'5153,"-25"16"-5233,-7 15-112,-2 9 24,-7 18-96,-2 14 48,-4 16-16,-1-2 48,1 15-88,3-9 104,-1 5-72,9-17 24,5 8-488,5-21-1809,5 7-167,5-14-985</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59.784"/>
    </inkml:context>
    <inkml:brush xml:id="br0">
      <inkml:brushProperty name="width" value="0.2" units="cm"/>
      <inkml:brushProperty name="height" value="0.2" units="cm"/>
    </inkml:brush>
  </inkml:definitions>
  <inkml:trace contextRef="#ctx0" brushRef="#br0">1 59 9354,'17'-25'3130,"-15"21"-2767,0 0-1,1 1 1,-1-1-1,1 1 0,0-1 1,0 1-1,5-5 0,-7 8-363,-1 0-1,0 0 1,0 0-1,1 0 1,-1 0-1,0 0 1,0 0-1,1 0 1,-1 0-1,0 0 1,0 0-1,1 0 1,-1 0-1,0 0 1,0 0-1,1 1 1,-1-1-1,0 0 1,0 0-1,0 0 1,1 0-1,-1 0 1,0 1-1,0-1 1,0 0-1,0 0 1,1 0-1,-1 1 1,0-1-1,0 0 1,0 0-1,0 1 1,0-1-1,0 0 1,0 0-1,0 1 1,0-1-1,0 0 1,5 13-106,-5-11 86,17 66-152,11 99 0,-12-55 167,140 586-423,-149-669-61,9 29-2634,3-22 548</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0.171"/>
    </inkml:context>
    <inkml:brush xml:id="br0">
      <inkml:brushProperty name="width" value="0.2" units="cm"/>
      <inkml:brushProperty name="height" value="0.2" units="cm"/>
    </inkml:brush>
  </inkml:definitions>
  <inkml:trace contextRef="#ctx0" brushRef="#br0">604 36 9898,'-6'-25'5505,"-7"19"-5241,-17 1-240,-12 5-120,-14 8-80,-4 4 24,-12 4-152,6 4-32,-7 1-136,15-4 16,0 1-296,19-6-1273,9-2-743</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0.543"/>
    </inkml:context>
    <inkml:brush xml:id="br0">
      <inkml:brushProperty name="width" value="0.2" units="cm"/>
      <inkml:brushProperty name="height" value="0.2" units="cm"/>
    </inkml:brush>
  </inkml:definitions>
  <inkml:trace contextRef="#ctx0" brushRef="#br0">169 166 9618,'2'-8'4121,"-2"7"-4012,-1 1-56,1 1 1,-1-1-1,1 1 1,-1-1-1,1 0 0,-1 1 1,1-1-1,-1 1 1,1 0-1,-1-1 1,1 1-1,0-1 0,-1 1 1,1 0-1,0-1 1,0 1-1,-1 0 1,1-1-1,0 1 0,0 0 1,-4 11-70,-1 0 1,0-1-1,0 0 0,-1 0 1,-1 0-1,-9 11 0,-10 17-13,13-13-5,1 0 0,1 0 0,2 1 0,0 1 0,2-1 0,-7 55-1,11-62 27,1 0-1,0 0 0,2 0 0,0 1 0,2-1 0,0 0 0,7 30 0,-6-40 18,0 0 0,1-1 0,0 0 0,0 1 0,1-2 0,0 1 0,1 0 0,0-1-1,0 0 1,1-1 0,0 1 0,0-1 0,1 0 0,-1-1 0,2 0 0,12 7-1,-11-7 2,0-1 0,1 0 0,0-1 0,-1-1 0,1 1 0,1-2 0,-1 0-1,0 0 1,1-1 0,-1 0 0,0-1 0,1 0 0,-1-1 0,1 0 0,-1-1-1,0 0 1,0-1 0,20-7 0,-19 4-9,0 1 1,0-2-1,-1 1 0,0-2 0,0 1 1,-1-2-1,0 1 0,0-1 1,-1-1-1,0 0 0,-1 0 0,0-1 1,-1 1-1,0-2 0,0 1 1,4-13-1,-4 6-5,-1-1 0,-1 1 0,-1-1 0,0 0 1,-2 0-1,0 0 0,-1 0 0,-1-1 0,-1 1 0,0 0 1,-2 0-1,0 0 0,-10-32 0,4 23 0,-1 1-1,-1 0 1,-2 1-1,0 1 1,-2 0 0,0 1-1,-2 0 1,-31-33-1,27 35 5,-1 1 0,0 2 0,-1 0 0,-38-22 0,51 34-257,-1 1-1,-1 1 1,1 0-1,-1 0 0,1 1 1,-1 0-1,-1 1 1,1 1-1,0 0 1,-1 0-1,1 1 1,-1 1-1,-15 1 0,18 1-349,-1 1 0,1 0 0,-14 5 0</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1.022"/>
    </inkml:context>
    <inkml:brush xml:id="br0">
      <inkml:brushProperty name="width" value="0.2" units="cm"/>
      <inkml:brushProperty name="height" value="0.2" units="cm"/>
    </inkml:brush>
  </inkml:definitions>
  <inkml:trace contextRef="#ctx0" brushRef="#br0">486 671 7122,'6'-5'763,"0"-1"0,0 1 0,0-2 1,0 1-1,-1 0 0,5-9 1,-9 13-670,0 0-1,0 0 1,0 0 0,0 0 0,-1 0 0,1-1 0,-1 1 0,1 0-1,-1 0 1,0 0 0,0-1 0,0 1 0,0 0 0,0 0-1,0 0 1,0-1 0,-1 1 0,1 0 0,-1 0 0,0 0 0,0 0-1,0 0 1,0 0 0,0 0 0,0 0 0,0 0 0,-3-3 0,-1 1-95,0-1 0,0 1 1,0 1-1,0-1 1,0 1-1,-1 0 1,0 0-1,1 0 1,-1 1-1,0 0 0,-1 0 1,1 0-1,0 1 1,0 0-1,-1 0 1,1 1-1,-7 0 1,-1 0-17,0 0 0,-1 2-1,1-1 1,0 2 0,0 0 0,-22 8 0,17-3-3,1 1 0,0 0-1,1 1 1,0 1 0,0 1-1,1 0 1,1 2-1,0-1 1,1 2 0,1 0-1,0 0 1,1 1 0,-14 24-1,16-23 30,2-1-1,-1 2 0,2-1 1,1 1-1,0 0 0,1 1 1,1-1-1,1 1 0,0 0 1,1-1-1,1 1 0,1 0 1,1 0-1,4 24 0,-2-33 8,0-1 0,0 0 0,1 1-1,0-2 1,0 1 0,1 0 0,0-1 0,1 0 0,0 0-1,0 0 1,1-1 0,0 0 0,14 11 0,-9-8-18,1-1 1,0 0 0,1-1 0,-1-1 0,2 0 0,-1-1-1,25 8 1,-29-12-17,-1-1 0,1 0 0,-1 0 0,1-1-1,-1 0 1,1 0 0,-1-1 0,0-1 0,1 0-1,-1 0 1,0 0 0,0-1 0,0-1 0,0 1 0,-1-1-1,1-1 1,-1 0 0,0 0 0,0-1 0,11-10 0,0-2-83,-1 0 1,-1-1 0,-1-1 0,-1-1 0,-1 0-1,17-32 1,-15 20 23,-1-1 0,-2 0-1,-1-1 1,-2-1-1,-1 1 1,-2-1 0,-1-1-1,-2 1 1,-2-1-1,-3-60 1,-3 55 95,-2-1 1,-1 1-1,-2 1 0,-2-1 0,-2 2 1,-2 0-1,-1 0 0,-40-69 0,45 92 30,-24-32-1,31 44-41,-1 0 0,0 0 0,0 1 0,0-1 0,0 1-1,-1 0 1,1 1 0,-1-1 0,-9-3 0,13 6-5,1 1 0,-1-1 0,0 1 0,1 0 0,-1-1 0,0 1 0,0 0 0,1 0 0,-1 0 0,0 0 0,0 0 0,1 0 0,-1 1 0,0-1 0,1 1 0,-1-1 0,0 1 0,1-1 0,-1 1 0,1 0 0,-1 0 0,1 0 0,-1 0 0,1 0 0,-1 0 0,1 0 0,0 0 0,0 1 0,0-1 0,0 0 0,0 1 0,0-1 0,0 1 0,0 0 0,0-1 0,1 1 0,-1-1 0,0 4 0,-1 1 23,0 1 0,0 0 1,1 1-1,0-1 0,0 0 1,0 0-1,2 15 0,5 14 157,2 0 0,1-1 0,25 62 0,-4-13 30,19 68-202,54 298 1,-97-409-224,-4-15-743,2-1 0,1 0 0,13 37 0,3-19-1641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1.415"/>
    </inkml:context>
    <inkml:brush xml:id="br0">
      <inkml:brushProperty name="width" value="0.2" units="cm"/>
      <inkml:brushProperty name="height" value="0.2" units="cm"/>
    </inkml:brush>
  </inkml:definitions>
  <inkml:trace contextRef="#ctx0" brushRef="#br0">94 8 9874,'13'-4'2299,"-1"1"348,-12 4-2633,0-1-1,1 1 1,-1 0 0,0-1 0,0 1-1,0 0 1,0-1 0,0 1 0,0 0 0,0 0-1,0-1 1,0 1 0,0 0 0,0-1-1,0 1 1,0 0 0,-1-1 0,1 1-1,0 0 1,-1-1 0,1 1 0,-1 1 0,-32 98-245,-30 148 0,56-211 234,1-1 1,2 1-1,1 0 0,2 0 0,6 54 0,-3-75 6,1 0 0,0 0 0,1-1 0,0 0-1,2 0 1,0 0 0,0-1 0,1 1 0,1-1-1,1-1 1,0 0 0,0 0 0,1-1 0,1 0-1,16 14 1,-22-21-7,1-1 1,-1 0-1,1 0 0,0-1 0,1 1 1,-1-1-1,0 0 0,1-1 0,0 0 1,-1 0-1,1 0 0,0-1 1,0 0-1,0 0 0,0-1 0,0 0 1,0 0-1,0-1 0,0 0 0,0 0 1,0 0-1,0-1 0,0 0 0,-1 0 1,1-1-1,-1 0 0,0 0 0,1-1 1,-1 1-1,-1-1 0,1-1 0,-1 1 1,1-1-1,-1 0 0,0 0 0,-1 0 1,0-1-1,7-9 0,-4 2-9,0-1 1,-1 1-1,0-1 0,-2 0 0,1 0 0,-1-1 1,-1 1-1,-1-1 0,0 0 0,-1 0 0,0 0 1,-2 0-1,1 1 0,-6-26 0,0 5-27,-2 0 0,-2 0 0,-1 1 0,-30-61 0,28 69-69,0 1 0,-33-42 1,36 54-389,-1 1 0,0 0 0,-1 1 0,0 0 0,0 1 0,-18-11 0,-9 4-1861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1.911"/>
    </inkml:context>
    <inkml:brush xml:id="br0">
      <inkml:brushProperty name="width" value="0.2" units="cm"/>
      <inkml:brushProperty name="height" value="0.2" units="cm"/>
    </inkml:brush>
  </inkml:definitions>
  <inkml:trace contextRef="#ctx0" brushRef="#br0">369 146 5577,'20'-23'1655,"-12"15"-907,0-1 1,-1 0-1,0 0 0,0-1 1,-1 0-1,0 0 0,5-13 1,-11 22-729,1 0 0,-1 0 0,1 0 0,-1 0 0,0 0 0,0 0 0,0 0 0,1 0 0,-1 0 0,0 0 0,0 0 0,0 0 0,-1-1 0,1 1 0,0 0 0,0 0 0,0 0 0,-1 0 0,1 1 0,-1-1 0,1 0 0,0 0 0,-1 0 0,0 0 1,1 0-1,-2-1 0,1 1-10,-1 0 1,1 1-1,-1-1 1,1 0-1,-1 1 1,0-1 0,1 1-1,-1-1 1,0 1-1,0 0 1,1 0-1,-1-1 1,0 1 0,-2 1-1,-4-1-9,-1 1 0,1 1 0,-1 0 0,1 0 0,-10 4 0,-19 11 11,0 2 0,2 2 0,0 1 0,1 1 0,2 2 0,-33 31 0,56-47 8,0 0-1,1 0 1,0 1-1,0 0 1,1 1-1,1-1 1,-11 22-1,15-25-10,0-1 0,0 1-1,0-1 1,1 1 0,0-1-1,1 1 1,-1 0 0,1-1 0,0 1-1,1 0 1,0-1 0,0 1 0,0 0-1,1-1 1,0 1 0,3 7-1,16 31 6,1-2 0,3-1-1,53 72 1,115 103-5,-139-161-27,69 91-1,-107-125-19,0 1 0,-2 1 0,0 1-1,-2 0 1,-1 0 0,-1 1 0,10 38 0,-18-54-23,-1-1 1,0 0-1,0 0 1,0 1-1,-1-1 1,-1 0 0,0 1-1,0-1 1,-1 0-1,0 0 1,0 0-1,-1 0 1,0 0 0,-1-1-1,-8 15 1,4-10-325,-2 0 1,0 0 0,0-1-1,-1-1 1,-1 0-1,0 0 1,0-2 0,-17 11-1,-61 33-2205</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1.177"/>
    </inkml:context>
    <inkml:brush xml:id="br0">
      <inkml:brushProperty name="width" value="0.2" units="cm"/>
      <inkml:brushProperty name="height" value="0.2" units="cm"/>
    </inkml:brush>
  </inkml:definitions>
  <inkml:trace contextRef="#ctx0" brushRef="#br0">6976 43 9386,'45'-43'4622,"-77"53"-5171,-63 29 240,-103 37-3,146-59 278,0-2-1,-56 7 1,-374 19 127,340-33-50,-393 28 106,-128 7-109,-68-19-7,-46-45 15,13-33-92,36 13 164,88 42 26,515 6-246,0 6 0,1 6 0,-155 43 0,188-32-2802,-120 57 0,145-57-560</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1.553"/>
    </inkml:context>
    <inkml:brush xml:id="br0">
      <inkml:brushProperty name="width" value="0.2" units="cm"/>
      <inkml:brushProperty name="height" value="0.2" units="cm"/>
    </inkml:brush>
  </inkml:definitions>
  <inkml:trace contextRef="#ctx0" brushRef="#br0">0 0 9074,'4'3'310,"-1"-1"-1,0 1 1,0 0 0,0 0-1,0 0 1,0 1 0,0-1-1,-1 1 1,0-1 0,0 1-1,0 0 1,0 0 0,0 0-1,1 6 1,1 5-322,-1 1 1,2 24-1,-4-28 98,24 366-79,-19-250-5,53 687 171,39-18 133,22 93-98,-23-104-416,5-149-3350,-63-472 1188</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2.411"/>
    </inkml:context>
    <inkml:brush xml:id="br0">
      <inkml:brushProperty name="width" value="0.2" units="cm"/>
      <inkml:brushProperty name="height" value="0.2" units="cm"/>
    </inkml:brush>
  </inkml:definitions>
  <inkml:trace contextRef="#ctx0" brushRef="#br0">6085 1 8722,'-9'87'3730,"-16"41"-4017,6-42 447,-32 323-113,36 68-48,63 60 281,30-84 120,-54-326-312,101 514 181,-20 38-283,-44-43-187,-61-328-43,-5-249 107,-2 0-1,-30 114 1,29-147 73,0 0 1,-2-1-1,-20 37 0,20-46 30,0-1-1,0 0 1,-2-1-1,0-1 1,0 1 0,-17 12-1,5-8 16,-1-1 0,0-2 0,-1 0 0,-1-2 0,0 0 0,0-2 0,-58 14 0,-211 28 49,274-50-26,-573 53 113,-189-50 446,-92-53 369,-34-8-195,45 11-278,770 39-437,-578-34-19,644 37-33,-518-54-1173,407 30-1243,31-2-21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07.275"/>
    </inkml:context>
    <inkml:brush xml:id="br0">
      <inkml:brushProperty name="width" value="0.2" units="cm"/>
      <inkml:brushProperty name="height" value="0.2" units="cm"/>
    </inkml:brush>
  </inkml:definitions>
  <inkml:trace contextRef="#ctx0" brushRef="#br0">642 1 4337,'0'0'70,"1"0"0,-1 1 0,1-1 0,-1 0 0,1 1 0,-1-1 0,0 1 0,1-1 0,-1 1 0,1-1 0,-1 1 0,0-1 0,1 1 0,-1-1 0,0 1 0,0-1 0,1 1 0,-1 0 0,0-1 0,0 1 0,0-1 0,0 2 0,2 21-264,1 9 162,4 3 48,2 0 0,1 0 0,2-1 0,1-1 0,1 0 0,2-1 0,1 0 0,2-1 0,1-2 0,1 0 0,2-1 0,45 44 0,-44-51 10,152 148 87,-154-145-118,-1 2-1,-1 0 0,-2 1 1,0 1-1,18 38 1,-34-61 9,0-1 0,0 1 0,-1-1 0,1 1 1,-1 0-1,0 0 0,0 0 0,-1 0 0,1 0 0,-1 0 1,0 5-1,-1-7 22,0-1 1,0 1 0,0 0-1,0-1 1,0 1-1,0-1 1,0 0-1,-1 1 1,1-1 0,-1 0-1,0 0 1,0 0-1,0 0 1,0 0-1,0 0 1,0-1 0,0 1-1,0-1 1,-1 1-1,1-1 1,-6 2-1,-4 2 131,-1-1-1,-1 0 1,1 0-1,0-2 0,-1 0 1,-23 1-1,-88-8 636,8-11-157,-182-50 0,76 14-312,6 7-673,154 25-1263,14-5 52</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3.688"/>
    </inkml:context>
    <inkml:brush xml:id="br0">
      <inkml:brushProperty name="width" value="0.2" units="cm"/>
      <inkml:brushProperty name="height" value="0.2" units="cm"/>
    </inkml:brush>
  </inkml:definitions>
  <inkml:trace contextRef="#ctx0" brushRef="#br0">491 0 7970,'26'151'1743,"-24"-135"-1407,-1 1 0,0 0 1,-1 0-1,0-1 0,-2 1 0,-5 27 1,1-11-313,-78 387 258,27-156-124,-28 125 170,-37-3 2,43-164-104,17-46-3839,45-132 1309</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4.075"/>
    </inkml:context>
    <inkml:brush xml:id="br0">
      <inkml:brushProperty name="width" value="0.2" units="cm"/>
      <inkml:brushProperty name="height" value="0.2" units="cm"/>
    </inkml:brush>
  </inkml:definitions>
  <inkml:trace contextRef="#ctx0" brushRef="#br0">1 6 9770,'4'-5'3447,"-3"5"-3370,2 10 751,-2 20-1454,-1-29 765,5 57-302,22 108 0,-19-125 157,210 813 531,-87-388-389,-90-311-274,25 81-2076,-37-149-457,0-31-397</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2:24.447"/>
    </inkml:context>
    <inkml:brush xml:id="br0">
      <inkml:brushProperty name="width" value="0.2" units="cm"/>
      <inkml:brushProperty name="height" value="0.2" units="cm"/>
    </inkml:brush>
  </inkml:definitions>
  <inkml:trace contextRef="#ctx0" brushRef="#br0">865 27 10514,'-43'-12'2145,"-13"4"1023,-38 5-3160,-11 1-120,-24 1-264,10 1-64,-10 3-576,27 6-2113,14-6 457</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2.984"/>
    </inkml:context>
    <inkml:brush xml:id="br0">
      <inkml:brushProperty name="width" value="0.2" units="cm"/>
      <inkml:brushProperty name="height" value="0.2" units="cm"/>
    </inkml:brush>
  </inkml:definitions>
  <inkml:trace contextRef="#ctx0" brushRef="#br0">33 64 8634,'0'-4'851,"5"-35"3510,-5 39-4352,0-1 0,0 0 1,1 0-1,-1 1 0,0-1 0,0 0 1,-1 0-1,1 1 0,0-1 0,0 0 1,0 1-1,0-1 0,-1 0 0,1 0 1,0 1-1,-1-1 0,1 0 0,0 1 0,-1-1 1,1 1-1,-1-1 0,1 0 0,-1 1 1,1-1-1,-1 1 0,1-1 0,-1 1 1,0 0-1,1-1 0,-1 1 0,0 0 0,1-1 1,-1 1-1,0 0 0,0 0 0,1-1 1,-1 1-1,0 0 0,1 0 0,-1 0 1,0 0-1,-1 0 0,1 0-24,0 0 0,0 1-1,1-1 1,-1 0 0,0 0 0,0 1 0,0-1 0,1 0-1,-1 1 1,0-1 0,0 1 0,1-1 0,-1 1-1,0-1 1,1 1 0,-1 0 0,1-1 0,-1 1-1,0 0 1,1-1 0,0 1 0,-1 0 0,1 0 0,-1-1-1,1 1 1,0 0 0,0 0 0,-1 0 0,1-1-1,0 1 1,0 0 0,0 0 0,0 0 0,0 0-1,0 0 1,0-1 0,0 1 0,0 0 0,0 0 0,1 0-1,-1 0 1,0-1 0,1 1 0,0 1 0,1 5-1,1 0 1,1 0-1,7 12 1,-9-16 4,152 227 170,-92-142-114,232 274 227,-60-81-168,-78-67-141,112 142-3148,-227-310 592,-8-14-346</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3.450"/>
    </inkml:context>
    <inkml:brush xml:id="br0">
      <inkml:brushProperty name="width" value="0.2" units="cm"/>
      <inkml:brushProperty name="height" value="0.2" units="cm"/>
    </inkml:brush>
  </inkml:definitions>
  <inkml:trace contextRef="#ctx0" brushRef="#br0">294 1 8818,'-25'24'4119,"-1"2"-4399,-1 9 127,-25 46 0,-14 18 111,55-84 74,-1-1 0,-1-1 0,1 0 0,-26 19 0,37-32-21,0 0-1,0 1 1,0-1-1,1 1 1,-1-1-1,0 1 0,1 0 1,-1-1-1,0 1 1,1 0-1,-1-1 1,1 1-1,-1 0 0,1 0 1,-1-1-1,0 2 1,12 14 32,-10-16-45,16 19 12,1-1 0,1-1 0,0 0 0,1-2 0,40 23 0,-29-18 3,-8-4 55,1-1 1,0-1 0,1-1-1,0-1 1,46 14-1,-65-25-72,-1 0-1,0-1 0,0 0 1,1 0-1,-1 0 1,0-1-1,0 1 1,1-1-1,-1 0 0,0-1 1,0 1-1,0-1 1,0 0-1,-1-1 1,1 1-1,0-1 1,-1 0-1,0 0 0,0 0 1,0 0-1,0-1 1,0 0-1,0 0 1,-1 0-1,3-4 0,1-9-2240,-7-5 23</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6.516"/>
    </inkml:context>
    <inkml:brush xml:id="br0">
      <inkml:brushProperty name="width" value="0.2" units="cm"/>
      <inkml:brushProperty name="height" value="0.2" units="cm"/>
    </inkml:brush>
  </inkml:definitions>
  <inkml:trace contextRef="#ctx0" brushRef="#br0">1 1 8914,'47'56'1832,"0"-17"841,13 22-2593,-6 5-184,5 12 16,-2-8 0,3 5-8,-13-14-8,7 4-128,-13-15-264,10 4-2105,-4-13 481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7.122"/>
    </inkml:context>
    <inkml:brush xml:id="br0">
      <inkml:brushProperty name="width" value="0.2" units="cm"/>
      <inkml:brushProperty name="height" value="0.2" units="cm"/>
    </inkml:brush>
  </inkml:definitions>
  <inkml:trace contextRef="#ctx0" brushRef="#br0">536 44 7066,'10'-10'637,"-5"5"-15,1-1 0,0 1 1,0 0-1,0 1 0,7-5 0,-10 13-190,-4 7-315,-4 14-111,-10 21 66,-2 0 1,-1-2-1,-29 49 1,-83 120 67,82-138-128,-20 28 10,25-40 130,2 1 1,-49 107-1,84-154-227,1 0 0,1 0-1,-4 34 1,3-17-1034,-15-17-960,19-16 2153,0 1 0,0-1 0,0 0 0,1 1 0,-1-1 0,0 1 0,1-1 0,-1 1 0,1 0 0,-1-1 0,1 1 0,0-1 0,0 1 0,0 1 0,-2 9 100,-2 5-109,2-1 1,0 0-1,1 1 1,1 0-1,0-1 1,5 27-1,67 258 427,-18-85 60,-36-129-348,-6-27-149,30 92 0,-39-147-57</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7.543"/>
    </inkml:context>
    <inkml:brush xml:id="br0">
      <inkml:brushProperty name="width" value="0.2" units="cm"/>
      <inkml:brushProperty name="height" value="0.2" units="cm"/>
    </inkml:brush>
  </inkml:definitions>
  <inkml:trace contextRef="#ctx0" brushRef="#br0">362 74 8346,'-9'1'553,"0"-1"-1,0 1 1,0 1 0,0-1 0,0 2-1,-11 3 1,9-1-382,-1 0-1,1 1 1,0 1-1,0 0 1,1 0-1,-18 16 1,10-5-224,2 0-1,0 1 1,1 0 0,1 1 0,-18 36-1,17-28 88,2 0-1,1 1 0,1 0 0,-13 60 0,22-75-8,0 1-1,0 0 0,1-1 1,1 1-1,0 0 1,2 0-1,-1-1 0,2 1 1,0-1-1,0 1 0,1-1 1,10 22-1,-4-18-4,1 0-1,1 0 1,0-1-1,1-1 1,1 0-1,0-1 1,1 0-1,1-1 1,1-1-1,20 13 1,-21-15-26,1-2 0,0 0 0,0-1-1,1 0 1,-1-2 0,1 0 0,1-1 0,-1-1 0,1 0 0,0-2 0,28 1 0,-35-3-1,0-1 0,0-1 0,0 0 0,0 0 0,-1-2 0,1 1 0,-1-1 0,0-1 1,0 0-1,-1 0 0,11-8 0,-8 4-7,0-1 1,-1-1-1,-1 0 1,0 0-1,0-1 0,-1 0 1,15-25-1,-13 18-37,-2 0 0,-1-1 0,-1 0 0,0 0 0,-1-1 0,-2 0 0,0-1 0,-1 1 0,-1-1 0,-1 0 0,-1 0 0,-3-34 0,-3 18-191,-2-1-1,-2 2 1,-19-55 0,-60-107-3428,32 96 1147</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8.554"/>
    </inkml:context>
    <inkml:brush xml:id="br0">
      <inkml:brushProperty name="width" value="0.2" units="cm"/>
      <inkml:brushProperty name="height" value="0.2" units="cm"/>
    </inkml:brush>
  </inkml:definitions>
  <inkml:trace contextRef="#ctx0" brushRef="#br0">6 13 9418,'12'-7'2445,"-2"1"-406,-10 7-2053,1 0 0,-1 0 0,0-1 0,0 1 0,0 0-1,1-1 1,-1 1 0,0 0 0,0 0 0,0-1 0,0 1-1,0 0 1,-1 0 0,1-1 0,0 1 0,0 0-1,0 0 1,-1-1 0,1 2 0,-10 47-130,3 0-1,-2 51 1,8 102-149,5-103 341,4 0 0,4-1 0,5-1 0,4 0 0,4-2 0,4-1 0,48 103 1,-38-107 24,98 158 0,-116-216-63,1-1-1,1-1 1,2-2 0,1 0 0,1-2 0,2-1 0,0-1-1,38 23 1,-56-40-2,1 0 0,0-1 1,0-1-1,1 0 0,-1-1 0,1 0 0,0-1 0,0 0 0,0-1 1,22 0-1,-25-2-4,0-1 0,-1 0 1,1 0-1,0-1 0,0-1 1,-1 0-1,1 0 1,-1-1-1,0 0 0,0 0 1,-1-1-1,1 0 0,-1-1 1,14-12-1,-7 3-10,-1 0 1,-1-1-1,-1 0 0,0-1 0,-1-1 1,-1 0-1,-1-1 0,0 1 1,-1-2-1,-1 1 0,6-28 0,-1-9-12,-2-1 0,5-104 0,-14 75 21,-3 0-1,-3 0 0,-22-103 1,10 97-219,-5 0 0,-4 1 0,-47-110 1,53 161-3130,5 16 200</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8.910"/>
    </inkml:context>
    <inkml:brush xml:id="br0">
      <inkml:brushProperty name="width" value="0.2" units="cm"/>
      <inkml:brushProperty name="height" value="0.2" units="cm"/>
    </inkml:brush>
  </inkml:definitions>
  <inkml:trace contextRef="#ctx0" brushRef="#br0">45 1 9802,'1'1'143,"0"-1"-1,0 1 1,1 0-1,-1 0 0,0 0 1,0 0-1,0 0 1,0 0-1,0 0 1,-1 0-1,1 0 1,0 1-1,0-1 1,-1 0-1,1 1 1,-1-1-1,1 0 1,-1 1-1,1-1 1,-1 0-1,0 1 1,0-1-1,0 3 1,-2 38 461,0-29-762,0 4 67,-53 666-531,54-638 696,2 0 1,1 0 0,3-1 0,1 1-1,2-1 1,3 0 0,21 59-1,47 92-175,-44-113-2762,-21-51 701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10.396"/>
    </inkml:context>
    <inkml:brush xml:id="br0">
      <inkml:brushProperty name="width" value="0.2" units="cm"/>
      <inkml:brushProperty name="height" value="0.2" units="cm"/>
    </inkml:brush>
  </inkml:definitions>
  <inkml:trace contextRef="#ctx0" brushRef="#br0">3182 2769 6969,'-10'6'2111,"7"-6"-2209,0 1 0,1 0 0,-1 0 0,0-1 0,0 0 0,1 1 0,-6-1 0,-5-1 119,-1 0 0,0 0-1,0-1 1,1-1 0,-20-6-1,20 3 8,1 0-1,-1-1 1,1 0-1,0-1 0,0 0 1,1-1-1,-13-14 0,3 5 27,-339-317 639,17-20-311,127 129-175,-186-183 354,-34-23-52,22 50-290,388 360-217,-242-205 60,180 159-77,-111-66 0,38 54-1689</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9.347"/>
    </inkml:context>
    <inkml:brush xml:id="br0">
      <inkml:brushProperty name="width" value="0.2" units="cm"/>
      <inkml:brushProperty name="height" value="0.2" units="cm"/>
    </inkml:brush>
  </inkml:definitions>
  <inkml:trace contextRef="#ctx0" brushRef="#br0">1 0 8482,'15'37'4090,"21"32"-4795,-26-51 1034,50 85-145,5-3 0,114 136 0,175 155 739,-272-305-823,-57-59-69,-8-8-17,0-1-1,1 0 0,34 24 0,-51-41-12,1 0 0,-1 0 0,1 0 0,-1 0 0,1 0 0,-1-1 0,1 1 1,-1-1-1,1 1 0,0-1 0,-1 0 0,1 1 0,2-1 0,-3 0-2,0 0 1,-1-1-1,1 1 1,-1 0-1,1 0 1,0-1-1,-1 1 1,1 0-1,-1-1 1,1 1-1,-1 0 0,1-1 1,-1 1-1,1-1 1,-1 1-1,1-1 1,-1 1-1,0-1 1,1 1-1,-1-1 1,0 0-1,1 1 0,-1-2 1,2-3-5,-1-1-1,-1 0 1,1 0-1,-1 1 1,0-1 0,0-7-1,0 9 6,-24-230-155,12 135 137,-3-54 15,-7-59 79,12 149 13,-23-83 1,25 120 17,-13-30 1,18 48-330,-1 1 0,1 0 0,-2 0 0,1 0 0,-1 1 0,0-1 1,0 1-1,-8-7 0</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09.692"/>
    </inkml:context>
    <inkml:brush xml:id="br0">
      <inkml:brushProperty name="width" value="0.2" units="cm"/>
      <inkml:brushProperty name="height" value="0.2" units="cm"/>
    </inkml:brush>
  </inkml:definitions>
  <inkml:trace contextRef="#ctx0" brushRef="#br0">39 14 8746,'5'-2'338,"19"-8"2546,-23 10-2857,-1 0 0,1 0 0,-1-1 1,0 1-1,1 0 0,-1 0 0,1 0 1,-1 0-1,1 0 0,-1 0 0,1 0 0,-1 0 1,1 0-1,-1 0 0,1 0 0,-1 0 1,1 0-1,-1 0 0,1 0 0,-1 1 1,1-1-1,-1 0 0,0 0 0,1 1 1,-1-1-1,1 0 0,-1 0 0,0 1 1,1-1-1,-1 0 0,0 1 0,1-1 0,-1 1 1,0-1-1,1 0 0,-1 1 0,0-1 1,0 1-1,0-1 0,1 1 0,-1-1 1,0 1-1,1 28-108,-2 0-1,0 0 1,-2 0 0,-10 43-1,7-38 81,-46 330 32,46-291 35,3 0-1,3 0 1,10 75-1,-6-121-33,2 1 1,1-2-1,1 1 0,1-1 0,2 0 0,0-1 1,2 0-1,0-1 0,2 0 0,1-1 0,0-1 1,32 33-1,-45-52-213,0 0-236,-1 0 0,1 0 0,0-1 0,0 1 0,0 0 0,0-1 0,0 0 0,1 0 0,-1 0 0,6 2 0,10-7-2817</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0.048"/>
    </inkml:context>
    <inkml:brush xml:id="br0">
      <inkml:brushProperty name="width" value="0.2" units="cm"/>
      <inkml:brushProperty name="height" value="0.2" units="cm"/>
    </inkml:brush>
  </inkml:definitions>
  <inkml:trace contextRef="#ctx0" brushRef="#br0">0 0 8346,'6'7'941,"0"-1"1,0 0-1,11 9 1,-11-11-633,0 1 1,0 1-1,-1-1 0,1 1 1,7 12-1,-5-6-350,-1 2 0,-1-1 1,0 1-1,6 20 0,13 65-179,-19-72 210,180 1009 315,-177-947-763,0 1-4384,-6-76 1736</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0.574"/>
    </inkml:context>
    <inkml:brush xml:id="br0">
      <inkml:brushProperty name="width" value="0.2" units="cm"/>
      <inkml:brushProperty name="height" value="0.2" units="cm"/>
    </inkml:brush>
  </inkml:definitions>
  <inkml:trace contextRef="#ctx0" brushRef="#br0">100 400 8394,'-37'-64'3145,"-17"-32"-2701,53 94-456,0-1 1,-1 1 0,1-1-1,0 0 1,1 1 0,-1-1-1,0 0 1,1 1 0,0-1 0,-1 0-1,1 0 1,0 1 0,1-1-1,-1 0 1,0 0 0,1 1-1,-1-1 1,3-4 0,-1 2 27,0 0-1,1 0 1,0 0 0,0 1 0,1-1 0,-1 1 0,1 0 0,7-7-1,5-2 99,1 0-1,1 2 1,33-17-1,-26 15-40,0 2 0,1 1 0,1 1-1,-1 2 1,1 0 0,1 2 0,-1 1 0,1 1 0,0 1-1,0 2 1,44 4 0,-50-1-64,0 1-1,0 1 1,-1 0 0,0 2-1,0 1 1,-1 0 0,0 2-1,0 0 1,-1 1-1,0 1 1,-1 0 0,-1 2-1,0 0 1,-1 1 0,16 18-1,-20-19-18,-1 1 1,-1 0-1,0 0 0,-1 1 1,-1 0-1,0 1 0,-1 0 0,-1 0 1,-1 0-1,0 1 0,-1-1 1,-1 1-1,-1 0 0,0 1 0,-2-1 1,0 0-1,-1 0 0,0 0 1,-2 0-1,-5 23 0,-4-1-13,-1 0 0,-1-1 0,-3-1 0,-1-1 0,-40 63 0,-2-15 9,-77 85-1,70-95 39,34-41 119,2 2 0,-36 54 1,65-86-100,0-1 0,-1 1 0,1 0 0,1 0 0,-1 0 0,1 0 0,-1 1 0,1-1 0,0 0 0,0 0 0,1 6 0,0-7-11,0 1 0,1 0 0,0 0 0,0-1 0,0 1 0,0-1 0,0 1 0,1-1 0,0 0-1,0 1 1,0-1 0,0 0 0,4 5 0,53 57-118,3-2-1,77 60 1,-29-26-2166,-27-20-639,1-3-424</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1.884"/>
    </inkml:context>
    <inkml:brush xml:id="br0">
      <inkml:brushProperty name="width" value="0.2" units="cm"/>
      <inkml:brushProperty name="height" value="0.2" units="cm"/>
    </inkml:brush>
  </inkml:definitions>
  <inkml:trace contextRef="#ctx0" brushRef="#br0">1 212 7938,'0'-3'518,"1"1"0,0-1 0,-1 0 0,1 0 0,-1 0 0,0 0 0,0 1 1,0-5-1,-1 5-443,1 0-1,0-1 1,0 1 0,0 0 0,0 0 0,0 0 0,0 0-1,1 0 1,-1 0 0,0 0 0,1 0 0,0 0 0,-1 0-1,1 0 1,0 0 0,0 1 0,0-1 0,0 0 0,1 0 0,1-1-1,50-23 384,-32 12-386,-12 7-33,1 1 1,0 0-1,0 0 0,1 1 0,-1 0 0,19-5 1,209-42 238,-234 51-352,0 1-1,0-1 1,0 1-1,0 0 0,0 0 1,0 0-1,0 1 1,7 1-1,-10-2-81,1 1-1,-1-1 0,0 1 1,1 0-1,-1 0 1,0 0-1,1 0 1,-1 0-1,0 0 0,0 0 1,0 0-1,0 0 1,0 0-1,0 1 1,0-1-1,-1 0 0,1 1 1,0-1-1,-1 0 1,1 1-1,-1-1 0,1 1 1,-1 2-1,3 19-2547</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2.227"/>
    </inkml:context>
    <inkml:brush xml:id="br0">
      <inkml:brushProperty name="width" value="0.2" units="cm"/>
      <inkml:brushProperty name="height" value="0.2" units="cm"/>
    </inkml:brush>
  </inkml:definitions>
  <inkml:trace contextRef="#ctx0" brushRef="#br0">1 55 9066,'45'-3'2104,"12"-3"825,-6 0-2625,13 1-104,-4-2-88,10-1 0,-3 1-40,8 0-88,-16 3-96,0 2-416,-14 8-2449,-6 5 561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2.617"/>
    </inkml:context>
    <inkml:brush xml:id="br0">
      <inkml:brushProperty name="width" value="0.2" units="cm"/>
      <inkml:brushProperty name="height" value="0.2" units="cm"/>
    </inkml:brush>
  </inkml:definitions>
  <inkml:trace contextRef="#ctx0" brushRef="#br0">1 196 3937,'44'-37'1936,"0"-7"-615,-8 6-345,3-4-2977,-8 7 265</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3.055"/>
    </inkml:context>
    <inkml:brush xml:id="br0">
      <inkml:brushProperty name="width" value="0.2" units="cm"/>
      <inkml:brushProperty name="height" value="0.2" units="cm"/>
    </inkml:brush>
  </inkml:definitions>
  <inkml:trace contextRef="#ctx0" brushRef="#br0">7671 340 3817,'33'-13'3920,"42"-21"1,-45 18-2821,39-29 0,-69 45-1101,0 0 1,0 0-1,0 0 1,0 0-1,0 0 1,0 0-1,0 0 1,0 0-1,1 0 1,-1 0-1,0 0 1,0 0-1,0-1 1,0 1-1,0 0 1,0 0-1,0 0 0,0 0 1,0 0-1,0 0 1,0 0-1,0 0 1,0 0-1,0 0 1,0 0-1,0 0 1,0 0-1,0-1 1,0 1-1,0 0 1,0 0-1,0 0 1,0 0-1,0 0 1,0 0-1,0 0 1,0 0-1,0 0 1,0 0-1,0 0 1,0-1-1,0 1 1,0 0-1,0 0 1,0 0-1,0 0 1,0 0-1,0 0 1,0 0-1,0 0 1,0 0-1,0 0 1,-1 0-1,1 0 1,0 0-1,0 0 1,0 0-1,0 0 1,0 0-1,0-1 1,0 1-1,0 0 1,0 0-1,0 0 1,0 0-1,-11-1-109,-26 0-128,23 1 210,-415 37 172,139-5-22,-526 0 248,3-34-220,680 1-128,-153-4 0,-745-47 157,-17-38 135,936 79-259,-735-67 480,18 25-42,768 50-472,-655-28 257,348 44-393,338-9-237,29-4 322,1 0 1,0 0-1,0 0 1,-1 0-1,1 0 0,0 0 1,0 0-1,0 1 1,-1-1-1,1 0 0,0 0 1,0 0-1,-1 0 1,1 0-1,0 0 0,0 1 1,0-1-1,-1 0 1,1 0-1,0 0 0,0 0 1,0 1-1,0-1 1,0 0-1,-1 0 0,1 0 1,0 1-1,0-1 1,0 0-1,0 0 0,0 1 1,0-1-1,0 0 1,0 0-1,0 1 0,0-1 1,0 0-1,0 0 1,0 1-1,0-1 1,0 0-1,0 0 0,0 1 1,0-1-1,0 0 1,0 0-1,0 1 0,1-1 1,-1 0-1,0 0 1,0 0-1,0 1 0,0-1 1,1 0-1,-1 0 1,0 0-1,0 0 0,0 1 1,0-1-1,1 0 1,12 10-1777,18 6-875</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4.770"/>
    </inkml:context>
    <inkml:brush xml:id="br0">
      <inkml:brushProperty name="width" value="0.2" units="cm"/>
      <inkml:brushProperty name="height" value="0.2" units="cm"/>
    </inkml:brush>
  </inkml:definitions>
  <inkml:trace contextRef="#ctx0" brushRef="#br0">787 347 10330,'25'-21'1058,"0"-2"0,-2 0 0,-1-2 1,28-39-1,-47 60-1063,-1 1 1,1-1-1,-1 0 1,0 0-1,0-1 1,-1 1-1,1 0 1,-1 0 0,0-1-1,0 1 1,0-1-1,-1 1 1,0-1-1,0 0 1,0 1-1,0-1 1,0 1-1,-1-1 1,0 1-1,0-1 1,-1 1 0,1 0-1,-1 0 1,0-1-1,0 1 1,0 0-1,-3-4 1,0 2-35,0 1 0,0-1 0,0 1 0,-1 0 0,0 1 0,0-1-1,0 1 1,0 1 0,-1-1 0,1 1 0,-1 0 0,0 0 0,0 1 0,0 0 0,-14-2 0,5 3 16,1 0-1,0 1 1,-1 1 0,1 0-1,0 1 1,-1 1 0,1 1-1,1 0 1,-25 10-1,6 0-9,0 2-1,2 1 0,-31 21 0,26-11 43,1 1 0,2 1 0,0 2 0,2 2 0,-40 53 0,33-33 5,3 1 0,2 2 0,-28 65 0,45-84-19,2 0 0,1 1-1,2 0 1,-10 60 0,19-81 7,0 1 1,1 0-1,1-1 1,0 1 0,2 0-1,0-1 1,0 1-1,2-1 1,0 0-1,2 0 1,-1 0 0,11 19-1,-12-28-2,1 0 0,0-1 1,0 0-1,0 0 0,1 0 0,0-1 0,0 0 0,1 0 1,0 0-1,0-1 0,0 0 0,13 7 0,-10-8-23,1 0-1,0 0 1,0-1-1,0 0 0,0-1 1,1 0-1,-1 0 1,22-2-1,-11-1-51,0-1 1,0-2-1,0 0 0,0-1 0,-1-2 1,0 0-1,0-1 0,0-1 0,31-19 1,-19 6-86,-2-2 1,0 0 0,-1-3 0,-2 0 0,-1-1-1,-1-2 1,27-41 0,4-16-210,71-146 0,-35 25 867,-77 167-122,-2-2 1,-2 0-1,7-50 1,-17 68-231,-3 25-145,1 0-1,0 0 1,0 0 0,0 0-1,-1 0 1,1 0-1,0 0 1,0 0 0,0 0-1,-1 0 1,1 0 0,0 0-1,0 0 1,0 0-1,0 0 1,-1 0 0,1 0-1,0 0 1,0 0 0,0 0-1,0 1 1,-1-1-1,1 0 1,0 0 0,0 0-1,0 0 1,0 0-1,0 0 1,-1 1 0,1-1-1,0 0 1,0 0 0,0 0-1,0 0 1,0 1-1,0-1 1,0 0 0,0 0-1,0 0 1,0 0-1,0 1 1,0-1 0,-1 0-1,1 0 1,0 0 0,0 1-1,1-1 1,-1 0-1,0 0 1,-4 8-12,1 0-1,0 0 1,-2 13 0,-1 28 52,1 0-1,3 1 1,2-1 0,2 1 0,3-1 0,12 63 0,92 289 806,-35-149-500,-42-126-271,-6 1 0,19 250 0,-50-84-168,1-241 59,-3 1-1,-2-1 1,-22 70 0,27-111 18,0-1 0,0 0 1,-1 1-1,0-1 0,0-1 1,-1 1-1,-1-1 0,0 0 0,0-1 1,-11 11-1,15-16 10,-1-1-1,1 1 0,0-1 1,0 0-1,-1 0 1,0-1-1,1 1 0,-1-1 1,0 1-1,1-1 1,-1-1-1,0 1 0,0 0 1,0-1-1,0 0 1,0 0-1,0 0 1,0 0-1,0-1 0,0 1 1,1-1-1,-1 0 1,0 0-1,0 0 0,1-1 1,-1 0-1,1 1 1,-1-1-1,1 0 0,-5-4 1,1 0 6,-1 0 0,1-1 0,1 0 0,-1 0 0,1 0 0,0-1-1,1 0 1,0 0 0,0 0 0,1-1 0,0 0 0,0 0 0,1 0 0,0 0 0,-3-18 0,3 5 6,0-1 1,2 1-1,0-1 1,1 1-1,6-37 1,2 18-8,1 0 1,2 0-1,19-46 1,57-109-95,-80 182 82,139-270-198,-87 172 137,-28 54 37,125-249-52,-120 225 87,49-158-1,-78 210 14,0 0-1,-2-1 1,-2 1-1,0-1 1,-3-39-1,-1 51-6,-1 1-1,0 0 1,-2-1-1,0 1 1,-1 0-1,-1 1 1,0-1 0,-2 1-1,0 1 1,-11-18-1,17 30-4,-1 0 0,0 0 0,0 0 0,0 1 0,0-1-1,0 1 1,-1 0 0,1 0 0,-1 0 0,0 1 0,0-1 0,0 1 0,-1 0-1,1 0 1,0 0 0,-6-1 0,6 3 1,0-1 1,0 1-1,0 0 0,0 0 1,0 1-1,0-1 0,0 1 1,0 0-1,0 0 0,0 0 0,0 1 1,0-1-1,1 1 0,-1 0 1,1 0-1,-1 0 0,1 0 1,0 1-1,-4 3 0,-3 3 0,1 1-1,0 1 0,1-1 1,0 1-1,0 1 1,1 0-1,1 0 1,0 0-1,-7 20 0,1 4 9,2 1 0,-8 44 0,10-21 6,3 1-1,2 0 1,3-1 0,3 1 0,2 0 0,3-1 0,23 91-1,-22-120 13,1 0-1,1-1 0,1 0 0,2-1 0,34 55 0,-37-69-12,1 0-1,0 0 1,1-1 0,0 0-1,2-1 1,-1-1-1,2 0 1,-1-2 0,1 1-1,1-2 1,21 9 0,-29-14-25,0 0 1,1-1 0,0 0 0,0-1 0,-1 0 0,1-1 0,1 0 0,-1-1 0,0 0 0,0 0 0,0-1-1,0 0 1,0-1 0,0 0 0,-1 0 0,1-1 0,12-6 0,-6 1-234,-1-1 0,-1 0-1,1-1 1,-2-1 0,1 0 0,-1-1 0,-1 0 0,0-1-1,15-21 1,43-74-2607,-4-11-342</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5.142"/>
    </inkml:context>
    <inkml:brush xml:id="br0">
      <inkml:brushProperty name="width" value="0.2" units="cm"/>
      <inkml:brushProperty name="height" value="0.2" units="cm"/>
    </inkml:brush>
  </inkml:definitions>
  <inkml:trace contextRef="#ctx0" brushRef="#br0">33 27 9786,'-19'-26'5030,"19"26"-4992,-7 16-194,4 9 137,1-1 0,1 1 0,1-1 0,1 1 0,7 40 0,-6-48 11,71 421 26,26-3 272,16 85 143,-70-269-874,19 357 0,-58-487-3188,2-73 1105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11.268"/>
    </inkml:context>
    <inkml:brush xml:id="br0">
      <inkml:brushProperty name="width" value="0.2" units="cm"/>
      <inkml:brushProperty name="height" value="0.2" units="cm"/>
    </inkml:brush>
  </inkml:definitions>
  <inkml:trace contextRef="#ctx0" brushRef="#br0">229 9 5449,'5'-8'1791,"-5"8"-1798,0 0 0,0 0 0,0 0 1,0 0-1,0 0 0,0 0 0,0 0 0,0 0 0,0 0 0,0 0 1,0 0-1,0 0 0,0 0 0,0 0 0,0 0 0,-1 0 1,1 0-1,0 0 0,0 0 0,0 0 0,0 0 0,0-1 0,0 1 1,0 0-1,0 0 0,0 0 0,0 0 0,-1 2 28,0-1 0,0 1 0,0 0 0,1-1 0,-1 1 0,0 0 0,1 0 0,-1 0 0,1 0 0,0 0 0,-1 3 0,-3 16 45,-65 209 462,-50 70 1007,112-285-1667,-13 37-101,14-17-3434,8-23 1455</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5.518"/>
    </inkml:context>
    <inkml:brush xml:id="br0">
      <inkml:brushProperty name="width" value="0.2" units="cm"/>
      <inkml:brushProperty name="height" value="0.2" units="cm"/>
    </inkml:brush>
  </inkml:definitions>
  <inkml:trace contextRef="#ctx0" brushRef="#br0">828 9 9690,'2'-9'4009,"-3"9"-3949,-16 0 779,-20 8-811,1 2 0,0 1 1,1 1-1,-51 26 1,-125 83 19,153-83-40,1 4 0,-73 67-1,118-97-321,0 0 0,1 1 0,0 0-1,1 1 1,1 0 0,0 1 0,1 0 0,0 0 0,1 1-1,1 0 1,-7 28 0,3 9-2165</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8.843"/>
    </inkml:context>
    <inkml:brush xml:id="br0">
      <inkml:brushProperty name="width" value="0.2" units="cm"/>
      <inkml:brushProperty name="height" value="0.2" units="cm"/>
    </inkml:brush>
  </inkml:definitions>
  <inkml:trace contextRef="#ctx0" brushRef="#br0">972 159 9546,'-18'-95'4388,"17"92"-4364,0 0 0,0 0 1,-1 0-1,1 0 0,-1 0 1,1 1-1,-1-1 0,0 0 0,0 1 1,0-1-1,-1 1 0,1 0 1,0 0-1,-1 0 0,0 0 1,1 0-1,-1 1 0,0-1 1,0 1-1,0-1 0,-5 0 1,-3-1-66,-1 0 1,0 1 0,0 0 0,-13 0 0,23 2 46,-21-1-76,0 2 0,0 0 0,1 2 0,-1 0 0,0 2 0,1 0 0,0 2 0,0 0 0,-28 14 0,-12 11-34,-101 67 0,117-67 130,0 2 1,-50 48-1,75-62-4,2 2-1,0 0 1,1 1 0,1 1-1,-27 51 1,39-66-2,2 0-1,-1 0 1,1 1 0,1-1-1,0 1 1,0-1 0,1 1 0,0 0-1,1 0 1,1 17 0,1-12 1,1-1 0,0 1 0,1-1 0,0 0-1,1 0 1,10 18 0,7 5 10,1-1 0,2 0 0,53 56 0,11-1 23,160 127 1,1 1 32,-231-201-69,-2 1 1,0 0-1,-1 1 0,-1 1 1,18 33-1,-25-39-5,-2 1-1,0 0 0,0 1 0,-1-1 1,-1 1-1,-1 0 0,-1 0 1,0 0-1,-1 19 0,-1-5-16,-2-1 0,-1 1 0,-2 0 0,-1-1 0,-1 0 0,-14 38 0,15-53-104,0 0-1,-1 0 1,-1 0 0,0-1-1,-1 0 1,-1-1 0,0 0 0,-1 0-1,0-1 1,0-1 0,-2 0-1,1 0 1,-23 13 0,29-21-219,1 0 0,-1 0 1,0-1-1,0 0 1,0 0-1,0 0 0,0-1 1,0 0-1,0 0 0,-1-1 1,1 1-1,0-1 0,-9-2 1,-24-9-2759</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19.746"/>
    </inkml:context>
    <inkml:brush xml:id="br0">
      <inkml:brushProperty name="width" value="0.2" units="cm"/>
      <inkml:brushProperty name="height" value="0.2" units="cm"/>
    </inkml:brush>
  </inkml:definitions>
  <inkml:trace contextRef="#ctx0" brushRef="#br0">164 1648 7474,'18'-12'2512,"6"-4"2290,-39 22-4931,5 0 136,1 0-1,-1 1 1,1 0-1,0 0 1,1 1 0,0 0-1,0 0 1,0 1-1,1 0 1,1 1 0,-1-1-1,-5 13 1,0 3-9,0 1 0,2 0 1,-13 48-1,15-37-1,2 1 0,1-1 1,3 1-1,0 0 0,3-1 1,1 1-1,11 56 0,-1-33 2,3 0-1,3-2 0,46 106 1,17-8 9,-70-139-14,1 0-1,1-1 0,0-1 0,1 0 1,1 0-1,22 17 0,-30-27-4,1-1 0,-1-1 0,1 1 0,0-1 0,0 0 0,18 5 0,-23-9-6,0 1 0,0 0 0,0-1 1,0 1-1,0-1 0,0 0 0,0 0 1,1-1-1,-1 1 0,0 0 0,0-1 0,0 0 1,0 0-1,0 0 0,0 0 0,0 0 1,0-1-1,-1 1 0,1-1 0,0 0 0,-1 1 1,1-1-1,2-4 0,0 1-35,-1-1-1,0 1 0,-1-1 1,1 0-1,-1 0 1,0-1-1,-1 1 1,0 0-1,0-1 1,0 0-1,1-8 1,0-10-251,1-42 0,-4 63 279,-1-54-562,-3 0 1,-2 0 0,-19-79-1,-59-166-77,77 279 804,5 17-85,-29-108 1491,31 114-1529,0 1 0,-1 0 0,1-1 0,0 1 0,0-1 0,0 1 0,0-1 0,0 1 0,0-1-1,0 1 1,0-1 0,0 1 0,0-1 0,0 1 0,0-1 0,0 1 0,0-1 0,0 1 0,0-1-1,0 1 1,1-1 0,-1 1 0,0 0 0,0-1 0,1 0 0,11 12 259,79 121-174,20 27-51,-89-131-3,2-1 1,0 0-1,36 28 0,-52-49-28,0 0-1,0 0 0,0-1 0,1 0 0,0-1 0,0 0 1,0 0-1,11 2 0,-15-5-14,-1 0 1,1 0 0,0 0-1,0-1 1,-1 0-1,1 0 1,0-1 0,0 1-1,0-1 1,-1 0-1,1 0 1,0 0 0,-1-1-1,1 0 1,-1 0-1,0 0 1,0 0 0,1-1-1,3-3 1,2-2-20,-1-1 1,0 0 0,0-1 0,-1 0-1,0-1 1,-1 0 0,0 0-1,-1 0 1,0-1 0,-1 0-1,5-15 1,3-16-83,-2 0 1,6-49-1,1-53-118,-2-187 0,-16 199 199,-5 0-1,-30-172 0,-39-37 236,48 256 2,-72-164 0,69 189-93,-40-60-1,55 100-126,0 0-1,-2 2 0,0 0 1,-1 1-1,-1 0 1,-26-19-1,38 32-21,0 1 0,-1 0 0,0 0 0,1 0 0,-2 1 1,1 0-1,0 1 0,0-1 0,-1 1 0,-12-1 0,17 3 8,-1 0 0,1 0-1,-1 0 1,0 1 0,1-1 0,-1 1 0,1 0-1,0 0 1,-1 1 0,1-1 0,0 0 0,-1 1 0,1 0-1,0 0 1,0 0 0,1 0 0,-1 0 0,0 1 0,1-1-1,-1 1 1,1 0 0,0 0 0,0 0 0,0 0 0,-2 4-1,-3 7 8,1 1-1,1 0 1,0 0-1,1 0 1,1 0-1,0 0 1,1 1-1,0 0 1,2-1-1,1 31 1,4 1 110,2 1 0,15 58 1,140 362 874,-124-373-830,191 481 408,-12-1-471,-115-302-519,-86-229-1221,44 83-1,-29-85-783</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1.193"/>
    </inkml:context>
    <inkml:brush xml:id="br0">
      <inkml:brushProperty name="width" value="0.2" units="cm"/>
      <inkml:brushProperty name="height" value="0.2" units="cm"/>
    </inkml:brush>
  </inkml:definitions>
  <inkml:trace contextRef="#ctx0" brushRef="#br0">142 633 9442,'-14'-16'4868,"13"17"-4844,0-1 1,1 0-1,-1 0 1,0 1-1,0-1 1,0 0-1,0 1 1,0-1-1,0 1 1,1-1-1,-1 1 1,0 0 0,1-1-1,-1 1 1,0 0-1,1-1 1,-2 2-1,-5 7-26,0 0 1,1 0-1,0 0 0,0 1 1,1 0-1,-7 20 0,-17 67-25,17-40-18,2 0-1,3 0 1,2 1-1,5 102 0,3-116 55,2-1-1,1 0 0,3 0 0,2-1 0,1 0 0,2-1 1,20 40-1,-24-60-3,1-1 1,22 31-1,-30-47-6,0 0-1,0 0 1,0 0-1,1 0 1,0-1-1,-1 0 1,1 0-1,0 0 1,0 0-1,1 0 1,-1-1-1,1 0 1,-1 1-1,1-2 1,0 1-1,0-1 1,-1 1-1,10 0 1,-12-2-4,0 0 0,0-1 0,0 1 0,0 0 0,-1-1 0,1 1 0,0-1 0,0 1 1,-1-1-1,1 0 0,0 0 0,-1 0 0,1 0 0,0 0 0,-1 0 0,0 0 0,3-3 0,-2 1-10,1 0 0,-1 0 0,0-1 0,0 1 0,0-1-1,0 0 1,2-6 0,-1-5-43,1 1 0,-2-1-1,2-20 1,-2-28-88,-2 0 1,-3 0-1,-13-72 0,-56-186-101,-2 100 309,82 237-53,130 237 61,-90-173-10,63 79 0,-100-144-25,0-1 1,1 0-1,1-1 1,0-1 0,1 0-1,22 15 1,-34-26-29,0 1-1,0-1 1,0 0-1,1 0 1,-1 0-1,1 0 1,-1-1 0,0 1-1,1-1 1,-1 1-1,1-1 1,0 0 0,-1 0-1,1 0 1,-1 0-1,1 0 1,-1-1 0,1 1-1,-1-1 1,4-1-1,-3 0-2,0 0-1,0 0 1,0 0-1,0 0 1,0-1-1,0 1 0,-1-1 1,1 0-1,-1 0 1,0 0-1,0 0 1,3-5-1,1-4 0,-1-1-1,0 0 0,-1 0 1,0-1-1,-1 1 1,1-17-1,1-50-21,-3 0-1,-4 0 1,-17-114 0,14 158-21,-1 0 1,-1 0-1,-2 0 0,-2 1 1,-27-62-1,38 95 43,0 0 1,0 0-1,1 0 0,-1 0 0,0 1 1,1-1-1,0 0 0,-1 0 0,1 0 1,0 0-1,0 1 0,0-1 0,2-3 1,20-16 69,26-20-4,-46 39-61,0 0-1,0 0 0,0 1 1,0-1-1,0 1 0,0 0 1,0 0-1,0 0 0,1 0 0,-1 0 1,0 1-1,1-1 0,-1 1 1,0 0-1,1 0 0,-1 0 1,1 1-1,-1-1 0,0 1 1,1 0-1,-1 0 0,5 2 1,1 1-3,-1 0 0,1 1 0,-1 0 0,-1 1 0,14 11 0,0 4-4,-1 0 0,0 1 0,-2 1 1,-1 1-1,-1 0 0,-1 1 0,13 29 0,68 197-9,-30-67-18,-61-172 31,0 0 0,1-1 1,0 1-1,14 19 0,-20-31-3,0 0 0,0 0 0,1 0 0,-1 0 0,0 1 0,0-1 0,0 0 0,0 0 0,0 0 0,0 0 0,1 1 0,-1-1 0,0 0 0,0 0-1,0 0 1,1 0 0,-1 0 0,0 0 0,0 0 0,0 1 0,1-1 0,-1 0 0,0 0 0,0 0 0,0 0 0,1 0 0,-1 0 0,0 0 0,0 0 0,0 0 0,1 0 0,-1 0-1,0 0 1,0 0 0,1-1 0,-1 1 0,0 0 0,0 0 0,0 0 0,1 0 0,-1 0 0,0 0 0,0 0 0,0-1 0,0 1 0,1 0 0,4-14 34,-1-17 0,-3-28-38,-9-99-1,-21-62-146,15 124 119,-75-448 273,89 543-241,0 1 1,0 0-1,0 0 0,-1-1 1,1 1-1,0 0 0,0 0 1,0-1-1,0 1 1,0 0-1,0 0 0,0-1 1,0 1-1,0 0 0,0 0 1,0-1-1,0 1 0,0 0 1,0-1-1,0 1 0,0 0 1,0 0-1,0-1 0,0 1 1,0 0-1,1 0 0,-1-1 1,0 1-1,0 0 1,0 0-1,0-1 0,1 1 1,-1 0-1,0 0 0,0 0 1,1-1-1,7 9 19,8 16-32,95 203-97,-75-146 101,60 102 0,-87-170 9,-1 2 14,1 0-1,1-1 0,0-1 0,1 1 0,1-2 0,23 22 0,-33-33-13,-1 0-1,1 0 1,0 0 0,-1 0 0,1 0 0,0 0 0,-1-1 0,1 1 0,0-1 0,0 1-1,0-1 1,0 1 0,0-1 0,-1 0 0,1 0 0,0 0 0,0 0 0,0-1-1,0 1 1,0 0 0,0-1 0,-1 1 0,1-1 0,0 0 0,0 1 0,-1-1 0,1 0-1,0 0 1,-1 0 0,1 0 0,-1-1 0,1 1 0,-1 0 0,3-4 0,1-1-3,0 0 0,-1-1 0,0 0 0,0 0 0,-1 0 1,6-15-1,-3 0-8,-1 1 1,-1-1 0,-1 0 0,-1 0-1,0 0 1,-2 0 0,-3-31-1,-4-5-10,-23-87-1,24 116 25,-1 1-1,-2 1 1,-1-1 0,-24-44-1,34 70-8,-1 1-1,-1-1 1,1 0-1,0 1 1,0-1 0,-1 1-1,1 0 1,-1-1-1,1 1 1,-1 0 0,-2-1-1,3 1 1,1 1 0,-1 0 0,0-1-1,0 1 1,0 0 0,1 0 0,-1 0 0,0 0-1,0 0 1,0 0 0,1 0 0,-1 0 0,0 0 0,0 0-1,0 0 1,1 1 0,-1-1 0,0 0 0,-1 1-1,0 1-5,0 0-1,0-1 1,0 1-1,1 0 1,-1 0-1,1 0 1,-1 0-1,1 0 0,0 0 1,-1 1-1,1-1 1,0 0-1,1 1 1,-1-1-1,-1 5 1,-1 11-18,1 0 0,1 0 0,1 0 1,0 0-1,1 0 0,1 0 0,7 32 1,4-3 9,28 73 0,5-18 119,103 168-1,-114-211-46,-15-25-24,203 369 431,-157-263-142,88 276 1,-134-340-257,-3 1 0,8 91 0,-21-125-81,-2 0 0,-3 0 0,-1 0 0,-1 0 0,-14 57 0,13-82-20,-1-1 0,-1 1-1,-1-1 1,0 0 0,-1-1 0,-1 0 0,-1 0 0,0-1-1,-1 0 1,-22 24 0,26-33-20,1 0 0,-1 0 0,0-1 0,0 0-1,-1 0 1,1-1 0,-1 0 0,0 0 0,0 0 0,-1-1 0,1-1-1,0 0 1,-1 0 0,0 0 0,0-1 0,1 0 0,-1-1 0,0 0 0,0 0-1,1-1 1,-1 0 0,0-1 0,-16-5 0,10 2-417,1-1 0,1 0 0,-1-1 0,-22-16 0,-49-50-1825,84 73 2294</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1.580"/>
    </inkml:context>
    <inkml:brush xml:id="br0">
      <inkml:brushProperty name="width" value="0.2" units="cm"/>
      <inkml:brushProperty name="height" value="0.2" units="cm"/>
    </inkml:brush>
  </inkml:definitions>
  <inkml:trace contextRef="#ctx0" brushRef="#br0">0 118 11010,'80'-116'5475,"-77"114"-5825,-3 11 131,-5 24 1,0-5 61,-10 122 31,8 243 0,12-274 119,38 203 0,-27-246 26,4-2 0,3 0 0,51 110 0,-37-113 17,2-2-1,4-1 0,64 78 1,80 87 58,-141-180-1345,3-3-1,70 57 1,-49-57-1300</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1.923"/>
    </inkml:context>
    <inkml:brush xml:id="br0">
      <inkml:brushProperty name="width" value="0.2" units="cm"/>
      <inkml:brushProperty name="height" value="0.2" units="cm"/>
    </inkml:brush>
  </inkml:definitions>
  <inkml:trace contextRef="#ctx0" brushRef="#br0">0 164 10682,'46'-117'4895,"-44"113"-4827,0-1 0,1 1 1,-1-1-1,1 1 0,0 0 1,0 0-1,5-4 0,-7 7-75,0 0-1,0 0 0,1 0 0,-1 0 0,0 1 0,1-1 0,-1 1 0,1-1 0,-1 1 0,1-1 0,-1 1 1,1 0-1,-1 0 0,1 0 0,-1 0 0,1 0 0,-1 0 0,1 0 0,-1 0 0,1 1 0,-1-1 0,1 0 1,-1 1-1,0-1 0,1 1 0,-1 0 0,2 1 0,20 12-54,-2 1 1,0 1-1,0 1 0,31 35 1,-35-35 49,97 102-23,156 215 1,-181-210 44,-5 3 0,81 167 0,-107-169 2,-5 3 0,66 248 0,-88-225-481,-6 2-1,6 189 1,-24-125-2125,-4-23-21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2.298"/>
    </inkml:context>
    <inkml:brush xml:id="br0">
      <inkml:brushProperty name="width" value="0.2" units="cm"/>
      <inkml:brushProperty name="height" value="0.2" units="cm"/>
    </inkml:brush>
  </inkml:definitions>
  <inkml:trace contextRef="#ctx0" brushRef="#br0">10 72 11378,'32'-36'2057,"-7"10"968,-21 16-3778,-21 23-1167,-10 22-1497,1-2-32</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2.655"/>
    </inkml:context>
    <inkml:brush xml:id="br0">
      <inkml:brushProperty name="width" value="0.2" units="cm"/>
      <inkml:brushProperty name="height" value="0.2" units="cm"/>
    </inkml:brush>
  </inkml:definitions>
  <inkml:trace contextRef="#ctx0" brushRef="#br0">54 74 12707,'34'-24'2424,"-4"-10"793,-22 19-4017,-34 25-985,-22 20-2103,-4-6 423</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3.213"/>
    </inkml:context>
    <inkml:brush xml:id="br0">
      <inkml:brushProperty name="width" value="0.2" units="cm"/>
      <inkml:brushProperty name="height" value="0.2" units="cm"/>
    </inkml:brush>
  </inkml:definitions>
  <inkml:trace contextRef="#ctx0" brushRef="#br0">2670 0 8602,'-10'31'838,"-2"-1"0,0-1 0,-3 0 0,-17 26 0,-82 109-538,109-157-300,-479 610 250,152-200-10,-105 158 340,10 33 20,118-117-356,269-427-224,-214 354-28,230-378-73,-25 39-740,-56 126 0,97-178-1678</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3.833"/>
    </inkml:context>
    <inkml:brush xml:id="br0">
      <inkml:brushProperty name="width" value="0.2" units="cm"/>
      <inkml:brushProperty name="height" value="0.2" units="cm"/>
    </inkml:brush>
  </inkml:definitions>
  <inkml:trace contextRef="#ctx0" brushRef="#br0">1392 1277 8914,'2'0'255,"0"-1"1,-1 0-1,1 0 1,0 0-1,-1 0 0,1 0 1,-1 0-1,1 0 1,-1 0-1,0-1 0,1 1 1,-1-1-1,0 1 1,0-1-1,0 1 0,0-1 1,1-2-1,-1 3-211,-1 0-1,1 0 1,-1 0 0,1 0-1,-1 0 1,1 0-1,-1 0 1,0 0-1,0 0 1,0 0 0,1-1-1,-1 1 1,0 0-1,0 0 1,-1 0 0,1 0-1,0 0 1,0 0-1,0 0 1,-1 0-1,1-1 1,-1 1 0,1 0-1,0 0 1,-1 0-1,0 0 1,1 1 0,-1-1-1,0 0 1,1 0-1,-2-1 1,-9-4-73,0 1 0,0-1 0,-1 2 0,1 0 0,-1 0 1,0 1-1,0 0 0,-14 0 0,15 1 7,-376-50-301,105 17 234,177 20 82,-311-56 25,406 69-10,-1 0-5,0-1 0,1 0 0,-15-6 0,23 8-1,1 1 1,-1-1 0,1 0 0,-1 1 0,1-1 0,-1 0 0,1 0 0,0 0 0,0 0 0,-1 0-1,1 0 1,0 0 0,0-1 0,0 1 0,0 0 0,0-1 0,0 1 0,1 0 0,-1-1 0,0 1-1,1-1 1,-1 1 0,1-1 0,0 0 0,-1 1 0,1-1 0,0 1 0,0-1 0,0 0-1,0-2 1,4-7 10,1 0-1,0 0 1,1 1-1,0-1 1,0 1-1,1 1 1,1-1 0,8-8-1,-8 9-1,254-268 19,-165 181 0,-90 89-27,189-186 162,13 16 153,-194 165-288,1 1 0,0 1 0,1 1 0,0 0 0,0 1 0,1 0 0,27-6 0,-38 12-26,0 1-1,0 0 1,0 1 0,0-1 0,0 1-1,0 1 1,0-1 0,0 1-1,0 0 1,0 1 0,0 0 0,0 0-1,-1 0 1,1 1 0,-1 0-1,1 1 1,-1-1 0,0 1 0,-1 0-1,1 0 1,-1 1 0,1 0 0,5 7-1,3 5-1,0 1-1,-2 0 1,0 1 0,-1 1-1,-1-1 1,12 35-1,32 134-5,9 167-51,-27 14-111,33 640-3698,-44-677 1269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11.767"/>
    </inkml:context>
    <inkml:brush xml:id="br0">
      <inkml:brushProperty name="width" value="0.2" units="cm"/>
      <inkml:brushProperty name="height" value="0.2" units="cm"/>
    </inkml:brush>
  </inkml:definitions>
  <inkml:trace contextRef="#ctx0" brushRef="#br0">461 1 6185,'0'0'12,"0"0"-1,0 0 0,0 0 1,0 0-1,0 0 1,0 1-1,0-1 0,0 0 1,0 0-1,0 0 0,1 0 1,-1 0-1,0 0 1,0 0-1,0 0 0,0 0 1,0 0-1,0 0 1,0 0-1,0 0 0,0 0 1,0 0-1,0 1 0,1-1 1,-1 0-1,0 0 1,0 0-1,0 0 0,0 0 1,0 0-1,0 0 0,0 0 1,0 0-1,1 0 1,-1 0-1,0 0 0,0 0 1,0-1-1,0 1 0,0 0 1,0 0-1,0 0 1,0 0-1,0 0 0,0 0 1,1 0-1,-1 0 1,0 0-1,0 0 0,0 0 1,0 0-1,0 0 0,0 0 1,0 0-1,0-1 1,0 1-1,0 0 0,0 0 1,0 0-1,0 0 0,0 0 1,0 0-1,0 0 1,0 0-1,0-1 0,1 16 596,1 24-156,0-27-430,1 0 0,0 0 0,1-1 0,1 1 1,0-1-1,0 0 0,1-1 0,11 17 0,55 58 291,36 47-134,-95-112-170,27 36-12,-3 3 0,44 91 0,-80-146 5,3 3 12,-1 0 0,-1 0 0,0 1 0,0-1 0,2 11 0,-4-16-1,0 0-1,0 0 0,0-1 1,0 1-1,0 0 0,-1 0 1,1 0-1,0-1 0,-1 1 1,0 0-1,1-1 0,-1 1 1,0 0-1,0-1 1,0 1-1,0-1 0,0 1 1,0-1-1,0 0 0,0 1 1,-1-1-1,1 0 0,0 0 1,-1 0-1,1 0 1,-1 0-1,0 0 0,1 0 1,-3 0-1,-7 3 81,0 0-1,0-1 1,-1-1 0,1 0-1,0-1 1,-22 1 0,-75-9 340,98 6-402,-313-45 393,154 20-1195,89 14-1005,11-3-58</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4.736"/>
    </inkml:context>
    <inkml:brush xml:id="br0">
      <inkml:brushProperty name="width" value="0.2" units="cm"/>
      <inkml:brushProperty name="height" value="0.2" units="cm"/>
    </inkml:brush>
  </inkml:definitions>
  <inkml:trace contextRef="#ctx0" brushRef="#br0">2668 4139 10130,'12'-12'1002,"5"-3"5,-1-1-1,0-1 0,16-23 0,-28 33-973,0 1-1,0-1 1,-1 0-1,0 0 1,0 0-1,-1-1 1,1 1-1,-2-1 1,1 1 0,-1-1-1,0 1 1,-1-1-1,0-14 1,-4-6-23,-1 1 0,-1 1 0,-1-1 1,-2 1-1,0 0 0,-2 1 1,-1 0-1,-1 0 0,-26-36 0,-19-18-51,-97-100 0,103 121-17,-539-668-478,143 48 560,24-19-2,23 92-17,305 476-650,-166-174 0,159 203-1851,16 27-46</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3:23:25.111"/>
    </inkml:context>
    <inkml:brush xml:id="br0">
      <inkml:brushProperty name="width" value="0.2" units="cm"/>
      <inkml:brushProperty name="height" value="0.2" units="cm"/>
    </inkml:brush>
  </inkml:definitions>
  <inkml:trace contextRef="#ctx0" brushRef="#br0">1204 751 9250,'-55'3'4191,"-14"10"-4015,47-8 35,-426 123-277,212-53 22,220-70 39,-27 8-9,-45 6 0,76-17 13,0 0 0,1-1-1,-1 0 1,0-2 0,0 1-1,0-1 1,1-1 0,-1 0 0,-12-4-1,19 4 4,-1 0-1,1-1 0,-1 0 0,1 0 1,0-1-1,0 1 0,0-1 1,1 0-1,-1 0 0,1-1 0,0 1 1,0-1-1,1 0 0,-1 0 1,1 0-1,0-1 0,0 1 0,1-1 1,0 0-1,0 1 0,0-1 1,-1-10-1,0-1 5,1 0 0,1 0 1,1-1-1,0 1 0,1 0 0,5-29 1,2 12 8,0 1 1,3 0-1,0 0 1,2 2 0,27-48-1,-16 38 20,3 1-1,1 1 0,43-46 0,-43 55 3,2 2-1,0 1 1,2 2-1,1 1 1,1 1-1,1 2 1,1 1-1,0 2 1,54-18-1,-56 25-14,0 2 0,1 1-1,0 1 1,0 2-1,0 2 1,1 1 0,-1 2-1,1 1 1,-1 2-1,64 13 1,-54-3-23,0 1 0,-1 3 0,-1 1 0,-1 3 0,0 1 0,55 40 0,-33-15-35,-3 3-1,-2 3 1,-2 2-1,73 92 1,-61-56-129,-3 2 0,-4 3 1,67 144-1,-73-115-1062,-5 3 1,61 242-1,-47-63-1374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6.716"/>
    </inkml:context>
    <inkml:brush xml:id="br0">
      <inkml:brushProperty name="width" value="0.2" units="cm"/>
      <inkml:brushProperty name="height" value="0.2" units="cm"/>
    </inkml:brush>
  </inkml:definitions>
  <inkml:trace contextRef="#ctx0" brushRef="#br0">1 179 4889,'15'-11'4013,"-13"10"-3995,-1 1 0,1-1 0,0-1 0,0 1 0,-1 0 0,1 0 0,-1-1-1,1 1 1,-1 0 0,0-1 0,1 0 0,0-2 0,33-49 196,-19 30-154,-14 20-34,-1 1 0,1-1 0,0 0 0,-1 0 0,0-1 0,1 1-1,-1 0 1,-1 0 0,1-1 0,0 1 0,-1 0 0,0-1 0,1 1 0,-1 0 0,-1-1 0,1 1 0,0 0 0,-2-6 0,2 9-27,0 0 0,-1-1 0,1 1 0,0-1 0,0 1 0,-1-1 0,1 1 0,0 0 0,-1-1 0,1 1 0,0 0 0,-1-1 0,1 1 0,-1 0 0,1 0 0,0-1 0,-1 1 0,1 0 0,-1 0 0,1 0 0,-1 0 0,1-1 0,-1 1 0,1 0 0,-1 0 0,1 0 0,-1 0 0,1 0 0,-1 0 0,1 0 0,0 0 0,-1 0 0,1 1 0,-1-1 0,1 0 0,-1 0 0,1 0 0,-1 0 0,1 1 0,-1-1 0,1 0 0,-1 1 0,-16 13-4,12-6 17,2 0 1,-1 1-1,1-1 0,1 1 0,-1-1 1,1 1-1,1 0 0,0 0 1,0 12-1,1-16-5,0 1 0,1-1 1,0 1-1,0-1 1,0 1-1,1-1 0,0 0 1,0 0-1,0 0 0,1 0 1,0 0-1,0 0 0,5 6 1,1 3 2,-2-3-20,0 0 0,1-1 0,0 0 0,1 0 0,17 15 0,-24-23 7,0 0 1,0-1 0,0 1-1,0-1 1,0 1-1,0-1 1,0 0-1,1 0 1,-1 0-1,0 0 1,1-1 0,-1 1-1,1 0 1,-1-1-1,1 0 1,-1 0-1,1 1 1,-1-2-1,1 1 1,-1 0-1,1 0 1,-1-1 0,1 1-1,-1-1 1,0 0-1,1 0 1,-1 0-1,0 0 1,0 0-1,1 0 1,-1-1-1,0 1 1,0-1 0,0 1-1,-1-1 1,1 0-1,2-3 1,2-2 28,0-1 1,-1 1 0,8-15-1,-12 20 12,1-1 1,-1 0-1,0 0 0,0 0 0,0 0 0,0 0 0,-1-1 0,1 1 1,-1 0-1,1 0 0,-1 0 0,0-1 0,-1 1 0,1-3 1,-1 5-37,1 1 1,0 0-1,0-1 1,0 1 0,0 0-1,-1-1 1,1 1-1,0 0 1,0-1 0,0 1-1,-1 0 1,1 0-1,0-1 1,-1 1-1,1 0 1,0 0 0,-1 0-1,1 0 1,0-1-1,-1 1 1,1 0 0,0 0-1,-1 0 1,1 0-1,0 0 1,-1 0 0,1 0-1,0 0 1,-1 0-1,1 0 1,0 0 0,-1 0-1,1 0 1,-1 0-1,-13 5-115,11-3 112,-19 6-140,1 2 0,1 0 1,-39 27-1,103-35 662,-34-1-529,324 13-133,-227-14 290,128-16 1,-96-2-30,274-31 86,6 28 77,157 33 299,-533-9-2080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7.310"/>
    </inkml:context>
    <inkml:brush xml:id="br0">
      <inkml:brushProperty name="width" value="0.2" units="cm"/>
      <inkml:brushProperty name="height" value="0.2" units="cm"/>
    </inkml:brush>
  </inkml:definitions>
  <inkml:trace contextRef="#ctx0" brushRef="#br0">1 17 7730,'15'-10'3703,"-13"8"-3511,-1 1-247,0 1 0,1-1 0,-1 0 0,1 1 0,-1-1 0,1 1 0,-1 0 0,1-1 0,-1 1 0,1 0 0,-1 0 0,1 0-1,0 0 1,2 1 0,1-1-76,29-1-56,0 2 1,-1 2 0,1 0 0,-1 3-1,34 9 1,-5 1 229,61 19 272,-102-28-213,-1 1 0,1 1 0,30 19 0,-48-27-104,-1 1 1,1 0 0,-1 0 0,1 0 0,-1 0 0,1 0 0,-1 1 0,0-1 0,0 1 0,0-1 0,-1 1-1,1 0 1,0 0 0,-1 0 0,0 0 0,0 0 0,0 0 0,0 0 0,0 0 0,-1 0 0,1 1-1,-1-1 1,0 0 0,0 4 0,-1-1-11,0 0-1,0 0 1,-1-1-1,0 1 1,0-1-1,-1 1 1,1-1-1,-1 1 1,0-1 0,-1 0-1,1-1 1,-7 8-1,-22 20 86,-1-1-1,-50 34 0,-16 16 314,78-60-330,13-13-242,0 0 0,-15 11 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7.737"/>
    </inkml:context>
    <inkml:brush xml:id="br0">
      <inkml:brushProperty name="width" value="0.2" units="cm"/>
      <inkml:brushProperty name="height" value="0.2" units="cm"/>
    </inkml:brush>
  </inkml:definitions>
  <inkml:trace contextRef="#ctx0" brushRef="#br0">1 20 4865,'16'-16'4659,"-11"12"-4141,51 201-594,8 44 105,24 107 17,-6 183 3,-74-438-116,-4 1-1,-5 1 1,-20 159 0,18-232-528,-1-1 0,-1 1 0,-1-1 1,0 1-1,-11 21 0,-1-19-1600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8.412"/>
    </inkml:context>
    <inkml:brush xml:id="br0">
      <inkml:brushProperty name="width" value="0.2" units="cm"/>
      <inkml:brushProperty name="height" value="0.2" units="cm"/>
    </inkml:brush>
  </inkml:definitions>
  <inkml:trace contextRef="#ctx0" brushRef="#br0">1 1 5081,'12'0'821,"1"1"0,-1 1 0,0 0 0,0 1 0,1 0 0,19 8 0,66 38-796,-72-35-203,0 0 0,54 18 1,-21-17 68,97 13 1,67-6 198,203-14 80,3-30-109,-28-7-19,-234 17 10,688-23 388,-398 53-41,-34 13 28,-144-4-268,327 19-309,-422-47-545,110 5-2252,-246 1 1088,-2 4-176</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8.852"/>
    </inkml:context>
    <inkml:brush xml:id="br0">
      <inkml:brushProperty name="width" value="0.2" units="cm"/>
      <inkml:brushProperty name="height" value="0.2" units="cm"/>
    </inkml:brush>
  </inkml:definitions>
  <inkml:trace contextRef="#ctx0" brushRef="#br0">1 1 7017,'6'1'300,"0"0"0,0 1 0,0 0 0,0 0-1,0 1 1,0 0 0,-1 0 0,10 6-1,-11-6-186,0 0-1,0 0 0,1-1 0,-1 0 1,1 0-1,0 0 0,-1 0 0,1-1 1,0 0-1,0 0 0,7 1 0,-6-1-199,1 0-1,-1 1 0,0 0 1,1 0-1,-1 0 0,0 1 0,8 5 1,40 29-876,-19-12 366,-13-12 423,1-1 1,0-1 0,43 14 0,75 12 758,-56-17-223,-31-1-312,-39-13-259,0-1 0,25 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15.837"/>
    </inkml:context>
    <inkml:brush xml:id="br0">
      <inkml:brushProperty name="width" value="0.2" units="cm"/>
      <inkml:brushProperty name="height" value="0.2" units="cm"/>
    </inkml:brush>
  </inkml:definitions>
  <inkml:trace contextRef="#ctx0" brushRef="#br0">512 1015 5921,'2'-2'375,"1"0"-1,0 0 0,-1 0 1,0 0-1,1 0 0,-1 0 1,0-1-1,0 1 0,0-1 1,0 0-1,-1 1 0,3-5 1,-4 6-441,1-1 1,-1 1 0,0 0 0,1-1-1,-1 1 1,0 0 0,0-1 0,0 1-1,0-1 1,0 1 0,-1-2 0,1-13-1122,1 2 843,1 1 0,0 0 0,1 0 0,0 0-1,8-19 1,3-8-553,65-211 859,-56 168 883,11-92-1,-29 147-779,-3 1 1,0-1-1,-2 0 1,0 0-1,-2 0 1,-2 1-1,0-1 1,-12-38-1,11 54-352,4 19 12,12 32 343,-6-24-18,-2-6-15,1 0 0,0 0 0,0 0 0,1 0-1,0-1 1,0 1 0,7 7 0,31 30 228,1-2 0,2-2 0,63 45 0,-49-41-6,87 87 0,-103-89-207,-44-44-49,0 1-1,1-1 0,-1 0 1,0 1-1,0-1 1,0 0-1,0 0 0,0 1 1,0-1-1,1 0 0,-1 1 1,0-1-1,0 0 0,0 1 1,0-1-1,0 0 1,0 0-1,0 1 0,0-1 1,0 0-1,-1 1 0,1-1 1,0 0-1,0 1 0,0-1 1,0 0-1,0 0 1,0 1-1,-1-1 0,1 0 1,0 0-1,0 1 0,0-1 1,-1 0-1,1 0 0,0 1 1,0-1-1,-1 0 1,1 0-1,-15 9 11,13-8-3,-26 11 65,0-2 1,-1-1 0,0-1 0,-1-1-1,-42 3 1,17-1 5,-297 70 216,67 11 312,244-80-617,-1-2 1,-1-2 0,-50 1 0,45-3-609,14 2-1256,33-5 1715,0-1-1,-1 1 1,1 0-1,0 0 1,0-1-1,0 1 1,-1 0-1,1 0 1,0 1-1,0-1 1,-1 1-1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9.246"/>
    </inkml:context>
    <inkml:brush xml:id="br0">
      <inkml:brushProperty name="width" value="0.2" units="cm"/>
      <inkml:brushProperty name="height" value="0.2" units="cm"/>
    </inkml:brush>
  </inkml:definitions>
  <inkml:trace contextRef="#ctx0" brushRef="#br0">1 1 5529,'4'2'2840,"0"8"-2864,-2-6 233,6 17-200,-1 0 0,-1 0 0,-1 0 0,-1 1 0,-1 0 0,0 38 0,-13 143 32,-11 78-69,27 56-81,22-3 528,7 221-2847,-35-455-662,0-65 1084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29.637"/>
    </inkml:context>
    <inkml:brush xml:id="br0">
      <inkml:brushProperty name="width" value="0.2" units="cm"/>
      <inkml:brushProperty name="height" value="0.2" units="cm"/>
    </inkml:brush>
  </inkml:definitions>
  <inkml:trace contextRef="#ctx0" brushRef="#br0">5750 1 984,'0'3'272,"-1"0"-1,0 0 0,0 0 1,-1 0-1,1 0 1,0 0-1,-1 0 0,0-1 1,0 1-1,-3 3 1,-2-1 186,0 1 1,-1-1-1,-13 6 1,4-1-224,7-4-71,0 0 1,-1-1 0,0 0-1,0 0 1,0-1 0,0-1 0,-18 4-1,-368 30 1537,77-11-1341,-33 15 66,-38-11-59,15-24-223,283-5-124,-434 1 134,-47-5 1,571 3-154,-582 1 256,421 2-162,-259 0 266,-86-18 114,184 6-231,-80-4-556,309 3-2547,70 3 707</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30.425"/>
    </inkml:context>
    <inkml:brush xml:id="br0">
      <inkml:brushProperty name="width" value="0.2" units="cm"/>
      <inkml:brushProperty name="height" value="0.2" units="cm"/>
    </inkml:brush>
  </inkml:definitions>
  <inkml:trace contextRef="#ctx0" brushRef="#br0">185 134 6609,'2'4'4466,"10"13"-4677,-6-3 202,0 0 1,-1 1 0,-1 0-1,-1 0 1,4 30 0,-5-33 3,1 22-25,-1-1-1,-4 51 1,0-9-30,25 324-462,30-4 247,-42-282 335,-11-96-63,0-1 0,-1 1-1,0 0 1,-8 28 0,9-44-9,0 1 0,0-1 0,-1 0 0,1 0 0,-1 1 1,1-1-1,-1 0 0,1 0 0,-1 1 0,1-1 0,-1 0 0,0 0 1,0 0-1,0 0 0,0 0 0,0 0 0,0 0 0,0 0 0,0 0 1,0-1-1,0 1 0,0 0 0,-3 0 0,3-1-2,-1 0 0,1 0 0,-1 0 0,1 0 0,-1-1 0,0 1 0,1 0 0,-1-1 0,1 1 0,0-1 0,-1 0 0,1 0 0,0 1 0,-1-1 0,1 0 0,0 0 0,-2-1 0,-6-7-31,1 0 0,0 0-1,-13-20 1,19 27 56,-24-38 119,1-2 0,3-1 0,1 0-1,2-2 1,-17-61 0,17 36 216,4-1 0,-13-133-1,26 159-348,2-1-1,1 1 0,3 0 0,2-1 0,1 2 1,3-1-1,1 1 0,3 1 0,1 0 0,2 1 1,2 0-1,24-38 0,-31 61-30,1 1-1,0 0 1,2 0 0,0 2-1,0 0 1,24-19 0,-27 26 37,0 1 1,1 0 0,-1 0 0,2 1 0,-1 1-1,1 0 1,0 1 0,0 0 0,0 1-1,25-3 1,-30 6-1,0 1 0,0 0 0,0 1 0,0-1 0,0 2 0,0-1 0,-1 1 1,1 1-1,14 5 0,-10-2-27,-1 1-1,1 0 1,-1 0 0,0 2 0,16 14 0,-9-5-17,-1 1 0,-1 1 0,0 1 0,-2 0 0,0 1 0,12 26 0,-16-26 35,-1 0 0,-1 1 1,-1 0-1,-1 1 0,-1 0 0,-2 0 1,0 0-1,-1 0 0,-1 1 0,-2-1 1,-3 39-1,0-44 12,0 0 0,-1 0 1,-1 0-1,-1-1 0,-1 0 0,0 0 1,-1 0-1,-1-1 0,-1 0 0,0-1 0,-2 0 1,1-1-1,-2 0 0,0-1 0,-16 14 1,12-14-35,-1 0 1,-1-1 0,0-1 0,-1-1 0,0 0 0,0-2 0,-1 0 0,-1-2 0,-35 9 0,51-15-114,0 0 0,0-1 0,0 1 0,0-1 0,-7-1 0,11 1-7,0-1-1,0 1 1,1 0-1,-1-1 1,0 0 0,0 1-1,0-1 1,1 0-1,-1 0 1,0 0 0,1 0-1,-1 0 1,1 0-1,-1 0 1,1-1 0,-1 1-1,1-1 1,0 1-1,0-1 1,-2-1 0,-6-27-2158</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33.606"/>
    </inkml:context>
    <inkml:brush xml:id="br0">
      <inkml:brushProperty name="width" value="0.2" units="cm"/>
      <inkml:brushProperty name="height" value="0.2" units="cm"/>
    </inkml:brush>
  </inkml:definitions>
  <inkml:trace contextRef="#ctx0" brushRef="#br0">0 620 6153,'2'0'188,"0"0"-1,-1 0 0,1 0 0,-1 1 0,1-1 0,0 0 1,-1 1-1,1-1 0,-1 1 0,1-1 0,0 1 1,-1 0-1,0 0 0,1 0 0,-1-1 0,1 1 1,-1 0-1,0 1 0,0-1 0,0 0 0,0 0 1,0 1-1,0-1 0,0 0 0,0 1 0,0-1 0,1 4 1,2 4-384,0 1 1,-1 0 0,3 13 0,-3-14 510,41 232-669,-14-66 199,-21-132 156,6 33 152,48 145 1,-56-206-262,-10-25-343,-1-10 446,-18-67 29,7 27 79,-11-90 0,22 114-89,2-1 0,1 1 0,3-1-1,6-47 1,-6 70-23,1 1 0,0 1 0,1-1 0,0 0-1,1 1 1,0 0 0,1 0 0,1 0 0,0 1 0,0 0 0,1 0-1,0 1 1,1 0 0,0 1 0,12-11 0,-18 18 17,1-1 0,-1 1 1,1-1-1,0 1 0,0 0 0,-1 1 0,1-1 1,0 0-1,1 1 0,-1 0 0,0 0 1,0 0-1,0 1 0,1 0 0,-1-1 0,0 1 1,1 1-1,-1-1 0,0 1 0,6 1 1,-5 0 1,0 0 0,0 0 0,0 1 0,0 0 0,0 0 0,-1 0 0,1 1 0,-1-1 0,0 1 0,0 0 0,-1 0 0,1 0 0,-1 1 0,0 0 0,4 6 0,3 9-10,0 0-1,-1 1 1,8 31-1,12 70-2,-10-38 35,-18-78-30,38 127 22,-34-119-27,1 0 0,1-1 0,0 1 0,0-1-1,1-1 1,1 1 0,11 11 0,-18-21 1,0-1 0,0 0-1,0 0 1,1 0 0,-1-1 0,0 1-1,1 0 1,0-1 0,-1 0-1,1 1 1,0-1 0,-1 0 0,1-1-1,0 1 1,0 0 0,0-1-1,0 1 1,0-1 0,5 0 0,-5-1-14,1 0 1,0 0 0,0 0-1,0-1 1,-1 1 0,1-1-1,-1 0 1,1 0 0,-1 0-1,0 0 1,0 0 0,0-1 0,5-5-1,3-5-1,-1 0-1,0 0 0,-1-1 1,-1 0-1,0-1 1,-1 0-1,7-19 0,-3-1 57,-1 0-1,7-44 1,-10 32 128,3-74-1,-10 121-248,0 16-361,1 178 400,0-163 47,1 1-1,2-1 1,1 0-1,15 52 1,-15-67 14,0-1 0,2 0 0,-1 0 0,2-1 0,0 0 0,0 0 0,2-1 0,0 0 0,0-1 0,1 0 0,13 11 0,-22-21-6,0 0 0,1 0 1,-1 0-1,1 0 0,0-1 1,-1 1-1,1-1 1,0 0-1,0 0 0,0 0 1,0 0-1,0-1 1,0 1-1,0-1 0,0 0 1,0 1-1,0-1 0,0-1 1,0 1-1,0 0 1,0-1-1,0 0 0,0 1 1,0-1-1,0 0 1,0-1-1,0 1 0,-1 0 1,1-1-1,0 0 0,-1 1 1,0-1-1,4-3 1,1-3-2,0 1 0,0-1 1,0 0-1,-1 0 0,-1 0 0,0-1 1,0 0-1,7-18 0,-4 4-4,-2-1 0,0 1 0,-1-1 0,-2 0 0,0 0 0,-2-1 0,-3-44 0,-1 37-8,-1 1-1,-2-1 0,-1 1 0,-1 1 0,-21-48 1,23 64-14,-1 0 0,-1 0 1,0 1-1,-1 0 1,-11-14-1,16 23-24,0-1 1,-1 1-1,1 1 1,-1-1-1,0 1 0,0-1 1,-7-2-1,10 5-17,-1-1-1,0 1 0,0 0 0,0 1 1,0-1-1,-1 1 0,1-1 1,0 1-1,0 0 0,0 0 1,0 0-1,0 1 0,0-1 0,-6-1 668,9 1-595,0 0 1,0 0 0,0 0-1,0 0 1,-1 0 0,1 0-1,0 0 1,0 0 0,0 0 0,0 0-1,0 0 1,0 0 0,9-10 242,3-3-217,11-24 4,22-50-1,-39 73-38,0-1 0,-2 1 1,1-1-1,-2 0 0,0 0 0,-1 0 0,0 0 1,-1-21-1,0 5-4,3-46 7,-3 0 0,-4 1 0,-18-116 0,20 192-31,-3-19-13,4 18 13,0 1 0,0-1 0,0 1 1,0-1-1,0 0 0,0 1 0,0-1 0,-1 1 1,1-1-1,0 1 0,0-1 0,-1 1 0,1-1 1,0 1-1,-1-1 0,1 1 0,0-1 1,-1 1-1,1-1 0,-1 1 0,1 0 0,-1-1 1,-2 12-134,2-6 128,-9 204-34,6-116 77,4 0 0,5 1 0,29 168 0,18-54 27,-40-171-37,2 0-1,1-1 0,28 47 0,-36-71 2,0-1 0,2 0 0,-1 0 1,1-1-1,0 0 0,1 0 0,0-1 0,17 12 1,-22-18-3,0 0 0,0 0 0,1-1 0,-1 0 0,0 1 0,1-2 0,0 1 0,-1-1 0,1 0 0,0 0 0,0 0 0,0-1 1,0 0-1,-1 0 0,1 0 0,0-1 0,0 0 0,0 0 0,-1 0 0,1-1 0,0 0 0,6-3 0,-4 0-4,0 1-1,0-1 0,0 0 0,-1-1 0,0 1 1,0-2-1,0 1 0,-1-1 0,0 0 1,7-10-1,-6 5-4,0 0 0,-1-1 0,0 1 1,-1-1-1,0 0 0,3-17 0,-3 0 15,0 0 0,-3 0 0,0 0 0,-2 0 0,-5-45 0,5 67-13,-1 1 1,0-1-1,0 1 1,-1-1-1,0 1 1,0 0 0,-1 0-1,-7-14 1,10 21-7,0 0 0,0 0 0,0 0 0,0-1 0,0 1 0,0 0-1,0 0 1,0-1 0,0 1 0,-1 0 0,1 0 0,0 0 0,0-1 0,0 1 0,0 0 0,-1 0 0,1 0 0,0 0 0,0 0 0,0-1 0,-1 1 0,1 0 0,0 0 0,0 0 0,-1 0 0,1 0 0,0 0 0,0 0 0,-1 0 0,1 0 0,0 0 0,0 0 0,-1 0 0,1 0 0,0 0 0,-1 0 0,-3 10-88,-1 22 70,5-29 13,0-2 11,-3 28-7,1-1 0,2 1 0,1-1 0,8 51 1,-2-53 2,0 0-1,3 0 1,0-1 0,1-1 0,17 28 0,-3-13 61,1-1 0,38 41 0,-61-76-45,30 31 94,-31-32-97,0 0 0,-1-1-1,1 0 1,0 1 0,0-1 0,0 0 0,0 0 0,0 0 0,1 0 0,-1 0 0,0-1 0,0 1 0,1-1 0,-1 0 0,0 1 0,3-1 0,-3 0-7,-1-1 0,0 1 0,1-1 0,-1 0 0,0 1 0,0-1 0,1 0 0,-1 1 0,0-1 0,0 0 0,0 0 0,0 0 0,0 0 0,0 0 0,0-1 0,0 1 0,0 0 0,-1 0 0,1 0 0,0-2 0,11-30-20,-7 7-2,0 0-1,-2 0 1,-1-1-1,-1 1 1,-1-1-1,-1 1 0,-6-31 1,-7-20 7,-26-83 0,26 109 22,-36-83 0,44 120-6,-2-1 1,0 1 0,-1 0 0,0 0-1,-1 1 1,-1 0 0,0 1-1,0 1 1,-22-18 0,29 26-14,1 1 0,-1-1 1,0 1-1,0 0 0,-1 0 0,1 0 1,0 0-1,0 1 0,-1 0 0,1 0 1,-1 0-1,1 0 0,-1 1 0,0 0 1,1 0-1,-1 0 0,1 0 0,-1 1 1,1 0-1,-1 0 0,1 0 0,-1 0 1,1 1-1,0 0 0,0 0 0,-1 0 1,2 0-1,-1 0 0,0 1 0,0 0 0,1 0 1,-1 0-1,1 0 0,0 0 0,0 1 1,0 0-1,1-1 0,-1 1 0,1 0 1,0 0-1,0 0 0,0 1 0,0-1 1,1 0-1,-2 7 0,3-8 18,-1 0 0,0 0 0,1 0 1,0 0-1,0 1 0,0-1 0,0 0 0,0 0 0,1 0 0,-1 0 0,1 1 0,0-1 1,0 0-1,0 0 0,0 0 0,0-1 0,1 1 0,0 0 0,-1 0 0,1-1 0,0 1 1,0-1-1,0 1 0,1-1 0,-1 0 0,0 0 0,1 0 0,0 0 0,-1 0 0,1-1 1,0 1-1,4 1 0,0 0 34,1-1 1,-1 0-1,0 0 1,1 0-1,-1-1 0,1 0 1,-1 0-1,1-1 1,0 0-1,-1 0 1,1-1-1,13-3 1,-13 2-33,0-1 1,0 0 0,-1 0 0,1-1 0,-1 0-1,1 0 1,-1-1 0,-1 0 0,1 0-1,11-12 1,-10 7-11,0 0-1,-1 0 0,0 0 1,0-1-1,-1 0 0,7-19 1,-4 2-9,0-1 0,-2 0 0,-2 0 1,0 0-1,0-43 0,-4 33 2,-6-59-1,3 80-9,0 1-1,-2 0 1,0 0-1,-1 0 1,-13-30-1,18 47 12,0-1 0,-1 0 1,1 1-1,0-1 0,0 1 0,-1-1 1,1 1-1,0-1 0,-1 1 0,1-1 1,-1 1-1,1-1 0,-1 1 0,1 0 1,-1-1-1,1 1 0,-1 0 0,1-1 1,-1 1-1,1 0 0,-1 0 0,1-1 1,-1 1-1,0 0 0,1 0 0,-1 0 1,-1 0-1,2 0-4,-1 1 1,0-1-1,0 1 1,0-1 0,1 1-1,-1-1 1,0 1-1,1-1 1,-1 1-1,0 0 1,1 0-1,-1-1 1,1 1 0,-1 0-1,1 0 1,0-1-1,-1 1 1,1 0-1,0 0 1,-1 0-1,1 0 1,0 1 0,-9 29 14,2 0 0,1 1 0,1 0 0,0 43 0,1 17 7,5 0 0,3-1 0,5 0 0,4 0 0,3-1 0,44 136 0,-48-190 27,30 57 0,-32-76-11,0 0 0,0-1 0,2 0 0,0-1 0,15 14 1,-25-26-11,1 0 1,0-1 0,0 1-1,1-1 1,-1 0 0,0 0-1,1 0 1,0 0 0,-1-1 0,1 1-1,0-1 1,0 0 0,-1 0-1,8 0 1,-8-1-11,0 0-1,0 0 1,0 0-1,0-1 1,1 0-1,-1 0 1,0 1-1,0-2 1,0 1-1,-1 0 1,1-1-1,0 1 1,0-1-1,-1 0 1,1 0-1,-1 0 1,1 0-1,2-4 1,5-5-17,-2-1-1,0 0 1,0-1 0,-1 1 0,-1-1-1,0-1 1,-1 1 0,7-26-1,-1-10 22,5-56-1,-15 95-5,3-18 20,-1 0 0,-1 1 1,-2-1-1,-5-47 0,35 214-420,-24-117 427,1-1 1,1 0 0,1-1-1,23 38 1,-21-42-21,0 0 1,1 0 0,0-2 0,1 1-1,1-2 1,0 0 0,1 0 0,17 10-1,-29-21-13,0 0-1,0-1 0,1 1 0,-1-1 0,0 0 0,1 0 0,-1 0 1,0 0-1,1 0 0,-1-1 0,1 0 0,-1 0 0,1 0 1,-1 0-1,1 0 0,-1-1 0,1 1 0,-1-1 0,1 0 1,-1 0-1,0 0 0,1-1 0,-1 1 0,0-1 0,0 0 1,0 0-1,0 0 0,0 0 0,-1 0 0,1 0 0,-1-1 1,4-4-1,1-2-20,1-1 1,-2 0-1,0-1 1,0 1 0,0-1-1,-2 0 1,1-1-1,3-16 1,-1-6 9,-1-1 0,-2 1 0,-2-1 1,0 0-1,-3 0 0,-1 0 0,-1 1 0,-12-51 0,13 78 16,-6-24 31,8 30-37,-1-1 0,1 1 1,-1-1-1,0 1 0,0-1 0,1 1 0,-1-1 1,0 1-1,0 0 0,0-1 0,-1 1 1,1 0-1,0 0 0,-2-2 0,2 3-25,-1 0-126,0 6 23,5 60 136,2-1 1,3 0 0,17 67 0,65 196 128,-28-111-76,-35-120-57,40 171 19,-65-255-46,-5-14-70,-8-28 16,-68-229 167,14 55-55,-49-194 22,107 361-47,2 0-1,2 0 1,1-44 0,3 62 5,0 0-1,1 0 1,1 0 0,1 0-1,0 0 1,2 1 0,0 0 0,9-20-1,-12 32 2,1-1 0,-1 1 0,1-1 0,0 1 0,0 1 0,1-1 0,-1 0 0,1 1 0,9-6 0,-11 8-12,-1 0 0,1 1-1,-1 0 1,1 0-1,0 0 1,0 0-1,-1 0 1,1 0-1,0 1 1,0-1-1,0 1 1,0 0 0,0 0-1,0 0 1,0 0-1,0 0 1,-1 1-1,1-1 1,0 1-1,0 0 1,0 0-1,0 0 1,-1 0-1,4 2 1,2 3-9,0 0 0,0 1 1,-1 0-1,0 0 0,0 1 0,-1 0 0,0 0 0,0 0 1,-1 1-1,0 0 0,0 0 0,-1 0 0,0 1 0,-1-1 1,3 12-1,3 16 11,-2 0 0,5 63 0,-9-61 11,-5 78 0,0-96-25,-1-1 0,-1 1 0,-1-1-1,0 1 1,-11 24 0,14-41-79,0 0 0,0 0 0,0 0 0,0 0 1,-1 0-1,0 0 0,1-1 0,-2 1 0,1-1 0,0 0 0,0 0 0,-1 0 0,0 0 1,1 0-1,-1-1 0,-8 4 0,12-6 6,-1 0 1,1 0-1,-1 0 0,1 0 1,-1 0-1,1 0 1,-1 0-1,1 0 0,-1 0 1,1 0-1,-1 0 0,0 0 1,1 0-1,-1 0 0,1 0 1,-1 0-1,1-1 1,-1 1-1,1 0 0,-1 0 1,1-1-1,0 1 0,-1 0 1,1-1-1,-1 1 1,1 0-1,0-1 0,-1 0 1,-4-16-2546,6-5 426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34.087"/>
    </inkml:context>
    <inkml:brush xml:id="br0">
      <inkml:brushProperty name="width" value="0.2" units="cm"/>
      <inkml:brushProperty name="height" value="0.2" units="cm"/>
    </inkml:brush>
  </inkml:definitions>
  <inkml:trace contextRef="#ctx0" brushRef="#br0">184 135 2753,'87'-41'8361,"-99"45"-8687,8-3 325,1 0 1,0 0 0,0 1 0,0-1-1,0 1 1,0-1 0,0 1-1,0 0 1,-5 5 0,-101 87-8,101-87 9,0 0 0,0 1 0,1 0 0,0 0 0,0 1 0,1 0-1,0 0 1,1 0 0,-5 11 0,8-15 2,0 0-1,1 1 1,-1-1-1,1 0 1,1 1-1,-1-1 1,1 0-1,0 1 1,0-1-1,0 1 0,1-1 1,0 0-1,0 1 1,1-1-1,-1 0 1,1 0-1,0 0 1,0 0-1,6 9 1,3 3-5,0 0-1,1-1 1,1-1 0,1 0 0,0 0 0,1-1 0,0-1 0,1-1 0,1 0 0,0-1-1,21 11 1,-32-20 4,-1 0 0,1 0 0,0 0 0,-1-1 0,1 1 0,0-2-1,0 1 1,0 0 0,0-1 0,0 0 0,0-1 0,0 1 0,0-1-1,0 0 1,0-1 0,0 1 0,-1-1 0,1 0 0,-1-1 0,1 1 0,-1-1-1,0 0 1,0-1 0,0 1 0,0-1 0,-1 0 0,1 0 0,-1 0-1,0-1 1,0 1 0,-1-1 0,1 0 0,-1 0 0,0-1 0,-1 1 0,1 0-1,-1-1 1,0 0 0,0 1 0,-1-1 0,0 0 0,0 0 0,0 0-1,0-8 1,-3-2-8,0 0 0,-1 1-1,0-1 1,-1 1 0,-1-1-1,-1 1 1,0 0 0,-1 1-1,0 0 1,-1 0 0,-16-21-1,3 8-109,-1 0-1,-2 2 1,0 0-1,-37-27 1,37 34-516,-1 1 1,0 1 0,-38-17 0,-14 2-1199</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34.501"/>
    </inkml:context>
    <inkml:brush xml:id="br0">
      <inkml:brushProperty name="width" value="0.2" units="cm"/>
      <inkml:brushProperty name="height" value="0.2" units="cm"/>
    </inkml:brush>
  </inkml:definitions>
  <inkml:trace contextRef="#ctx0" brushRef="#br0">727 0 7698,'27'4'4077,"-19"-4"-3459,-11 1-1042,-324 8-184,285-9 189,1 3 1,-1 1-1,1 2 0,1 2 0,-1 2 1,-54 20-1,50-12-1672,0-4-295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34.947"/>
    </inkml:context>
    <inkml:brush xml:id="br0">
      <inkml:brushProperty name="width" value="0.2" units="cm"/>
      <inkml:brushProperty name="height" value="0.2" units="cm"/>
    </inkml:brush>
  </inkml:definitions>
  <inkml:trace contextRef="#ctx0" brushRef="#br0">754 11 7098,'-5'-2'4176,"-9"-1"-3808,-6-1-400,-13 2-56,-9 5 80,-17 3-32,-1 4 8,-20 8-96,2 3-32,-16 4-312,8-1-984,-15 8-809,20-7-295</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44.345"/>
    </inkml:context>
    <inkml:brush xml:id="br0">
      <inkml:brushProperty name="width" value="0.2" units="cm"/>
      <inkml:brushProperty name="height" value="0.2" units="cm"/>
    </inkml:brush>
  </inkml:definitions>
  <inkml:trace contextRef="#ctx0" brushRef="#br0">1 37 5393,'71'-5'2541,"35"10"-5941,-9-1 1456,-33-7 5727,36-8-2121,8-3-883,185 2 0,9 42-210,17 2 629,79-33-204,105 5-727,-461 2-1155</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45.329"/>
    </inkml:context>
    <inkml:brush xml:id="br0">
      <inkml:brushProperty name="width" value="0.2" units="cm"/>
      <inkml:brushProperty name="height" value="0.2" units="cm"/>
    </inkml:brush>
  </inkml:definitions>
  <inkml:trace contextRef="#ctx0" brushRef="#br0">1 30 3217,'5'-25'5565,"-4"23"-5286,2 1-166,0 1 1,0-1-1,0 1 1,0 0-1,0-1 0,-1 1 1,1 1-1,0-1 1,5 1-1,-1 0-289,302 44 150,-216-30 20,-60-10 10,-1 2-1,0 1 0,-1 1 0,53 24 0,-68-25-8,-1 0-1,1 2 1,-1 0 0,-1 1 0,0 0 0,-1 1 0,0 0 0,0 1-1,-2 1 1,14 18 0,-7-5-40,-2 0 1,18 41-1,-29-56 32,0 0 1,-1 0-1,-1 0 0,0 0 0,0 1 1,-2-1-1,1 1 0,-1 0 0,-2 13 1,0-18 13,-1 0 1,0 0-1,0 0 1,-1 0-1,0-1 1,0 1 0,-1-1-1,0 0 1,0 0-1,-1 0 1,-6 7-1,-11 11 43,-35 31 0,45-44-28,-31 28 43,-86 77 72,108-99-82,-2-2 1,1-1 0,-2-1 0,-31 15 0,26-21 724,36 0-2203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48.233"/>
    </inkml:context>
    <inkml:brush xml:id="br0">
      <inkml:brushProperty name="width" value="0.2" units="cm"/>
      <inkml:brushProperty name="height" value="0.2" units="cm"/>
    </inkml:brush>
  </inkml:definitions>
  <inkml:trace contextRef="#ctx0" brushRef="#br0">117 19 6641,'-9'-4'2859,"8"3"-2793,0 0 0,0 0 0,0 1 0,-1-1 0,1 0 0,0 1 0,-1-1 0,1 1 0,0 0 0,-1-1 0,-2 1 0,3 0-85,1 1 1,-1-1 0,0 1 0,1-1 0,-1 1-1,0-1 1,1 1 0,-1-1 0,1 1 0,-1 0-1,1-1 1,-1 1 0,1 0 0,0-1 0,-1 1-1,1 0 1,0 0 0,-1-1 0,1 1 0,0 0-1,0 0 1,0 0 0,0-1 0,0 1 0,0 0-1,0 0 1,0 1 0,-7 81 6,6 127 0,21 95 20,-19-294-8,45 368 482,-46-379-491,0 0 1,1 0 0,-1 0 0,0 0-1,0 0 1,0 1 0,0-1 0,0 0 0,0 0-1,0 0 1,0 0 0,0 0 0,0 0 0,0 0-1,0 0 1,0 0 0,0 0 0,0 0 0,0 1-1,0-1 1,1 0 0,-1 0 0,0 0 0,0 0-1,0 0 1,0 0 0,0 0 0,0 0 0,-1 1-1,1-1 1,0 0 0,0 0 0,0 0-1,0 0 1,0 0 0,0 0 0,0 0 0,0 0-1,0 0 1,0 1 0,0-1 0,0 0 0,0 0-1,0 0 1,0 0 0,0 0 0,0 0 0,-1 0-1,1 0 1,0 0 0,0 0 0,0 0 0,0 0-1,0 0 1,0 0 0,0 0 0,0 0 0,0 0-1,-1 0 1,1 0 0,0 0 0,0 0-1,0 0 1,0 0 0,0 0 0,-7-8-314,-13-24 181,2-4 149,1-2 0,1 0 0,-12-49 0,18 43 19,2-1-1,1 0 0,3 0 0,2 0 0,5-75 1,0 87 8,2 1 0,1 0 0,1-1 1,2 2-1,2-1 0,0 2 1,2-1-1,25-41 0,-32 63 14,0 0 1,0 0-1,1 0 0,1 1 0,-1 0 0,1 0 1,0 1-1,1 0 0,0 1 0,0 0 1,14-7-1,-18 11-30,0 0-1,-1 0 1,1 1 0,0-1 0,0 1 0,0 0 0,1 1-1,-1-1 1,0 1 0,0 0 0,0 1 0,0-1-1,0 1 1,0 0 0,0 0 0,0 0 0,0 1 0,0 0-1,0 0 1,-1 0 0,1 0 0,-1 1 0,1 0 0,-1 0-1,0 0 1,4 4 0,3 4-33,-1 1 0,0 0 0,0 0 0,-1 1 1,-1 1-1,0-1 0,11 28 0,-2 4-16,15 57 0,81 424 121,-109-499-103,10 92 92,-13-101-156,-1-1 0,-1 1 1,0 0-1,-6 26 0,-1-24-964,8-19 966,0-1 1,0 1-1,0-1 1,-1 0-1,1 1 1,-4 2-809,4-3 808,-1 0 1,1 0-1,-1 0 1,1 0-1,-1 1 1,1-1-1,0 0 1,-1 0-1,1 0 1,-1 0-1,1 0 0,-1 0 1,1-1-1,0 1 1,-1 0-1,1 0 1,-1 0-1,1 0 1,0 0-1,-1-1 1,1 1-1,-1 0 1,1 0-1,0-1 1,-2-1-295,-10-16-2248</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21.476"/>
    </inkml:context>
    <inkml:brush xml:id="br0">
      <inkml:brushProperty name="width" value="0.2" units="cm"/>
      <inkml:brushProperty name="height" value="0.2" units="cm"/>
    </inkml:brush>
  </inkml:definitions>
  <inkml:trace contextRef="#ctx0" brushRef="#br0">1 26 3601,'3'-26'4726,"-2"27"-4717,0-1 0,0 0 0,-1 1 0,1-1 0,0 0-1,0 1 1,0-1 0,-1 1 0,1-1 0,0 1 0,-1 0 0,1-1 0,0 1-1,-1 0 1,1-1 0,-1 1 0,1 1 0,1 0 10,25 30-6,27 43 0,-46-62-10,0 2-1,0-1 0,10 29 0,-8-15 1,78 198 24,49 110 449,43 18 303,-144-283-668,146 311 256,-138-273-324,-4 1 0,40 184 0,-54-150 152,-24-132 653,-6-21 15,-5-13-1365,-51-99-2566,39 64 892</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49.724"/>
    </inkml:context>
    <inkml:brush xml:id="br0">
      <inkml:brushProperty name="width" value="0.2" units="cm"/>
      <inkml:brushProperty name="height" value="0.2" units="cm"/>
    </inkml:brush>
  </inkml:definitions>
  <inkml:trace contextRef="#ctx0" brushRef="#br0">14 1114 7074,'2'0'124,"-1"1"1,0-1 0,1 1 0,-1 0 0,0 0 0,0-1 0,0 1 0,0 0 0,0 0 0,1 0 0,-1 0 0,-1 0 0,1 0 0,0 1 0,0-1 0,0 0 0,-1 0 0,1 1 0,0-1 0,-1 0 0,0 1 0,1-1 0,-1 0 0,0 1 0,1-1 0,-1 1 0,0 2 0,0 4-425,-1 0 0,0 1 0,-4 15 0,1-3 497,-21 230-904,24-209 757,2-1 1,2 1-1,2-1 1,12 49-1,-11-62-19,2 0 0,2-1 0,0 0 0,1 0-1,2-1 1,1 0 0,1-1 0,28 36 0,-38-56-30,0 0 1,0 0 0,0 0 0,1 0 0,-1-1 0,12 7-1,-15-10-6,1 0-1,-1 0 1,1 0-1,-1 0 1,1 0-1,-1-1 1,1 1-1,0-1 1,-1 0 0,1 0-1,0 0 1,-1 0-1,1 0 1,0 0-1,-1-1 1,1 1-1,0-1 1,-1 0-1,1 0 1,-1 0-1,3-1 1,4-4-25,-1 0 1,0 0 0,0-1-1,-1 0 1,1 0-1,-2-1 1,1 0 0,-1 0-1,9-17 1,5-12-30,15-39 0,-31 67 56,33-85 114,-4-2-1,-3-2 1,-6 0 0,17-134-1,-38 213-123,-1 0-1,-1 0 1,0 0-1,-2 0 1,0 0-1,-6-30 1,10 105-10,5 107 152,7 88-43,-10-208-59,2 0 1,2 0-1,25 70 0,-26-93 52,1 0 1,0-1-1,2 0 0,0 0 0,21 25 1,-26-37-40,1 1 0,-1-1 0,1-1 0,1 1 0,-1-1 0,1 0 1,0-1-1,0 0 0,1 0 0,-1-1 0,1 0 0,0-1 0,0 1 0,12 1 1,-17-4-28,0-1 0,1 0 0,-1 0 0,0 0 1,0 0-1,0 0 0,0-1 0,0 0 1,0 0-1,0 0 0,-1-1 0,1 1 0,6-4 1,-4 1-6,0 0 0,0 0 0,-1-1 0,1 1 0,-1-2 0,0 1 0,5-7 0,1-5-14,-1 0 0,0 0 0,-1-1 1,10-29-1,3-17-16,-4-1 0,-2 0 1,8-81-1,0-208 42,-26-48 36,-6 282-49,-30-160-1,-12 99-222,50 182 209,0-1-1,0 0 0,0 0 0,0 0 1,0 0-1,0 0 0,0 0 0,0 0 1,0 0-1,0 0 0,0 0 0,-1 0 1,1 0-1,0 0 0,0 0 0,0 0 1,0 0-1,0 0 0,0 0 0,0 0 1,0 0-1,0 0 0,0 0 0,-1 0 1,1 0-1,0 0 0,0 0 0,0 0 1,0 0-1,0 0 0,0 0 0,0 0 1,0 0-1,0 0 0,0 0 0,0-1 1,0 1-1,-1 0 0,1 0 0,0 0 1,0 0-1,0 0 0,0 0 0,0 0 1,0 0-1,0 0 0,0 0 0,0 0 1,0-1-1,0 1 0,0 0 1,0 0-1,0 0 0,0 0 0,0 0 1,0 0-1,0 0 0,0 0 0,0 0 1,0-1-1,-2 14-106,1 26 184,2 501 257,17-145-264,-8-318-46,3-1 0,3 0 1,28 77-1,-30-113-1,24 45-1,-29-68-1,0-1 0,1 0 0,1 0-1,23 24 1,-31-36-3,2 0 0,-1 0 0,0 0 0,1-1 0,-1 0 0,1 1 1,0-2-1,0 1 0,0-1 0,1 1 0,-1-1 0,0-1 0,1 1 0,-1-1 0,1 0 0,0 0 0,-1-1 0,1 1 0,0-1 1,0-1-1,-1 1 0,1-1 0,0 0 0,-1 0 0,1-1 0,7-2 0,-1-2-10,0 0-1,0-1 1,-1 0-1,0 0 1,-1-1 0,1-1-1,-1 0 1,-1 0-1,0-1 1,12-16-1,2-8-11,0-1-1,-2-2 0,-2 0 1,-2-1-1,-1-1 0,13-49 1,-8 6 24,-3-2 0,7-86 0,-17 85 6,-4 0 1,-4-1 0,-16-133-1,6 152-37,-3 2 0,-2 0 0,-4 0-1,-2 2 1,-31-65 0,48 119 0,-1-1-1,0 1 1,0 0-1,-1 0 1,0 1-1,-12-13 1,16 19 8,0 1 1,0-1 0,0 1 0,0-1-1,0 1 1,0 0 0,0 0 0,0 0-1,-1 0 1,1 0 0,0 1 0,-1-1-1,1 1 1,-1-1 0,1 1 0,0 0-1,-1 0 1,1 0 0,-1 0 0,1 1-1,-1-1 1,1 1 0,0-1-1,-1 1 1,1 0 0,0 0 0,0 0-1,-1 0 1,1 0 0,0 0 0,0 1-1,0-1 1,-2 2 0,-5 5-6,0 1 1,0-1-1,0 1 0,1 1 1,0-1-1,1 2 1,0-1-1,-5 13 0,-1 2 20,2 1-1,-13 42 0,13-26 45,2 0-1,3 0 1,0 1-1,3 0 0,3 55 1,6-2 54,23 123 1,-9-122-65,5-1 0,42 110 0,97 176-504,-129-308-1218,55 84 0,-53-105-294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1:47:50.240"/>
    </inkml:context>
    <inkml:brush xml:id="br0">
      <inkml:brushProperty name="width" value="0.2" units="cm"/>
      <inkml:brushProperty name="height" value="0.2" units="cm"/>
    </inkml:brush>
  </inkml:definitions>
  <inkml:trace contextRef="#ctx0" brushRef="#br0">3146 0 3697,'21'1'3792,"-24"0"-3750,-10 4 61,-1 0 1,1 0-1,0 2 1,1-1-1,0 2 1,-20 15-1,16-11-7,1-2 0,-1 1-1,-24 10 1,-19 4 144,-2-2 1,-1-3-1,0-2 1,-116 16 0,-262 2 192,273-27-267,98-4-127,-348 27 151,-102 29-1,69 30 53,24 35 449,409-121-590,13-4-10,0 0 0,0 0 0,1 0-1,-1 1 1,0-1 0,1 1 0,-1 0 0,1 0-1,-5 3 1,26-11-3006,27-6 880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58.806"/>
    </inkml:context>
    <inkml:brush xml:id="br0">
      <inkml:brushProperty name="width" value="0.2" units="cm"/>
      <inkml:brushProperty name="height" value="0.2" units="cm"/>
    </inkml:brush>
  </inkml:definitions>
  <inkml:trace contextRef="#ctx0" brushRef="#br0">37 0 2473,'-36'0'6793</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2:58.788"/>
    </inkml:context>
    <inkml:brush xml:id="br0">
      <inkml:brushProperty name="width" value="0.2" units="cm"/>
      <inkml:brushProperty name="height" value="0.2" units="cm"/>
    </inkml:brush>
  </inkml:definitions>
  <inkml:trace contextRef="#ctx0" brushRef="#br0">6382 1 4841,'-133'42'-203,"77"-27"-381,11-5 346,0-2 1,-1-2-1,0-2 0,-47-2 1,-42 4 1283,-334 17 1014,-95-46-2007,-431 2 823,551 46-198,5 23-506,84-7-155,-24-13 11,14-23 32,354-5-57,-357 0 410,-698 62 402,844-51-1351,128-16-3891,83 4 2103</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2:59.509"/>
    </inkml:context>
    <inkml:brush xml:id="br0">
      <inkml:brushProperty name="width" value="0.2" units="cm"/>
      <inkml:brushProperty name="height" value="0.2" units="cm"/>
    </inkml:brush>
  </inkml:definitions>
  <inkml:trace contextRef="#ctx0" brushRef="#br0">5 1 1544,'-1'6'228,"0"0"-1,0 0 0,0 0 0,0 0 1,1 1-1,0-1 0,1 0 0,-1 0 1,3 8-1,28 128 674,-11-59-515,10 47 46,1 2 373,19 170 0,88 888-400,-79-849-212,22 100 389,22 140-14,-29-131-367,1 56-190,-3 14 72,-5-12 247,1-4 162,7 27-187,-5-119-219,-54-324-63,44 217-28,22-4-74,-81-300 74,5 21-134,1-1 0,1 0-1,2-1 1,-1 0-1,2 0 1,20 27 0,-28-43-149,1 0 0,0 0-1,0 0 1,0-1 0,7 6 0,19 3-1447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0.788"/>
    </inkml:context>
    <inkml:brush xml:id="br0">
      <inkml:brushProperty name="width" value="0.2" units="cm"/>
      <inkml:brushProperty name="height" value="0.2" units="cm"/>
    </inkml:brush>
  </inkml:definitions>
  <inkml:trace contextRef="#ctx0" brushRef="#br0">4313 27 6729,'10'-8'989,"-8"6"-800,0 0-1,0 1 0,0-1 0,0 0 0,0 1 1,0 0-1,0-1 0,1 1 0,-1 0 0,0 0 1,6-1-1,-8 2-268,0 3-329,1 1 327,-1-1-1,0 0 1,1 0 0,0 0 0,0 0 0,1 4-1,5 13 26,18 85 17,-4 0-1,12 198 1,53 1113 161,-43-882-213,-43-530 92,56 532 16,8-11 82,5-27 254,9 38-60,5 39-182,16 15-47,9-33-66,-10-47 1,-25-100 96,-52-282-22,8 152 0,-28-241-80,-1 1 0,-2 0-1,-2-1 1,-1 0 0,-2 0 0,-2 0 0,-1-1 0,-19 46 0,20-66 3,0 0 0,-1-1 0,0 0 0,-2-1 0,0 0 1,-1 0-1,-26 24 0,20-24 6,-1-1-1,0 0 1,-2-2 0,1 0 0,-34 14 0,11-10 9,-1-1 0,-49 10 0,-97 12 25,141-29-27,-349 70-6,-82-4 0,-93-62 183,105-37 126,332 15-212,-498-24 195,13 19-76,51 4-189,478 9-60,-279-16-763,240 2-1039,25-5-13</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1.365"/>
    </inkml:context>
    <inkml:brush xml:id="br0">
      <inkml:brushProperty name="width" value="0.2" units="cm"/>
      <inkml:brushProperty name="height" value="0.2" units="cm"/>
    </inkml:brush>
  </inkml:definitions>
  <inkml:trace contextRef="#ctx0" brushRef="#br0">0 25 6729,'3'-8'337,"0"1"-121,-3-3-2209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1.911"/>
    </inkml:context>
    <inkml:brush xml:id="br0">
      <inkml:brushProperty name="width" value="0.2" units="cm"/>
      <inkml:brushProperty name="height" value="0.2" units="cm"/>
    </inkml:brush>
  </inkml:definitions>
  <inkml:trace contextRef="#ctx0" brushRef="#br0">6308 36 2561,'-1'-2'3382,"-7"-3"-3229,-24-2-86,-46-5 0,67 10-61,-38-2 6,0 1 1,-59 5-1,-90 18 14,129-12-1,-689 69 391,-356 24 1005,941-84-1030,-326 41 315,-17-19-386,-20-48-188,18-18-59,162 17-21,-96-5 204,7-24 1,371 28-244,-155-15-229,222 26 65,-14-2-180,20 2 287,1 0-1,0 0 0,-1 0 0,1 0 0,0 0 0,0 0 1,-1-1-1,1 1 0,0 0 0,-1 0 0,1 0 0,0 0 1,0-1-1,0 1 0,-1 0 0,1 0 0,0 0 0,0-1 1,0 1-1,-1 0 0,1 0 0,0-1 0,0 1 0,0 0 1,0-1-1,0 1 0,0 0 0,0 0 0,0-1 1,0 1-1,0 0 0,0-1 0,0 1 0,0 0 0,0 0 1,0-1-1,0 1 0,0 0 0,0-1 0,0 1 0,0 0 1,0 0-1,0-1 0,0 1 0,1 0 0,-1-1 0,0 1 1,0 0-1,0 0 0,1 0 0,-1-1 0,0 1 0,0 0 1,0 0-1,1 0 0,-1-1 0,18-18-1878</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2.826"/>
    </inkml:context>
    <inkml:brush xml:id="br0">
      <inkml:brushProperty name="width" value="0.2" units="cm"/>
      <inkml:brushProperty name="height" value="0.2" units="cm"/>
    </inkml:brush>
  </inkml:definitions>
  <inkml:trace contextRef="#ctx0" brushRef="#br0">595 7 2817,'-22'-3'3269,"-11"0"-3795,16 3 590,0 1 0,0 1 0,0 1 1,1 0-1,-1 1 0,1 1 0,-18 7 0,1 5 279,1 1 0,1 1-1,1 1 1,-44 40 0,53-41-217,1 1 0,1 2 0,1 0 0,0 0 0,2 2 0,-17 32 0,25-40-106,1 1 0,1-1 0,0 1 0,2 0 0,0 1 1,0-1-1,2 1 0,0-1 0,1 1 0,1 0 0,3 27 1,0-23-22,2 0 1,0 0-1,1-1 1,1 1 0,1-1-1,1-1 1,0 0 0,22 33-1,-18-34 3,1 0 0,1-1 0,1-1-1,0-1 1,1 0 0,1-1 0,0-1 0,28 17-1,-30-22 27,1 0-1,-1-1 0,1-1 1,1-1-1,-1-1 1,1 0-1,0-1 0,0-1 1,1-1-1,35 1 1,-39-4-36,1-1 1,-1 0 0,0-1 0,0 0-1,0-1 1,0-1 0,-1 0-1,1-1 1,-1-1 0,-1 0 0,0-1-1,0 0 1,0-1 0,-1-1 0,0 0-1,-1 0 1,0-1 0,-1-1-1,0 0 1,0 0 0,7-16 0,-3 5 3,-2-1 0,-1 0 0,-1 0 0,-2-1 0,0-1 0,-1 0 0,-2 0 0,0 0 1,-2 0-1,-1-1 0,-1 1 0,-5-46 0,3 59 17,-2 0 1,0 0 0,0 1-1,-1-1 1,-1 1-1,0 0 1,-1 0-1,0 0 1,-1 1 0,0 0-1,-1 0 1,0 1-1,0 0 1,-19-17-1,13 16-140,0 0-1,-1 1 1,0 1-1,0 0 0,-1 1 1,-1 1-1,1 0 0,-1 2 1,0-1-1,-22-2 1,-2-2-3046,30 6 1053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3.696"/>
    </inkml:context>
    <inkml:brush xml:id="br0">
      <inkml:brushProperty name="width" value="0.2" units="cm"/>
      <inkml:brushProperty name="height" value="0.2" units="cm"/>
    </inkml:brush>
  </inkml:definitions>
  <inkml:trace contextRef="#ctx0" brushRef="#br0">0 3 5273,'0'0'32,"1"0"-1,-1 0 0,0 0 1,0-1-1,0 1 0,1 0 1,-1 0-1,0 0 1,0 0-1,0-1 0,1 1 1,-1 0-1,0 0 0,0 0 1,1 0-1,-1 0 1,0 0-1,0 0 0,1 0 1,-1 0-1,0 0 0,0 0 1,1 0-1,-1 0 1,0 0-1,0 0 0,1 0 1,-1 0-1,0 0 0,1 0 1,-1 0-1,0 0 1,0 0-1,0 0 0,1 1 1,-1-1-1,0 0 0,0 0 1,1 0-1,-1 0 1,0 1-1,0-1 0,0 0 1,1 0-1,0 15-480,0-7 622,23 215 62,-4-45 456,24 104 262,-6-52-739,-32-178-174,-2 0 0,-5 73 0,-1-101 12,-8 31 1,1-8 66,9-47-117,0 0 1,0 0-1,0 0 0,0 0 1,0-1-1,0 1 0,0 0 1,0 0-1,0 0 0,0 0 1,0 0-1,-1 0 0,1 0 1,0 0-1,0 0 0,0 0 1,0 0-1,0-1 0,0 1 1,0 0-1,0 0 0,0 0 1,-1 0-1,1 0 0,0 0 1,0 0-1,0 0 0,0 0 1,0 0-1,0 0 0,0 0 1,-1 0-1,1 0 0,0 0 1,0 0-1,0 0 0,0 0 1,0 0-1,0 0 0,0 0 1,0 0-1,-1 0 0,1 1 1,0-1-1,0 0 0,0 0 1,0 0-1,0 0 0,0 0 1,0 0-1,0 0 0,0 0 1,0 0-1,0 0 0,-1 0 1,1 1-1,0-1 0,0 0 1,0 0-1,0 0 0,0 0 1,0 0-1,-4-13 83,4 5-66,-1-5-4,0 1-1,1 0 1,1 0-1,0-1 0,1 1 1,0 0-1,0 0 1,6-13-1,6-25 61,37-83-1,-43 116-76,1 1 1,0 0-1,1 0 1,1 1-1,1 0 1,0 1-1,1 1 1,20-18-1,-14 15-33,7-5-44,0 1-1,35-19 1,-54 34 80,1 1 1,0 1-1,0 0 1,0 0-1,0 0 1,0 1-1,1 0 1,-1 0-1,1 1 1,-1 0-1,1 1 1,-1 0-1,14 1 1,-15 1-2,0 1 0,-1-1 0,1 1 0,0 0 0,-1 0-1,1 1 1,-1 0 0,0 0 0,0 1 0,-1 0 0,1-1 0,-1 2 0,0-1 0,-1 1 0,1 0 0,4 8 0,4 6-17,-1 2 1,-1 0 0,12 33-1,-12-24 6,-2 1 0,0 1 0,-3-1 0,0 1 0,-2 0 0,-2 1 0,-2 43 0,-1-57 34,0 1 0,-2-1 0,-1 0 0,0 0 1,-1 0-1,-2-1 0,0 1 0,-1-2 0,0 1 0,-2-1 0,0 0 0,-25 31 0,25-38-16,-1 0-1,-1-1 1,1-1 0,-2 0-1,1-1 1,-1 0-1,-1-1 1,1 0-1,-1-1 1,0-1-1,-1 0 1,-16 3 0,19-5-28,0-1 0,-1-1 0,1 0 1,0 0-1,0-2 0,-22-2 1,26 2-24,0-1-1,0 0 1,1-1 0,-1 1 0,1-2 0,0 1 0,0-1 0,0 0 0,0 0 0,-11-10 0,15 11-138,0 0 0,1 0 0,-1 0 0,1 0 0,0 0 0,0-1 0,0 1 0,0-1 1,0 1-1,1-1 0,0 0 0,0 0 0,0 1 0,0-1 0,0 0 0,1 0 0,0 0 0,0 0 0,0 0 0,0 0 0,0 0 0,1 0 0,0 0 0,0 0 0,0 1 0,2-6 0,10-22-2248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4T22:16:22.863"/>
    </inkml:context>
    <inkml:brush xml:id="br0">
      <inkml:brushProperty name="width" value="0.2" units="cm"/>
      <inkml:brushProperty name="height" value="0.2" units="cm"/>
    </inkml:brush>
  </inkml:definitions>
  <inkml:trace contextRef="#ctx0" brushRef="#br0">1 1 7186,'14'2'567,"0"-1"1,1 0 0,20-2 0,23 0-102,-43 3-625,1 0 0,27 8 0,6 1 287,-14-6 42,39 11 0,-61-12-153,0 1 0,0 0-1,-1 1 1,0 0 0,0 1 0,13 9-1,-3 2-51,0 1 0,34 38 0,35 54-143,-33-38 105,177 172 7,23-18 56,-185-168 49,2-3-1,2-3 0,123 63 1,197 62 339,-368-166-344,349 162 266,32 84-2193,-277-159-216,4-1-377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4.225"/>
    </inkml:context>
    <inkml:brush xml:id="br0">
      <inkml:brushProperty name="width" value="0.2" units="cm"/>
      <inkml:brushProperty name="height" value="0.2" units="cm"/>
    </inkml:brush>
  </inkml:definitions>
  <inkml:trace contextRef="#ctx0" brushRef="#br0">177 0 4961,'3'4'126,"0"0"1,-1 0-1,1 0 0,-1 0 1,1 0-1,-1 1 0,-1-1 1,1 1-1,-1-1 0,1 1 1,-1 0-1,-1-1 0,2 9 1,2 13 0,18 39 248,60 126 0,-19-49-194,-25-46-147,32 127 0,-56-165-20,-3 1 0,-3 1-1,3 99 1,-12-110-1,-11 83 0,9-113 12,0-1 0,-2 0 0,0 0 0,-1 0 0,-1-1 1,0 0-1,-18 29 0,21-41-17,0 1 1,-1 0 0,1-1 0,-1 0-1,-1 0 1,1 0 0,-1-1-1,1 0 1,-1 0 0,-1 0-1,1-1 1,0 0 0,-1 0-1,1 0 1,-1-1 0,0 0 0,0-1-1,0 1 1,0-1 0,0-1-1,0 1 1,0-1 0,-1 0-1,1-1 1,0 0 0,0 0 0,0 0-1,-8-4 1,0 1-27,0-2-1,1 0 1,0 0 0,0-1-1,0-1 1,1-1-1,0 0 1,1 0 0,0-1-1,0-1 1,-18-21 0,20 18-320,0 1 0,1-1 0,1 0 1,0-1-1,1 0 0,1 0 0,0 0 1,1-1-1,1 0 0,-3-17 0,2-17-1619</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4.977"/>
    </inkml:context>
    <inkml:brush xml:id="br0">
      <inkml:brushProperty name="width" value="0.2" units="cm"/>
      <inkml:brushProperty name="height" value="0.2" units="cm"/>
    </inkml:brush>
  </inkml:definitions>
  <inkml:trace contextRef="#ctx0" brushRef="#br0">0 564 6321,'53'-6'1473,"-51"5"-1373,1 1 1,0 0-1,-1 0 1,1 1 0,-1-1-1,1 1 1,0-1 0,-1 1-1,1 0 1,-1 0-1,3 1 1,0 1-540,0 0-1,-1 0 1,1 1-1,-1 0 1,0 0-1,4 5 1,8 6-688,-11-10 947,1 0-1,0-1 0,0 0 0,0 0 1,0 0-1,1-1 0,0 0 0,13 4 1,-15-6 330,-1-1 1,0 0 0,0 0-1,0 0 1,1 0-1,-1 0 1,0-1 0,0 0-1,0 0 1,0 0-1,0 0 1,0 0 0,0-1-1,0 0 1,0 0-1,-1 0 1,5-3 0,7-7 107,1 0 0,-2-1 1,0 0-1,0-2 0,21-28 1,-15 14-375,-1-1 1,19-42 0,-25 44 117,-2-1 1,-1-1-1,-1 0 1,7-44-1,-9 22-437,1-95-1,-8 147 413,0 0 1,0 0-1,-1 0 0,1 0 1,0 0-1,0 0 0,0-1 1,0 1-1,-1 0 1,1 0-1,0 0 0,0 0 1,0 0-1,0 0 0,0 1 1,-1-1-1,1 0 0,0 0 1,0 0-1,0 0 0,0 0 1,0 0-1,-1 0 0,1 0 1,0 0-1,0 0 0,0 0 1,0 0-1,0 1 1,0-1-1,0 0 0,-1 0 1,1 0-1,0 0 0,0 0 1,0 0-1,0 1 0,0-1 1,0 0-1,0 0 0,0 0 1,0 0-1,0 0 0,0 1 1,0-1-1,0 0 0,0 0 1,0 0-1,0 0 1,0 1-1,0-1 0,0 0 1,0 0-1,0 0 0,0 0 1,0 0-1,0 1 0,0-1 1,0 0-1,2 154 238,8 212 636,3 268 1585,-14-613-2446,1 8-757</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5.377"/>
    </inkml:context>
    <inkml:brush xml:id="br0">
      <inkml:brushProperty name="width" value="0.2" units="cm"/>
      <inkml:brushProperty name="height" value="0.2" units="cm"/>
    </inkml:brush>
  </inkml:definitions>
  <inkml:trace contextRef="#ctx0" brushRef="#br0">504 1 5513,'-15'9'1304,"-5"-1"513,-10 1-1441,-6 3-296,-9 2 56,-1-3 96,-8 7-128,2 2 8,-12 8-216,7 2-120,5 15-1736,20-6 415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7.433"/>
    </inkml:context>
    <inkml:brush xml:id="br0">
      <inkml:brushProperty name="width" value="0.2" units="cm"/>
      <inkml:brushProperty name="height" value="0.2" units="cm"/>
    </inkml:brush>
  </inkml:definitions>
  <inkml:trace contextRef="#ctx0" brushRef="#br0">6080 6 3545,'29'-5'3243,"-42"17"-3003,1-5-174,0 2-1,-17 16 1,20-17-44,0-1 1,-1 0 0,1 0 0,-1-1 0,-15 8 0,-44 17-52,-2-3 0,-1-3 1,-99 21-1,87-25-3,-242 56 869,224-57-522,-128 6 0,-93-18-175,28-2 103,173-2-216,1-5 1,-144-19-1,135 3 10,0 6 0,-1 6-1,-259 23 1,369-15-28,-256 27 32,190-24-10,-105-7-1,-267-53 454,269 26-384,-195-2 0,13 44-50,1 24 32,271-26-15,45-6-5,-47 4 289,-145 35 0,235-42-345,6-2-4,0 0 0,0 1 0,0 0-1,0 0 1,0 0 0,1 1 0,-1-1-1,1 1 1,-10 8 0,15-11-9,-1 0 0,1 0-1,0 0 1,0 0 0,0 0 0,0 1 0,0-1 0,0 0 0,0 0 0,0 0 0,0 0 0,0 1 0,0-1 0,-1 0 0,1 0-1,0 0 1,0 0 0,0 1 0,0-1 0,0 0 0,0 0 0,0 0 0,0 0 0,1 1 0,-1-1 0,0 0 0,0 0-1,0 0 1,0 0 0,0 0 0,0 1 0,0-1 0,0 0 0,0 0 0,0 0 0,0 0 0,1 0 0,-1 1 0,0-1 0,0 0-1,0 0 1,0 0 0,0 0 0,1 0 0,-1 0 0,0 0 0,0 0 0,0 0 0,0 0 0,0 0 0,1 0 0,17 3-2495,26 0 689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08.656"/>
    </inkml:context>
    <inkml:brush xml:id="br0">
      <inkml:brushProperty name="width" value="0.2" units="cm"/>
      <inkml:brushProperty name="height" value="0.2" units="cm"/>
    </inkml:brush>
  </inkml:definitions>
  <inkml:trace contextRef="#ctx0" brushRef="#br0">6083 15 2737,'-14'-4'500,"0"1"0,-1 0 1,1 1-1,-1 1 0,-17 0 1,-72 7-1225,101-6 806,-173 31-588,93-14 557,-369 59 3063,110-35-1928,-8-30-898,175-7-269,-530 15 121,201-23 493,163-4-278,-662 44 142,910-31-489,-456-10 116,365-2-85,-236 17 190,143 1 214,218-10-9,-71-9 0,102 6-251,27 2-192,8 2-367,38 14-122,1-1-994,60 14 0,-27-16-656</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1.219"/>
    </inkml:context>
    <inkml:brush xml:id="br0">
      <inkml:brushProperty name="width" value="0.2" units="cm"/>
      <inkml:brushProperty name="height" value="0.2" units="cm"/>
    </inkml:brush>
  </inkml:definitions>
  <inkml:trace contextRef="#ctx0" brushRef="#br0">139 19 5553,'0'0'2425,"-17"-14"-2591,16 13 182,0 1-1,0-1 1,0 0 0,0 1-1,-1 0 1,1-1-1,0 1 1,0 0-1,-1-1 1,1 1 0,0 0-1,0 0 1,-1 0-1,1 0 1,0 0-1,-1 1 1,1-1 0,0 0-1,0 0 1,-1 1-1,1-1 1,0 1-1,0-1 1,0 1 0,0 0-1,-3 1 1,1 2 14,-1 0 0,0 0 0,1 1 1,0-1-1,-4 9 0,-10 12-70,-18 22-10,34-45 46,-1 0 0,1 1-1,0-1 1,0 1-1,0 0 1,0-1-1,1 1 1,-1 0-1,1 0 1,-1-1 0,1 1-1,0 0 1,0 0-1,0 0 1,0-1-1,2 6 1,0-1 1,0-1 1,0 1-1,1-1 1,4 8-1,-6-12 7,4 5 14,1 1 0,-1-1-1,2 0 1,-1 0 0,1-1-1,0 0 1,0 0 0,0 0-1,1-1 1,0 0 0,0-1-1,1 0 1,-1 0 0,1 0-1,0-1 1,0-1 0,0 0-1,0 0 1,0 0 0,0-1-1,1-1 1,-1 0 0,0 0-1,13-2 1,-16 0-11,1-1 1,-1 0-1,0 0 1,0-1 0,-1 1-1,1-1 1,-1 0-1,1-1 1,-1 0-1,-1 1 1,1-2-1,-1 1 1,0 0-1,0-1 1,0 0-1,5-11 1,-6 12-12,-1 0 1,1 0-1,-1 0 0,0-1 1,0 1-1,-1-1 0,0 0 1,0 1-1,0-1 0,-1 0 1,1 0-1,-1 1 0,-1-1 1,1 0-1,-1 0 0,0 1 1,0-1-1,-1 0 0,-4-10 1,5 14 3,0-1 1,-1 1 0,0-1-1,1 1 1,-1 0 0,0 0-1,0-1 1,-1 1 0,1 1-1,0-1 1,-1 0 0,1 0-1,-1 1 1,1 0 0,-1-1-1,0 1 1,1 0 0,-6-1-1,4 2-12,0-1 0,0 1 0,0 1 0,0-1 0,0 0 0,1 1 0,-1 0 0,0 0 0,0 0 0,0 0 0,1 1-1,-6 2 1,-1 2 2,0 0-1,1 0 1,0 1-1,0 1 1,1 0-1,0 0 1,0 0-1,-11 17 1,14-18 73,1 0-1,0 0 1,0 1 0,0 0 0,1-1 0,0 1-1,1 1 1,0-1 0,0 0 0,0 1 0,1 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3.650"/>
    </inkml:context>
    <inkml:brush xml:id="br0">
      <inkml:brushProperty name="width" value="0.2" units="cm"/>
      <inkml:brushProperty name="height" value="0.2" units="cm"/>
    </inkml:brush>
  </inkml:definitions>
  <inkml:trace contextRef="#ctx0" brushRef="#br0">0 0 4041,'10'39'473,"-10"-38"-439,0-1 0,1 1 0,-1 0-1,0-1 1,0 1 0,0-1 0,1 1 0,-1 0-1,0-1 1,1 1 0,-1-1 0,1 1 0,-1-1-1,0 1 1,1-1 0,-1 1 0,1-1 0,-1 0-1,1 1 1,0-1 0,-1 0 0,1 1 0,1-1-1,1 2-200,-2-1 209,9-10 1834,11 8-1675,-1 1-1,1 2 1,0 0-1,40 9 1,2 0 31,58 5 421,240-2 0,31-4 264,-199-2-771,291-3 420,657-77 0,-852 46-513,319 14-1,-470 18-85,0 5 0,258 57 1,-374-66-419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4.077"/>
    </inkml:context>
    <inkml:brush xml:id="br0">
      <inkml:brushProperty name="width" value="0.2" units="cm"/>
      <inkml:brushProperty name="height" value="0.2" units="cm"/>
    </inkml:brush>
  </inkml:definitions>
  <inkml:trace contextRef="#ctx0" brushRef="#br0">1 6 6785,'3'-1'203,"0"0"-1,0 0 0,0 0 1,0 1-1,0-1 0,1 1 0,-1 0 1,0 0-1,0 0 0,0 0 0,1 1 1,-1 0-1,0-1 0,0 1 0,0 0 1,0 0-1,4 2 0,-6-2-364,4 8-616,23 43 669,29 61 201,-48-91-333,-1 0 0,-1 0 0,-1 1 0,-1 0 0,-1 0 0,0 0 0,-1 40 1,-2-48-1673</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4.521"/>
    </inkml:context>
    <inkml:brush xml:id="br0">
      <inkml:brushProperty name="width" value="0.2" units="cm"/>
      <inkml:brushProperty name="height" value="0.2" units="cm"/>
    </inkml:brush>
  </inkml:definitions>
  <inkml:trace contextRef="#ctx0" brushRef="#br0">14 1 4321,'-7'6'2525,"7"-7"-2477,0 1-48,0 0 0,-1 0 0,1 0 0,0 0 1,0 0-1,0 0 0,-1 0 0,1 0 0,0 0 0,0 0 1,0 0-1,0 0 0,-1 0 0,1 0 0,0 0 0,0 0 1,0 0-1,0 0 0,-1 0 0,1 0 0,0 0 0,0 0 1,0 0-1,0 0 0,-1 0 0,1 1 0,0-1 0,0 0 1,0 0-1,0 0 0,0 0 0,-1 0 0,1 0 0,0 1 1,0-1-1,0 0 0,0 0 0,0 0 0,0 0 0,0 1 1,0-1-1,0 0 0,0 0 0,0 0 0,-1 0 0,1 1 1,0-1-1,0 0 0,0 0 0,0 0 0,1 1 0,-1-1 1,0 0-1,0 0 0,0 0 0,0 0 0,0 1 0,0-1 1,0 0-1,0 0 0,0 0 0,0 0 0,0 1 0,0-1 1,1 0-1,-1 0 0,0 0 0,0 0 0,0 0 0,3 4 46,-1-1-1,0 0 0,1-1 1,0 1-1,-1 0 0,1-1 0,6 4 1,2 3 21,7 6 42,-12-9-56,0-1 1,1 0-1,-1 0 1,1-1 0,0 0-1,0 0 1,1 0-1,12 3 1,7 4 173,0 1 0,44 25 1,-61-31-221,0 1 1,-1 0-1,0 0 1,0 1-1,0 1 1,-1-1 0,0 1-1,0 0 1,9 16-1,-15-19-21,1-1 1,-1 1-1,0-1 0,0 1 0,0 0 1,-1 0-1,0 0 0,0-1 1,-1 1-1,1 0 0,-1 0 0,-1 0 1,1 0-1,-1 0 0,0 0 0,0 0 1,-1 0-1,-2 6 0,2-7-2,0-1 1,0 0-1,-1 0 1,1 0-1,-1 0 0,0 0 1,0-1-1,0 1 0,-1-1 1,1 0-1,-1 0 1,0 0-1,0-1 0,0 1 1,0-1-1,0 0 0,0 0 1,-1 0-1,1 0 1,-1-1-1,1 0 0,-1 0 1,-5 0-1,-6 1 31,-35 2-2566,42-5 873</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8-03T02:03:15.795"/>
    </inkml:context>
    <inkml:brush xml:id="br0">
      <inkml:brushProperty name="width" value="0.2" units="cm"/>
      <inkml:brushProperty name="height" value="0.2" units="cm"/>
    </inkml:brush>
  </inkml:definitions>
  <inkml:trace contextRef="#ctx0" brushRef="#br0">5442 66 3209,'292'-48'4280,"-250"41"-4441,-35 5 150,-4 2-26,0 0 0,0 0 1,0-1-1,-1 1 0,1-1 0,0 0 0,0 0 0,-1 0 0,4-2 0,-18 2-507,-94 16 707,55-5-89,-310 35 336,-4-21 24,3 0 145,-1185 29 482,1089-62-880,115-11 108,240 13-162,-356-19 407,92 11-400,287 13-130,-497-23 72,2-25-443,539 48-2185,24 4 618</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57F568-8894-445F-96B0-C8959F9B883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1BF0481-5986-48F7-B6EF-84CBDEE7C4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1758DB15-CF8D-49A2-ACA0-FD35219EC729}"/>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DC3ABD27-9939-44AE-B9E5-B9CA31EB1DB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69A12B97-F759-4AC1-8655-D5A459922678}"/>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9712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930561-AE41-4CCB-9A49-10EB24333EB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3D1DF87A-9A3E-4FC9-A8C8-2228E99E5F4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E8F53108-9AF8-48CB-A943-3D76EEDE75C7}"/>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F0EC6F0F-6879-4C00-87B8-1EE1FA5B8A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8F33E9B7-C1C1-43C3-92B9-C705AE36BDB9}"/>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795740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C4B8444-6F1F-4203-B6A1-47734280F5B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5B569A49-1E0F-47D6-93E0-6ADA97F25E0E}"/>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4809672-23AD-45BD-A2D6-9752FD5AC5B1}"/>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85BAA972-E93E-4A64-B8A8-B28399015563}"/>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EDA1693F-F5C4-461D-AAD4-A58FC5CE0520}"/>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313800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9F215-55C4-4573-B633-D1E435984334}"/>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106F904-D9D8-4936-AC9B-6F8555E2E7D5}"/>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D2A1491-ABF6-4354-BD81-91459EC67D7F}"/>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81CC207D-CE61-4672-85D1-916DCFB4D4FA}"/>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B2A0AD8-C97D-4D62-B216-BE56935DFE45}"/>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1244484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77547-BBA7-45C7-92FA-CA0FEAEB97D4}"/>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F513EE1E-3019-47E0-9A1A-F85A07CD1D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C8760E7F-8A34-45FB-94BA-435B770168C7}"/>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032552C1-E46F-43AA-BB47-7E5D7BC311A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775FA878-6406-4C61-8760-CAFF0993C6D9}"/>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401899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0997E7-E908-436A-A31D-D733CD2121E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4DFE8ADE-8A73-42F5-924B-B30EACCBA70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B62FBBF3-B605-48E4-AEBE-A50C92F7672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150FD490-A939-44EB-AC36-8A57972CCBF7}"/>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6" name="Marcador de pie de página 5">
            <a:extLst>
              <a:ext uri="{FF2B5EF4-FFF2-40B4-BE49-F238E27FC236}">
                <a16:creationId xmlns:a16="http://schemas.microsoft.com/office/drawing/2014/main" id="{F4FB70A4-7515-4BF2-A810-BAA7B3DB590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546FE88-70C6-41E8-A60A-D645BD925583}"/>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423760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D3526E-5D56-4FA4-9D4F-0B9D4A190D6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15083A2-E777-4DFF-9D2B-97AFEBE69B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4BA74212-1F82-4E71-A4A0-54D5E16823D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6352227F-2177-4419-B38C-4F834347F3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6377A03E-E9EB-453C-AB45-4B3902EBE322}"/>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939FC89-0EC8-4487-A06A-4BF4E8174DD7}"/>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8" name="Marcador de pie de página 7">
            <a:extLst>
              <a:ext uri="{FF2B5EF4-FFF2-40B4-BE49-F238E27FC236}">
                <a16:creationId xmlns:a16="http://schemas.microsoft.com/office/drawing/2014/main" id="{14721C59-7749-4CC4-B1CB-2548929EC7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67DBD428-7DC1-4906-9246-A812DB415C9B}"/>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27573087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82A3D8-E714-4780-8D0E-58BC820D3B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4B644E75-929B-4DBF-97DD-1DD9CD6634FB}"/>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4" name="Marcador de pie de página 3">
            <a:extLst>
              <a:ext uri="{FF2B5EF4-FFF2-40B4-BE49-F238E27FC236}">
                <a16:creationId xmlns:a16="http://schemas.microsoft.com/office/drawing/2014/main" id="{5A8D50CA-7BD8-41B0-AF1F-14DDD9EA6715}"/>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B8A2953D-E071-444C-9511-34BC59A6161D}"/>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121003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1322FD7-F10E-4349-B015-AAD2DF73401F}"/>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3" name="Marcador de pie de página 2">
            <a:extLst>
              <a:ext uri="{FF2B5EF4-FFF2-40B4-BE49-F238E27FC236}">
                <a16:creationId xmlns:a16="http://schemas.microsoft.com/office/drawing/2014/main" id="{31272F06-F3A6-4B4D-AC0F-9BE88EDADE64}"/>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5C5C66FE-7236-4B8D-A567-1C4DE9A86E8C}"/>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3393632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52DDE-55F8-435A-8294-C38A36859F66}"/>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931C49D9-2596-4A5F-AE0B-3F8A0D6007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2834853D-B649-4859-B6D5-71D4D4A25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C182983-B7C7-44EB-A61F-7EA550485EFC}"/>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6" name="Marcador de pie de página 5">
            <a:extLst>
              <a:ext uri="{FF2B5EF4-FFF2-40B4-BE49-F238E27FC236}">
                <a16:creationId xmlns:a16="http://schemas.microsoft.com/office/drawing/2014/main" id="{865EE119-0BD5-4F99-96DB-03A834007346}"/>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03F8BBD-177D-4746-A0DA-FAD530A00C1A}"/>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177089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C97F9B-A5E2-4DA7-B7F9-E5FAA439B69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13191756-F3C6-49A3-B5A7-EADB82E29B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DA92ABD7-3399-4F0D-8CF8-EA1F7AA48A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395DD07D-5A99-4B6D-B93B-AAE42FA884E7}"/>
              </a:ext>
            </a:extLst>
          </p:cNvPr>
          <p:cNvSpPr>
            <a:spLocks noGrp="1"/>
          </p:cNvSpPr>
          <p:nvPr>
            <p:ph type="dt" sz="half" idx="10"/>
          </p:nvPr>
        </p:nvSpPr>
        <p:spPr/>
        <p:txBody>
          <a:bodyPr/>
          <a:lstStyle/>
          <a:p>
            <a:fld id="{CAAACCE5-6569-4805-9EF5-4CDB8BCFEDE7}" type="datetimeFigureOut">
              <a:rPr lang="es-MX" smtClean="0"/>
              <a:t>04/08/2022</a:t>
            </a:fld>
            <a:endParaRPr lang="es-MX"/>
          </a:p>
        </p:txBody>
      </p:sp>
      <p:sp>
        <p:nvSpPr>
          <p:cNvPr id="6" name="Marcador de pie de página 5">
            <a:extLst>
              <a:ext uri="{FF2B5EF4-FFF2-40B4-BE49-F238E27FC236}">
                <a16:creationId xmlns:a16="http://schemas.microsoft.com/office/drawing/2014/main" id="{F7030BD1-2D63-4A55-BF02-17D98FFE5ED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CA3AAD23-014D-4B33-8BAA-60AD41BD03DD}"/>
              </a:ext>
            </a:extLst>
          </p:cNvPr>
          <p:cNvSpPr>
            <a:spLocks noGrp="1"/>
          </p:cNvSpPr>
          <p:nvPr>
            <p:ph type="sldNum" sz="quarter" idx="12"/>
          </p:nvPr>
        </p:nvSpPr>
        <p:spPr/>
        <p:txBody>
          <a:bodyPr/>
          <a:lstStyle/>
          <a:p>
            <a:fld id="{7BE6CFDF-6358-4838-9153-D406B68A2B05}" type="slidenum">
              <a:rPr lang="es-MX" smtClean="0"/>
              <a:t>‹Nº›</a:t>
            </a:fld>
            <a:endParaRPr lang="es-MX"/>
          </a:p>
        </p:txBody>
      </p:sp>
    </p:spTree>
    <p:extLst>
      <p:ext uri="{BB962C8B-B14F-4D97-AF65-F5344CB8AC3E}">
        <p14:creationId xmlns:p14="http://schemas.microsoft.com/office/powerpoint/2010/main" val="4134964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4E6280E-908D-47DB-A949-D1A3A34573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A71D88DF-FCD8-4896-930B-E87E168699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B513D9F2-A417-442C-93DF-D40F9A6CF9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AACCE5-6569-4805-9EF5-4CDB8BCFEDE7}" type="datetimeFigureOut">
              <a:rPr lang="es-MX" smtClean="0"/>
              <a:t>04/08/2022</a:t>
            </a:fld>
            <a:endParaRPr lang="es-MX"/>
          </a:p>
        </p:txBody>
      </p:sp>
      <p:sp>
        <p:nvSpPr>
          <p:cNvPr id="5" name="Marcador de pie de página 4">
            <a:extLst>
              <a:ext uri="{FF2B5EF4-FFF2-40B4-BE49-F238E27FC236}">
                <a16:creationId xmlns:a16="http://schemas.microsoft.com/office/drawing/2014/main" id="{6AB3F0B6-DC18-4A0D-97A7-E88471814B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a:extLst>
              <a:ext uri="{FF2B5EF4-FFF2-40B4-BE49-F238E27FC236}">
                <a16:creationId xmlns:a16="http://schemas.microsoft.com/office/drawing/2014/main" id="{6A8F64FE-3304-4A62-A4BD-6BE868AFF7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E6CFDF-6358-4838-9153-D406B68A2B05}" type="slidenum">
              <a:rPr lang="es-MX" smtClean="0"/>
              <a:t>‹Nº›</a:t>
            </a:fld>
            <a:endParaRPr lang="es-MX"/>
          </a:p>
        </p:txBody>
      </p:sp>
    </p:spTree>
    <p:extLst>
      <p:ext uri="{BB962C8B-B14F-4D97-AF65-F5344CB8AC3E}">
        <p14:creationId xmlns:p14="http://schemas.microsoft.com/office/powerpoint/2010/main" val="1760296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6" Type="http://schemas.openxmlformats.org/officeDocument/2006/relationships/customXml" Target="../ink/ink28.xml"/><Relationship Id="rId117" Type="http://schemas.openxmlformats.org/officeDocument/2006/relationships/image" Target="../media/image62.png"/><Relationship Id="rId21" Type="http://schemas.openxmlformats.org/officeDocument/2006/relationships/image" Target="../media/image1410.png"/><Relationship Id="rId42" Type="http://schemas.openxmlformats.org/officeDocument/2006/relationships/customXml" Target="../ink/ink36.xml"/><Relationship Id="rId47" Type="http://schemas.openxmlformats.org/officeDocument/2006/relationships/image" Target="../media/image27.png"/><Relationship Id="rId63" Type="http://schemas.openxmlformats.org/officeDocument/2006/relationships/image" Target="../media/image35.png"/><Relationship Id="rId68" Type="http://schemas.openxmlformats.org/officeDocument/2006/relationships/customXml" Target="../ink/ink49.xml"/><Relationship Id="rId84" Type="http://schemas.openxmlformats.org/officeDocument/2006/relationships/customXml" Target="../ink/ink57.xml"/><Relationship Id="rId89" Type="http://schemas.openxmlformats.org/officeDocument/2006/relationships/image" Target="../media/image48.png"/><Relationship Id="rId112" Type="http://schemas.openxmlformats.org/officeDocument/2006/relationships/customXml" Target="../ink/ink71.xml"/><Relationship Id="rId133" Type="http://schemas.openxmlformats.org/officeDocument/2006/relationships/image" Target="../media/image70.png"/><Relationship Id="rId16" Type="http://schemas.openxmlformats.org/officeDocument/2006/relationships/customXml" Target="../ink/ink23.xml"/><Relationship Id="rId107" Type="http://schemas.openxmlformats.org/officeDocument/2006/relationships/image" Target="../media/image57.png"/><Relationship Id="rId11" Type="http://schemas.openxmlformats.org/officeDocument/2006/relationships/image" Target="../media/image910.png"/><Relationship Id="rId32" Type="http://schemas.openxmlformats.org/officeDocument/2006/relationships/customXml" Target="../ink/ink31.xml"/><Relationship Id="rId37" Type="http://schemas.openxmlformats.org/officeDocument/2006/relationships/image" Target="../media/image22.png"/><Relationship Id="rId53" Type="http://schemas.openxmlformats.org/officeDocument/2006/relationships/image" Target="../media/image30.png"/><Relationship Id="rId58" Type="http://schemas.openxmlformats.org/officeDocument/2006/relationships/customXml" Target="../ink/ink44.xml"/><Relationship Id="rId74" Type="http://schemas.openxmlformats.org/officeDocument/2006/relationships/customXml" Target="../ink/ink52.xml"/><Relationship Id="rId79" Type="http://schemas.openxmlformats.org/officeDocument/2006/relationships/image" Target="../media/image43.png"/><Relationship Id="rId102" Type="http://schemas.openxmlformats.org/officeDocument/2006/relationships/customXml" Target="../ink/ink66.xml"/><Relationship Id="rId123" Type="http://schemas.openxmlformats.org/officeDocument/2006/relationships/image" Target="../media/image65.png"/><Relationship Id="rId128" Type="http://schemas.openxmlformats.org/officeDocument/2006/relationships/customXml" Target="../ink/ink79.xml"/><Relationship Id="rId5" Type="http://schemas.openxmlformats.org/officeDocument/2006/relationships/image" Target="../media/image631.png"/><Relationship Id="rId90" Type="http://schemas.openxmlformats.org/officeDocument/2006/relationships/customXml" Target="../ink/ink60.xml"/><Relationship Id="rId95" Type="http://schemas.openxmlformats.org/officeDocument/2006/relationships/image" Target="../media/image51.png"/><Relationship Id="rId14" Type="http://schemas.openxmlformats.org/officeDocument/2006/relationships/customXml" Target="../ink/ink22.xml"/><Relationship Id="rId22" Type="http://schemas.openxmlformats.org/officeDocument/2006/relationships/customXml" Target="../ink/ink26.xml"/><Relationship Id="rId27" Type="http://schemas.openxmlformats.org/officeDocument/2006/relationships/image" Target="../media/image1710.png"/><Relationship Id="rId30" Type="http://schemas.openxmlformats.org/officeDocument/2006/relationships/customXml" Target="../ink/ink30.xml"/><Relationship Id="rId35" Type="http://schemas.openxmlformats.org/officeDocument/2006/relationships/image" Target="../media/image21.png"/><Relationship Id="rId43" Type="http://schemas.openxmlformats.org/officeDocument/2006/relationships/image" Target="../media/image25.png"/><Relationship Id="rId48" Type="http://schemas.openxmlformats.org/officeDocument/2006/relationships/customXml" Target="../ink/ink39.xml"/><Relationship Id="rId56" Type="http://schemas.openxmlformats.org/officeDocument/2006/relationships/customXml" Target="../ink/ink43.xml"/><Relationship Id="rId64" Type="http://schemas.openxmlformats.org/officeDocument/2006/relationships/customXml" Target="../ink/ink47.xml"/><Relationship Id="rId69" Type="http://schemas.openxmlformats.org/officeDocument/2006/relationships/image" Target="../media/image38.png"/><Relationship Id="rId77" Type="http://schemas.openxmlformats.org/officeDocument/2006/relationships/image" Target="../media/image42.png"/><Relationship Id="rId100" Type="http://schemas.openxmlformats.org/officeDocument/2006/relationships/customXml" Target="../ink/ink65.xml"/><Relationship Id="rId105" Type="http://schemas.openxmlformats.org/officeDocument/2006/relationships/image" Target="../media/image56.png"/><Relationship Id="rId113" Type="http://schemas.openxmlformats.org/officeDocument/2006/relationships/image" Target="../media/image60.png"/><Relationship Id="rId118" Type="http://schemas.openxmlformats.org/officeDocument/2006/relationships/customXml" Target="../ink/ink74.xml"/><Relationship Id="rId126" Type="http://schemas.openxmlformats.org/officeDocument/2006/relationships/customXml" Target="../ink/ink78.xml"/><Relationship Id="rId8" Type="http://schemas.openxmlformats.org/officeDocument/2006/relationships/customXml" Target="../ink/ink19.xml"/><Relationship Id="rId51" Type="http://schemas.openxmlformats.org/officeDocument/2006/relationships/image" Target="../media/image29.png"/><Relationship Id="rId72" Type="http://schemas.openxmlformats.org/officeDocument/2006/relationships/customXml" Target="../ink/ink51.xml"/><Relationship Id="rId80" Type="http://schemas.openxmlformats.org/officeDocument/2006/relationships/customXml" Target="../ink/ink55.xml"/><Relationship Id="rId85" Type="http://schemas.openxmlformats.org/officeDocument/2006/relationships/image" Target="../media/image46.png"/><Relationship Id="rId93" Type="http://schemas.openxmlformats.org/officeDocument/2006/relationships/image" Target="../media/image50.png"/><Relationship Id="rId98" Type="http://schemas.openxmlformats.org/officeDocument/2006/relationships/customXml" Target="../ink/ink64.xml"/><Relationship Id="rId121" Type="http://schemas.openxmlformats.org/officeDocument/2006/relationships/image" Target="../media/image64.png"/><Relationship Id="rId3" Type="http://schemas.openxmlformats.org/officeDocument/2006/relationships/image" Target="../media/image5100.png"/><Relationship Id="rId12" Type="http://schemas.openxmlformats.org/officeDocument/2006/relationships/customXml" Target="../ink/ink21.xml"/><Relationship Id="rId17" Type="http://schemas.openxmlformats.org/officeDocument/2006/relationships/image" Target="../media/image1210.png"/><Relationship Id="rId25" Type="http://schemas.openxmlformats.org/officeDocument/2006/relationships/image" Target="../media/image1610.png"/><Relationship Id="rId33" Type="http://schemas.openxmlformats.org/officeDocument/2006/relationships/image" Target="../media/image20.png"/><Relationship Id="rId38" Type="http://schemas.openxmlformats.org/officeDocument/2006/relationships/customXml" Target="../ink/ink34.xml"/><Relationship Id="rId46" Type="http://schemas.openxmlformats.org/officeDocument/2006/relationships/customXml" Target="../ink/ink38.xml"/><Relationship Id="rId59" Type="http://schemas.openxmlformats.org/officeDocument/2006/relationships/image" Target="../media/image33.png"/><Relationship Id="rId67" Type="http://schemas.openxmlformats.org/officeDocument/2006/relationships/image" Target="../media/image37.png"/><Relationship Id="rId103" Type="http://schemas.openxmlformats.org/officeDocument/2006/relationships/image" Target="../media/image55.png"/><Relationship Id="rId108" Type="http://schemas.openxmlformats.org/officeDocument/2006/relationships/customXml" Target="../ink/ink69.xml"/><Relationship Id="rId116" Type="http://schemas.openxmlformats.org/officeDocument/2006/relationships/customXml" Target="../ink/ink73.xml"/><Relationship Id="rId124" Type="http://schemas.openxmlformats.org/officeDocument/2006/relationships/customXml" Target="../ink/ink77.xml"/><Relationship Id="rId129" Type="http://schemas.openxmlformats.org/officeDocument/2006/relationships/image" Target="../media/image68.png"/><Relationship Id="rId20" Type="http://schemas.openxmlformats.org/officeDocument/2006/relationships/customXml" Target="../ink/ink25.xml"/><Relationship Id="rId41" Type="http://schemas.openxmlformats.org/officeDocument/2006/relationships/image" Target="../media/image24.png"/><Relationship Id="rId54" Type="http://schemas.openxmlformats.org/officeDocument/2006/relationships/customXml" Target="../ink/ink42.xml"/><Relationship Id="rId62" Type="http://schemas.openxmlformats.org/officeDocument/2006/relationships/customXml" Target="../ink/ink46.xml"/><Relationship Id="rId70" Type="http://schemas.openxmlformats.org/officeDocument/2006/relationships/customXml" Target="../ink/ink50.xml"/><Relationship Id="rId75" Type="http://schemas.openxmlformats.org/officeDocument/2006/relationships/image" Target="../media/image41.png"/><Relationship Id="rId83" Type="http://schemas.openxmlformats.org/officeDocument/2006/relationships/image" Target="../media/image45.png"/><Relationship Id="rId88" Type="http://schemas.openxmlformats.org/officeDocument/2006/relationships/customXml" Target="../ink/ink59.xml"/><Relationship Id="rId91" Type="http://schemas.openxmlformats.org/officeDocument/2006/relationships/image" Target="../media/image49.png"/><Relationship Id="rId96" Type="http://schemas.openxmlformats.org/officeDocument/2006/relationships/customXml" Target="../ink/ink63.xml"/><Relationship Id="rId111" Type="http://schemas.openxmlformats.org/officeDocument/2006/relationships/image" Target="../media/image59.png"/><Relationship Id="rId132" Type="http://schemas.openxmlformats.org/officeDocument/2006/relationships/customXml" Target="../ink/ink81.xml"/><Relationship Id="rId1" Type="http://schemas.openxmlformats.org/officeDocument/2006/relationships/slideLayout" Target="../slideLayouts/slideLayout7.xml"/><Relationship Id="rId6" Type="http://schemas.openxmlformats.org/officeDocument/2006/relationships/customXml" Target="../ink/ink18.xml"/><Relationship Id="rId15" Type="http://schemas.openxmlformats.org/officeDocument/2006/relationships/image" Target="../media/image1110.png"/><Relationship Id="rId23" Type="http://schemas.openxmlformats.org/officeDocument/2006/relationships/image" Target="../media/image1510.png"/><Relationship Id="rId28" Type="http://schemas.openxmlformats.org/officeDocument/2006/relationships/customXml" Target="../ink/ink29.xml"/><Relationship Id="rId36" Type="http://schemas.openxmlformats.org/officeDocument/2006/relationships/customXml" Target="../ink/ink33.xml"/><Relationship Id="rId49" Type="http://schemas.openxmlformats.org/officeDocument/2006/relationships/image" Target="../media/image28.png"/><Relationship Id="rId57" Type="http://schemas.openxmlformats.org/officeDocument/2006/relationships/image" Target="../media/image32.png"/><Relationship Id="rId106" Type="http://schemas.openxmlformats.org/officeDocument/2006/relationships/customXml" Target="../ink/ink68.xml"/><Relationship Id="rId114" Type="http://schemas.openxmlformats.org/officeDocument/2006/relationships/customXml" Target="../ink/ink72.xml"/><Relationship Id="rId119" Type="http://schemas.openxmlformats.org/officeDocument/2006/relationships/image" Target="../media/image63.png"/><Relationship Id="rId127" Type="http://schemas.openxmlformats.org/officeDocument/2006/relationships/image" Target="../media/image67.png"/><Relationship Id="rId10" Type="http://schemas.openxmlformats.org/officeDocument/2006/relationships/customXml" Target="../ink/ink20.xml"/><Relationship Id="rId31" Type="http://schemas.openxmlformats.org/officeDocument/2006/relationships/image" Target="../media/image1910.png"/><Relationship Id="rId44" Type="http://schemas.openxmlformats.org/officeDocument/2006/relationships/customXml" Target="../ink/ink37.xml"/><Relationship Id="rId52" Type="http://schemas.openxmlformats.org/officeDocument/2006/relationships/customXml" Target="../ink/ink41.xml"/><Relationship Id="rId60" Type="http://schemas.openxmlformats.org/officeDocument/2006/relationships/customXml" Target="../ink/ink45.xml"/><Relationship Id="rId65" Type="http://schemas.openxmlformats.org/officeDocument/2006/relationships/image" Target="../media/image36.png"/><Relationship Id="rId73" Type="http://schemas.openxmlformats.org/officeDocument/2006/relationships/image" Target="../media/image40.png"/><Relationship Id="rId78" Type="http://schemas.openxmlformats.org/officeDocument/2006/relationships/customXml" Target="../ink/ink54.xml"/><Relationship Id="rId81" Type="http://schemas.openxmlformats.org/officeDocument/2006/relationships/image" Target="../media/image44.png"/><Relationship Id="rId86" Type="http://schemas.openxmlformats.org/officeDocument/2006/relationships/customXml" Target="../ink/ink58.xml"/><Relationship Id="rId94" Type="http://schemas.openxmlformats.org/officeDocument/2006/relationships/customXml" Target="../ink/ink62.xml"/><Relationship Id="rId99" Type="http://schemas.openxmlformats.org/officeDocument/2006/relationships/image" Target="../media/image53.png"/><Relationship Id="rId101" Type="http://schemas.openxmlformats.org/officeDocument/2006/relationships/image" Target="../media/image54.png"/><Relationship Id="rId122" Type="http://schemas.openxmlformats.org/officeDocument/2006/relationships/customXml" Target="../ink/ink76.xml"/><Relationship Id="rId130" Type="http://schemas.openxmlformats.org/officeDocument/2006/relationships/customXml" Target="../ink/ink80.xml"/><Relationship Id="rId4" Type="http://schemas.openxmlformats.org/officeDocument/2006/relationships/customXml" Target="../ink/ink17.xml"/><Relationship Id="rId9" Type="http://schemas.openxmlformats.org/officeDocument/2006/relationships/image" Target="../media/image810.png"/><Relationship Id="rId13" Type="http://schemas.openxmlformats.org/officeDocument/2006/relationships/image" Target="../media/image1010.png"/><Relationship Id="rId18" Type="http://schemas.openxmlformats.org/officeDocument/2006/relationships/customXml" Target="../ink/ink24.xml"/><Relationship Id="rId39" Type="http://schemas.openxmlformats.org/officeDocument/2006/relationships/image" Target="../media/image23.png"/><Relationship Id="rId109" Type="http://schemas.openxmlformats.org/officeDocument/2006/relationships/image" Target="../media/image58.png"/><Relationship Id="rId34" Type="http://schemas.openxmlformats.org/officeDocument/2006/relationships/customXml" Target="../ink/ink32.xml"/><Relationship Id="rId50" Type="http://schemas.openxmlformats.org/officeDocument/2006/relationships/customXml" Target="../ink/ink40.xml"/><Relationship Id="rId55" Type="http://schemas.openxmlformats.org/officeDocument/2006/relationships/image" Target="../media/image31.png"/><Relationship Id="rId76" Type="http://schemas.openxmlformats.org/officeDocument/2006/relationships/customXml" Target="../ink/ink53.xml"/><Relationship Id="rId97" Type="http://schemas.openxmlformats.org/officeDocument/2006/relationships/image" Target="../media/image52.png"/><Relationship Id="rId104" Type="http://schemas.openxmlformats.org/officeDocument/2006/relationships/customXml" Target="../ink/ink67.xml"/><Relationship Id="rId120" Type="http://schemas.openxmlformats.org/officeDocument/2006/relationships/customXml" Target="../ink/ink75.xml"/><Relationship Id="rId125" Type="http://schemas.openxmlformats.org/officeDocument/2006/relationships/image" Target="../media/image66.png"/><Relationship Id="rId7" Type="http://schemas.openxmlformats.org/officeDocument/2006/relationships/image" Target="../media/image710.png"/><Relationship Id="rId71" Type="http://schemas.openxmlformats.org/officeDocument/2006/relationships/image" Target="../media/image39.png"/><Relationship Id="rId92" Type="http://schemas.openxmlformats.org/officeDocument/2006/relationships/customXml" Target="../ink/ink61.xml"/><Relationship Id="rId2" Type="http://schemas.openxmlformats.org/officeDocument/2006/relationships/customXml" Target="../ink/ink16.xml"/><Relationship Id="rId29" Type="http://schemas.openxmlformats.org/officeDocument/2006/relationships/image" Target="../media/image1810.png"/><Relationship Id="rId24" Type="http://schemas.openxmlformats.org/officeDocument/2006/relationships/customXml" Target="../ink/ink27.xml"/><Relationship Id="rId40" Type="http://schemas.openxmlformats.org/officeDocument/2006/relationships/customXml" Target="../ink/ink35.xml"/><Relationship Id="rId45" Type="http://schemas.openxmlformats.org/officeDocument/2006/relationships/image" Target="../media/image26.png"/><Relationship Id="rId66" Type="http://schemas.openxmlformats.org/officeDocument/2006/relationships/customXml" Target="../ink/ink48.xml"/><Relationship Id="rId87" Type="http://schemas.openxmlformats.org/officeDocument/2006/relationships/image" Target="../media/image47.png"/><Relationship Id="rId110" Type="http://schemas.openxmlformats.org/officeDocument/2006/relationships/customXml" Target="../ink/ink70.xml"/><Relationship Id="rId115" Type="http://schemas.openxmlformats.org/officeDocument/2006/relationships/image" Target="../media/image61.png"/><Relationship Id="rId131" Type="http://schemas.openxmlformats.org/officeDocument/2006/relationships/image" Target="../media/image69.png"/><Relationship Id="rId61" Type="http://schemas.openxmlformats.org/officeDocument/2006/relationships/image" Target="../media/image34.png"/><Relationship Id="rId82" Type="http://schemas.openxmlformats.org/officeDocument/2006/relationships/customXml" Target="../ink/ink56.xml"/><Relationship Id="rId19" Type="http://schemas.openxmlformats.org/officeDocument/2006/relationships/image" Target="../media/image1310.png"/></Relationships>
</file>

<file path=ppt/slides/_rels/slide13.xml.rels><?xml version="1.0" encoding="UTF-8" standalone="yes"?>
<Relationships xmlns="http://schemas.openxmlformats.org/package/2006/relationships"><Relationship Id="rId117" Type="http://schemas.openxmlformats.org/officeDocument/2006/relationships/image" Target="../media/image128.png"/><Relationship Id="rId21" Type="http://schemas.openxmlformats.org/officeDocument/2006/relationships/image" Target="../media/image80.png"/><Relationship Id="rId42" Type="http://schemas.openxmlformats.org/officeDocument/2006/relationships/customXml" Target="../ink/ink102.xml"/><Relationship Id="rId63" Type="http://schemas.openxmlformats.org/officeDocument/2006/relationships/image" Target="../media/image101.png"/><Relationship Id="rId84" Type="http://schemas.openxmlformats.org/officeDocument/2006/relationships/customXml" Target="../ink/ink123.xml"/><Relationship Id="rId138" Type="http://schemas.openxmlformats.org/officeDocument/2006/relationships/customXml" Target="../ink/ink150.xml"/><Relationship Id="rId159" Type="http://schemas.openxmlformats.org/officeDocument/2006/relationships/image" Target="../media/image149.png"/><Relationship Id="rId170" Type="http://schemas.openxmlformats.org/officeDocument/2006/relationships/customXml" Target="../ink/ink166.xml"/><Relationship Id="rId191" Type="http://schemas.openxmlformats.org/officeDocument/2006/relationships/image" Target="../media/image165.png"/><Relationship Id="rId196" Type="http://schemas.openxmlformats.org/officeDocument/2006/relationships/customXml" Target="../ink/ink179.xml"/><Relationship Id="rId16" Type="http://schemas.openxmlformats.org/officeDocument/2006/relationships/customXml" Target="../ink/ink89.xml"/><Relationship Id="rId107" Type="http://schemas.openxmlformats.org/officeDocument/2006/relationships/image" Target="../media/image123.png"/><Relationship Id="rId11" Type="http://schemas.openxmlformats.org/officeDocument/2006/relationships/image" Target="../media/image75.png"/><Relationship Id="rId32" Type="http://schemas.openxmlformats.org/officeDocument/2006/relationships/customXml" Target="../ink/ink97.xml"/><Relationship Id="rId37" Type="http://schemas.openxmlformats.org/officeDocument/2006/relationships/image" Target="../media/image88.png"/><Relationship Id="rId53" Type="http://schemas.openxmlformats.org/officeDocument/2006/relationships/image" Target="../media/image96.png"/><Relationship Id="rId58" Type="http://schemas.openxmlformats.org/officeDocument/2006/relationships/customXml" Target="../ink/ink110.xml"/><Relationship Id="rId74" Type="http://schemas.openxmlformats.org/officeDocument/2006/relationships/customXml" Target="../ink/ink118.xml"/><Relationship Id="rId79" Type="http://schemas.openxmlformats.org/officeDocument/2006/relationships/image" Target="../media/image109.png"/><Relationship Id="rId102" Type="http://schemas.openxmlformats.org/officeDocument/2006/relationships/customXml" Target="../ink/ink132.xml"/><Relationship Id="rId123" Type="http://schemas.openxmlformats.org/officeDocument/2006/relationships/image" Target="../media/image131.png"/><Relationship Id="rId128" Type="http://schemas.openxmlformats.org/officeDocument/2006/relationships/customXml" Target="../ink/ink145.xml"/><Relationship Id="rId144" Type="http://schemas.openxmlformats.org/officeDocument/2006/relationships/customXml" Target="../ink/ink153.xml"/><Relationship Id="rId149" Type="http://schemas.openxmlformats.org/officeDocument/2006/relationships/image" Target="../media/image144.png"/><Relationship Id="rId5" Type="http://schemas.openxmlformats.org/officeDocument/2006/relationships/image" Target="../media/image72.png"/><Relationship Id="rId90" Type="http://schemas.openxmlformats.org/officeDocument/2006/relationships/customXml" Target="../ink/ink126.xml"/><Relationship Id="rId95" Type="http://schemas.openxmlformats.org/officeDocument/2006/relationships/image" Target="../media/image117.png"/><Relationship Id="rId160" Type="http://schemas.openxmlformats.org/officeDocument/2006/relationships/customXml" Target="../ink/ink161.xml"/><Relationship Id="rId165" Type="http://schemas.openxmlformats.org/officeDocument/2006/relationships/image" Target="../media/image152.png"/><Relationship Id="rId181" Type="http://schemas.openxmlformats.org/officeDocument/2006/relationships/image" Target="../media/image160.png"/><Relationship Id="rId186" Type="http://schemas.openxmlformats.org/officeDocument/2006/relationships/customXml" Target="../ink/ink174.xml"/><Relationship Id="rId22" Type="http://schemas.openxmlformats.org/officeDocument/2006/relationships/customXml" Target="../ink/ink92.xml"/><Relationship Id="rId27" Type="http://schemas.openxmlformats.org/officeDocument/2006/relationships/image" Target="../media/image83.png"/><Relationship Id="rId43" Type="http://schemas.openxmlformats.org/officeDocument/2006/relationships/image" Target="../media/image91.png"/><Relationship Id="rId48" Type="http://schemas.openxmlformats.org/officeDocument/2006/relationships/customXml" Target="../ink/ink105.xml"/><Relationship Id="rId64" Type="http://schemas.openxmlformats.org/officeDocument/2006/relationships/customXml" Target="../ink/ink113.xml"/><Relationship Id="rId69" Type="http://schemas.openxmlformats.org/officeDocument/2006/relationships/image" Target="../media/image104.png"/><Relationship Id="rId113" Type="http://schemas.openxmlformats.org/officeDocument/2006/relationships/image" Target="../media/image126.png"/><Relationship Id="rId118" Type="http://schemas.openxmlformats.org/officeDocument/2006/relationships/customXml" Target="../ink/ink140.xml"/><Relationship Id="rId134" Type="http://schemas.openxmlformats.org/officeDocument/2006/relationships/customXml" Target="../ink/ink148.xml"/><Relationship Id="rId139" Type="http://schemas.openxmlformats.org/officeDocument/2006/relationships/image" Target="../media/image139.png"/><Relationship Id="rId80" Type="http://schemas.openxmlformats.org/officeDocument/2006/relationships/customXml" Target="../ink/ink121.xml"/><Relationship Id="rId85" Type="http://schemas.openxmlformats.org/officeDocument/2006/relationships/image" Target="../media/image112.png"/><Relationship Id="rId150" Type="http://schemas.openxmlformats.org/officeDocument/2006/relationships/customXml" Target="../ink/ink156.xml"/><Relationship Id="rId155" Type="http://schemas.openxmlformats.org/officeDocument/2006/relationships/image" Target="../media/image147.png"/><Relationship Id="rId171" Type="http://schemas.openxmlformats.org/officeDocument/2006/relationships/image" Target="../media/image155.png"/><Relationship Id="rId176" Type="http://schemas.openxmlformats.org/officeDocument/2006/relationships/customXml" Target="../ink/ink169.xml"/><Relationship Id="rId192" Type="http://schemas.openxmlformats.org/officeDocument/2006/relationships/customXml" Target="../ink/ink177.xml"/><Relationship Id="rId197" Type="http://schemas.openxmlformats.org/officeDocument/2006/relationships/image" Target="../media/image168.png"/><Relationship Id="rId12" Type="http://schemas.openxmlformats.org/officeDocument/2006/relationships/customXml" Target="../ink/ink87.xml"/><Relationship Id="rId17" Type="http://schemas.openxmlformats.org/officeDocument/2006/relationships/image" Target="../media/image78.png"/><Relationship Id="rId33" Type="http://schemas.openxmlformats.org/officeDocument/2006/relationships/image" Target="../media/image86.png"/><Relationship Id="rId38" Type="http://schemas.openxmlformats.org/officeDocument/2006/relationships/customXml" Target="../ink/ink100.xml"/><Relationship Id="rId59" Type="http://schemas.openxmlformats.org/officeDocument/2006/relationships/image" Target="../media/image99.png"/><Relationship Id="rId103" Type="http://schemas.openxmlformats.org/officeDocument/2006/relationships/image" Target="../media/image121.png"/><Relationship Id="rId108" Type="http://schemas.openxmlformats.org/officeDocument/2006/relationships/customXml" Target="../ink/ink135.xml"/><Relationship Id="rId124" Type="http://schemas.openxmlformats.org/officeDocument/2006/relationships/customXml" Target="../ink/ink143.xml"/><Relationship Id="rId129" Type="http://schemas.openxmlformats.org/officeDocument/2006/relationships/image" Target="../media/image134.png"/><Relationship Id="rId54" Type="http://schemas.openxmlformats.org/officeDocument/2006/relationships/customXml" Target="../ink/ink108.xml"/><Relationship Id="rId70" Type="http://schemas.openxmlformats.org/officeDocument/2006/relationships/customXml" Target="../ink/ink116.xml"/><Relationship Id="rId75" Type="http://schemas.openxmlformats.org/officeDocument/2006/relationships/image" Target="../media/image107.png"/><Relationship Id="rId91" Type="http://schemas.openxmlformats.org/officeDocument/2006/relationships/image" Target="../media/image115.png"/><Relationship Id="rId96" Type="http://schemas.openxmlformats.org/officeDocument/2006/relationships/customXml" Target="../ink/ink129.xml"/><Relationship Id="rId140" Type="http://schemas.openxmlformats.org/officeDocument/2006/relationships/customXml" Target="../ink/ink151.xml"/><Relationship Id="rId145" Type="http://schemas.openxmlformats.org/officeDocument/2006/relationships/image" Target="../media/image142.png"/><Relationship Id="rId161" Type="http://schemas.openxmlformats.org/officeDocument/2006/relationships/image" Target="../media/image150.png"/><Relationship Id="rId166" Type="http://schemas.openxmlformats.org/officeDocument/2006/relationships/customXml" Target="../ink/ink164.xml"/><Relationship Id="rId182" Type="http://schemas.openxmlformats.org/officeDocument/2006/relationships/customXml" Target="../ink/ink172.xml"/><Relationship Id="rId187" Type="http://schemas.openxmlformats.org/officeDocument/2006/relationships/image" Target="../media/image163.png"/><Relationship Id="rId1" Type="http://schemas.openxmlformats.org/officeDocument/2006/relationships/slideLayout" Target="../slideLayouts/slideLayout7.xml"/><Relationship Id="rId6" Type="http://schemas.openxmlformats.org/officeDocument/2006/relationships/customXml" Target="../ink/ink84.xml"/><Relationship Id="rId23" Type="http://schemas.openxmlformats.org/officeDocument/2006/relationships/image" Target="../media/image81.png"/><Relationship Id="rId28" Type="http://schemas.openxmlformats.org/officeDocument/2006/relationships/customXml" Target="../ink/ink95.xml"/><Relationship Id="rId49" Type="http://schemas.openxmlformats.org/officeDocument/2006/relationships/image" Target="../media/image94.png"/><Relationship Id="rId114" Type="http://schemas.openxmlformats.org/officeDocument/2006/relationships/customXml" Target="../ink/ink138.xml"/><Relationship Id="rId119" Type="http://schemas.openxmlformats.org/officeDocument/2006/relationships/image" Target="../media/image129.png"/><Relationship Id="rId44" Type="http://schemas.openxmlformats.org/officeDocument/2006/relationships/customXml" Target="../ink/ink103.xml"/><Relationship Id="rId60" Type="http://schemas.openxmlformats.org/officeDocument/2006/relationships/customXml" Target="../ink/ink111.xml"/><Relationship Id="rId65" Type="http://schemas.openxmlformats.org/officeDocument/2006/relationships/image" Target="../media/image102.png"/><Relationship Id="rId81" Type="http://schemas.openxmlformats.org/officeDocument/2006/relationships/image" Target="../media/image110.png"/><Relationship Id="rId86" Type="http://schemas.openxmlformats.org/officeDocument/2006/relationships/customXml" Target="../ink/ink124.xml"/><Relationship Id="rId130" Type="http://schemas.openxmlformats.org/officeDocument/2006/relationships/customXml" Target="../ink/ink146.xml"/><Relationship Id="rId135" Type="http://schemas.openxmlformats.org/officeDocument/2006/relationships/image" Target="../media/image137.png"/><Relationship Id="rId151" Type="http://schemas.openxmlformats.org/officeDocument/2006/relationships/image" Target="../media/image145.png"/><Relationship Id="rId156" Type="http://schemas.openxmlformats.org/officeDocument/2006/relationships/customXml" Target="../ink/ink159.xml"/><Relationship Id="rId177" Type="http://schemas.openxmlformats.org/officeDocument/2006/relationships/image" Target="../media/image158.png"/><Relationship Id="rId198" Type="http://schemas.openxmlformats.org/officeDocument/2006/relationships/customXml" Target="../ink/ink180.xml"/><Relationship Id="rId172" Type="http://schemas.openxmlformats.org/officeDocument/2006/relationships/customXml" Target="../ink/ink167.xml"/><Relationship Id="rId193" Type="http://schemas.openxmlformats.org/officeDocument/2006/relationships/image" Target="../media/image166.png"/><Relationship Id="rId13" Type="http://schemas.openxmlformats.org/officeDocument/2006/relationships/image" Target="../media/image76.png"/><Relationship Id="rId18" Type="http://schemas.openxmlformats.org/officeDocument/2006/relationships/customXml" Target="../ink/ink90.xml"/><Relationship Id="rId39" Type="http://schemas.openxmlformats.org/officeDocument/2006/relationships/image" Target="../media/image89.png"/><Relationship Id="rId109" Type="http://schemas.openxmlformats.org/officeDocument/2006/relationships/image" Target="../media/image124.png"/><Relationship Id="rId34" Type="http://schemas.openxmlformats.org/officeDocument/2006/relationships/customXml" Target="../ink/ink98.xml"/><Relationship Id="rId50" Type="http://schemas.openxmlformats.org/officeDocument/2006/relationships/customXml" Target="../ink/ink106.xml"/><Relationship Id="rId55" Type="http://schemas.openxmlformats.org/officeDocument/2006/relationships/image" Target="../media/image97.png"/><Relationship Id="rId76" Type="http://schemas.openxmlformats.org/officeDocument/2006/relationships/customXml" Target="../ink/ink119.xml"/><Relationship Id="rId97" Type="http://schemas.openxmlformats.org/officeDocument/2006/relationships/image" Target="../media/image118.png"/><Relationship Id="rId104" Type="http://schemas.openxmlformats.org/officeDocument/2006/relationships/customXml" Target="../ink/ink133.xml"/><Relationship Id="rId120" Type="http://schemas.openxmlformats.org/officeDocument/2006/relationships/customXml" Target="../ink/ink141.xml"/><Relationship Id="rId125" Type="http://schemas.openxmlformats.org/officeDocument/2006/relationships/image" Target="../media/image132.png"/><Relationship Id="rId141" Type="http://schemas.openxmlformats.org/officeDocument/2006/relationships/image" Target="../media/image140.png"/><Relationship Id="rId146" Type="http://schemas.openxmlformats.org/officeDocument/2006/relationships/customXml" Target="../ink/ink154.xml"/><Relationship Id="rId167" Type="http://schemas.openxmlformats.org/officeDocument/2006/relationships/image" Target="../media/image153.png"/><Relationship Id="rId188" Type="http://schemas.openxmlformats.org/officeDocument/2006/relationships/customXml" Target="../ink/ink175.xml"/><Relationship Id="rId7" Type="http://schemas.openxmlformats.org/officeDocument/2006/relationships/image" Target="../media/image73.png"/><Relationship Id="rId71" Type="http://schemas.openxmlformats.org/officeDocument/2006/relationships/image" Target="../media/image105.png"/><Relationship Id="rId92" Type="http://schemas.openxmlformats.org/officeDocument/2006/relationships/customXml" Target="../ink/ink127.xml"/><Relationship Id="rId162" Type="http://schemas.openxmlformats.org/officeDocument/2006/relationships/customXml" Target="../ink/ink162.xml"/><Relationship Id="rId183" Type="http://schemas.openxmlformats.org/officeDocument/2006/relationships/image" Target="../media/image161.png"/><Relationship Id="rId2" Type="http://schemas.openxmlformats.org/officeDocument/2006/relationships/customXml" Target="../ink/ink82.xml"/><Relationship Id="rId29" Type="http://schemas.openxmlformats.org/officeDocument/2006/relationships/image" Target="../media/image84.png"/><Relationship Id="rId24" Type="http://schemas.openxmlformats.org/officeDocument/2006/relationships/customXml" Target="../ink/ink93.xml"/><Relationship Id="rId40" Type="http://schemas.openxmlformats.org/officeDocument/2006/relationships/customXml" Target="../ink/ink101.xml"/><Relationship Id="rId45" Type="http://schemas.openxmlformats.org/officeDocument/2006/relationships/image" Target="../media/image92.png"/><Relationship Id="rId66" Type="http://schemas.openxmlformats.org/officeDocument/2006/relationships/customXml" Target="../ink/ink114.xml"/><Relationship Id="rId87" Type="http://schemas.openxmlformats.org/officeDocument/2006/relationships/image" Target="../media/image113.png"/><Relationship Id="rId110" Type="http://schemas.openxmlformats.org/officeDocument/2006/relationships/customXml" Target="../ink/ink136.xml"/><Relationship Id="rId115" Type="http://schemas.openxmlformats.org/officeDocument/2006/relationships/image" Target="../media/image127.png"/><Relationship Id="rId131" Type="http://schemas.openxmlformats.org/officeDocument/2006/relationships/image" Target="../media/image135.png"/><Relationship Id="rId136" Type="http://schemas.openxmlformats.org/officeDocument/2006/relationships/customXml" Target="../ink/ink149.xml"/><Relationship Id="rId157" Type="http://schemas.openxmlformats.org/officeDocument/2006/relationships/image" Target="../media/image148.png"/><Relationship Id="rId178" Type="http://schemas.openxmlformats.org/officeDocument/2006/relationships/customXml" Target="../ink/ink170.xml"/><Relationship Id="rId61" Type="http://schemas.openxmlformats.org/officeDocument/2006/relationships/image" Target="../media/image100.png"/><Relationship Id="rId82" Type="http://schemas.openxmlformats.org/officeDocument/2006/relationships/customXml" Target="../ink/ink122.xml"/><Relationship Id="rId152" Type="http://schemas.openxmlformats.org/officeDocument/2006/relationships/customXml" Target="../ink/ink157.xml"/><Relationship Id="rId173" Type="http://schemas.openxmlformats.org/officeDocument/2006/relationships/image" Target="../media/image156.png"/><Relationship Id="rId194" Type="http://schemas.openxmlformats.org/officeDocument/2006/relationships/customXml" Target="../ink/ink178.xml"/><Relationship Id="rId199" Type="http://schemas.openxmlformats.org/officeDocument/2006/relationships/image" Target="../media/image169.png"/><Relationship Id="rId19" Type="http://schemas.openxmlformats.org/officeDocument/2006/relationships/image" Target="../media/image79.png"/><Relationship Id="rId14" Type="http://schemas.openxmlformats.org/officeDocument/2006/relationships/customXml" Target="../ink/ink88.xml"/><Relationship Id="rId30" Type="http://schemas.openxmlformats.org/officeDocument/2006/relationships/customXml" Target="../ink/ink96.xml"/><Relationship Id="rId35" Type="http://schemas.openxmlformats.org/officeDocument/2006/relationships/image" Target="../media/image87.png"/><Relationship Id="rId56" Type="http://schemas.openxmlformats.org/officeDocument/2006/relationships/customXml" Target="../ink/ink109.xml"/><Relationship Id="rId77" Type="http://schemas.openxmlformats.org/officeDocument/2006/relationships/image" Target="../media/image108.png"/><Relationship Id="rId100" Type="http://schemas.openxmlformats.org/officeDocument/2006/relationships/customXml" Target="../ink/ink131.xml"/><Relationship Id="rId105" Type="http://schemas.openxmlformats.org/officeDocument/2006/relationships/image" Target="../media/image122.png"/><Relationship Id="rId126" Type="http://schemas.openxmlformats.org/officeDocument/2006/relationships/customXml" Target="../ink/ink144.xml"/><Relationship Id="rId147" Type="http://schemas.openxmlformats.org/officeDocument/2006/relationships/image" Target="../media/image143.png"/><Relationship Id="rId168" Type="http://schemas.openxmlformats.org/officeDocument/2006/relationships/customXml" Target="../ink/ink165.xml"/><Relationship Id="rId8" Type="http://schemas.openxmlformats.org/officeDocument/2006/relationships/customXml" Target="../ink/ink85.xml"/><Relationship Id="rId51" Type="http://schemas.openxmlformats.org/officeDocument/2006/relationships/image" Target="../media/image95.png"/><Relationship Id="rId72" Type="http://schemas.openxmlformats.org/officeDocument/2006/relationships/customXml" Target="../ink/ink117.xml"/><Relationship Id="rId93" Type="http://schemas.openxmlformats.org/officeDocument/2006/relationships/image" Target="../media/image116.png"/><Relationship Id="rId98" Type="http://schemas.openxmlformats.org/officeDocument/2006/relationships/customXml" Target="../ink/ink130.xml"/><Relationship Id="rId121" Type="http://schemas.openxmlformats.org/officeDocument/2006/relationships/image" Target="../media/image130.png"/><Relationship Id="rId142" Type="http://schemas.openxmlformats.org/officeDocument/2006/relationships/customXml" Target="../ink/ink152.xml"/><Relationship Id="rId163" Type="http://schemas.openxmlformats.org/officeDocument/2006/relationships/image" Target="../media/image151.png"/><Relationship Id="rId184" Type="http://schemas.openxmlformats.org/officeDocument/2006/relationships/customXml" Target="../ink/ink173.xml"/><Relationship Id="rId189" Type="http://schemas.openxmlformats.org/officeDocument/2006/relationships/image" Target="../media/image164.png"/><Relationship Id="rId3" Type="http://schemas.openxmlformats.org/officeDocument/2006/relationships/image" Target="../media/image71.png"/><Relationship Id="rId25" Type="http://schemas.openxmlformats.org/officeDocument/2006/relationships/image" Target="../media/image82.png"/><Relationship Id="rId46" Type="http://schemas.openxmlformats.org/officeDocument/2006/relationships/customXml" Target="../ink/ink104.xml"/><Relationship Id="rId67" Type="http://schemas.openxmlformats.org/officeDocument/2006/relationships/image" Target="../media/image103.png"/><Relationship Id="rId116" Type="http://schemas.openxmlformats.org/officeDocument/2006/relationships/customXml" Target="../ink/ink139.xml"/><Relationship Id="rId137" Type="http://schemas.openxmlformats.org/officeDocument/2006/relationships/image" Target="../media/image138.png"/><Relationship Id="rId158" Type="http://schemas.openxmlformats.org/officeDocument/2006/relationships/customXml" Target="../ink/ink160.xml"/><Relationship Id="rId20" Type="http://schemas.openxmlformats.org/officeDocument/2006/relationships/customXml" Target="../ink/ink91.xml"/><Relationship Id="rId41" Type="http://schemas.openxmlformats.org/officeDocument/2006/relationships/image" Target="../media/image90.png"/><Relationship Id="rId62" Type="http://schemas.openxmlformats.org/officeDocument/2006/relationships/customXml" Target="../ink/ink112.xml"/><Relationship Id="rId83" Type="http://schemas.openxmlformats.org/officeDocument/2006/relationships/image" Target="../media/image111.png"/><Relationship Id="rId88" Type="http://schemas.openxmlformats.org/officeDocument/2006/relationships/customXml" Target="../ink/ink125.xml"/><Relationship Id="rId111" Type="http://schemas.openxmlformats.org/officeDocument/2006/relationships/image" Target="../media/image125.png"/><Relationship Id="rId132" Type="http://schemas.openxmlformats.org/officeDocument/2006/relationships/customXml" Target="../ink/ink147.xml"/><Relationship Id="rId153" Type="http://schemas.openxmlformats.org/officeDocument/2006/relationships/image" Target="../media/image146.png"/><Relationship Id="rId174" Type="http://schemas.openxmlformats.org/officeDocument/2006/relationships/customXml" Target="../ink/ink168.xml"/><Relationship Id="rId179" Type="http://schemas.openxmlformats.org/officeDocument/2006/relationships/image" Target="../media/image159.png"/><Relationship Id="rId195" Type="http://schemas.openxmlformats.org/officeDocument/2006/relationships/image" Target="../media/image167.png"/><Relationship Id="rId190" Type="http://schemas.openxmlformats.org/officeDocument/2006/relationships/customXml" Target="../ink/ink176.xml"/><Relationship Id="rId15" Type="http://schemas.openxmlformats.org/officeDocument/2006/relationships/image" Target="../media/image77.png"/><Relationship Id="rId36" Type="http://schemas.openxmlformats.org/officeDocument/2006/relationships/customXml" Target="../ink/ink99.xml"/><Relationship Id="rId57" Type="http://schemas.openxmlformats.org/officeDocument/2006/relationships/image" Target="../media/image98.png"/><Relationship Id="rId106" Type="http://schemas.openxmlformats.org/officeDocument/2006/relationships/customXml" Target="../ink/ink134.xml"/><Relationship Id="rId127" Type="http://schemas.openxmlformats.org/officeDocument/2006/relationships/image" Target="../media/image133.png"/><Relationship Id="rId10" Type="http://schemas.openxmlformats.org/officeDocument/2006/relationships/customXml" Target="../ink/ink86.xml"/><Relationship Id="rId31" Type="http://schemas.openxmlformats.org/officeDocument/2006/relationships/image" Target="../media/image85.png"/><Relationship Id="rId52" Type="http://schemas.openxmlformats.org/officeDocument/2006/relationships/customXml" Target="../ink/ink107.xml"/><Relationship Id="rId73" Type="http://schemas.openxmlformats.org/officeDocument/2006/relationships/image" Target="../media/image106.png"/><Relationship Id="rId78" Type="http://schemas.openxmlformats.org/officeDocument/2006/relationships/customXml" Target="../ink/ink120.xml"/><Relationship Id="rId94" Type="http://schemas.openxmlformats.org/officeDocument/2006/relationships/customXml" Target="../ink/ink128.xml"/><Relationship Id="rId99" Type="http://schemas.openxmlformats.org/officeDocument/2006/relationships/image" Target="../media/image119.png"/><Relationship Id="rId101" Type="http://schemas.openxmlformats.org/officeDocument/2006/relationships/image" Target="../media/image120.png"/><Relationship Id="rId122" Type="http://schemas.openxmlformats.org/officeDocument/2006/relationships/customXml" Target="../ink/ink142.xml"/><Relationship Id="rId143" Type="http://schemas.openxmlformats.org/officeDocument/2006/relationships/image" Target="../media/image141.png"/><Relationship Id="rId148" Type="http://schemas.openxmlformats.org/officeDocument/2006/relationships/customXml" Target="../ink/ink155.xml"/><Relationship Id="rId164" Type="http://schemas.openxmlformats.org/officeDocument/2006/relationships/customXml" Target="../ink/ink163.xml"/><Relationship Id="rId169" Type="http://schemas.openxmlformats.org/officeDocument/2006/relationships/image" Target="../media/image154.png"/><Relationship Id="rId185" Type="http://schemas.openxmlformats.org/officeDocument/2006/relationships/image" Target="../media/image162.png"/><Relationship Id="rId4" Type="http://schemas.openxmlformats.org/officeDocument/2006/relationships/customXml" Target="../ink/ink83.xml"/><Relationship Id="rId9" Type="http://schemas.openxmlformats.org/officeDocument/2006/relationships/image" Target="../media/image74.png"/><Relationship Id="rId180" Type="http://schemas.openxmlformats.org/officeDocument/2006/relationships/customXml" Target="../ink/ink171.xml"/><Relationship Id="rId26" Type="http://schemas.openxmlformats.org/officeDocument/2006/relationships/customXml" Target="../ink/ink94.xml"/><Relationship Id="rId47" Type="http://schemas.openxmlformats.org/officeDocument/2006/relationships/image" Target="../media/image93.png"/><Relationship Id="rId68" Type="http://schemas.openxmlformats.org/officeDocument/2006/relationships/customXml" Target="../ink/ink115.xml"/><Relationship Id="rId89" Type="http://schemas.openxmlformats.org/officeDocument/2006/relationships/image" Target="../media/image114.png"/><Relationship Id="rId112" Type="http://schemas.openxmlformats.org/officeDocument/2006/relationships/customXml" Target="../ink/ink137.xml"/><Relationship Id="rId133" Type="http://schemas.openxmlformats.org/officeDocument/2006/relationships/image" Target="../media/image136.png"/><Relationship Id="rId154" Type="http://schemas.openxmlformats.org/officeDocument/2006/relationships/customXml" Target="../ink/ink158.xml"/><Relationship Id="rId175" Type="http://schemas.openxmlformats.org/officeDocument/2006/relationships/image" Target="../media/image157.png"/></Relationships>
</file>

<file path=ppt/slides/_rels/slide14.xml.rels><?xml version="1.0" encoding="UTF-8" standalone="yes"?>
<Relationships xmlns="http://schemas.openxmlformats.org/package/2006/relationships"><Relationship Id="rId117" Type="http://schemas.openxmlformats.org/officeDocument/2006/relationships/image" Target="../media/image227.png"/><Relationship Id="rId21" Type="http://schemas.openxmlformats.org/officeDocument/2006/relationships/image" Target="../media/image179.png"/><Relationship Id="rId42" Type="http://schemas.openxmlformats.org/officeDocument/2006/relationships/customXml" Target="../ink/ink201.xml"/><Relationship Id="rId63" Type="http://schemas.openxmlformats.org/officeDocument/2006/relationships/image" Target="../media/image200.png"/><Relationship Id="rId84" Type="http://schemas.openxmlformats.org/officeDocument/2006/relationships/customXml" Target="../ink/ink222.xml"/><Relationship Id="rId138" Type="http://schemas.openxmlformats.org/officeDocument/2006/relationships/customXml" Target="../ink/ink249.xml"/><Relationship Id="rId159" Type="http://schemas.openxmlformats.org/officeDocument/2006/relationships/image" Target="../media/image248.png"/><Relationship Id="rId170" Type="http://schemas.openxmlformats.org/officeDocument/2006/relationships/customXml" Target="../ink/ink265.xml"/><Relationship Id="rId191" Type="http://schemas.openxmlformats.org/officeDocument/2006/relationships/image" Target="../media/image264.png"/><Relationship Id="rId196" Type="http://schemas.openxmlformats.org/officeDocument/2006/relationships/customXml" Target="../ink/ink278.xml"/><Relationship Id="rId200" Type="http://schemas.openxmlformats.org/officeDocument/2006/relationships/customXml" Target="../ink/ink280.xml"/><Relationship Id="rId16" Type="http://schemas.openxmlformats.org/officeDocument/2006/relationships/customXml" Target="../ink/ink188.xml"/><Relationship Id="rId107" Type="http://schemas.openxmlformats.org/officeDocument/2006/relationships/image" Target="../media/image222.png"/><Relationship Id="rId11" Type="http://schemas.openxmlformats.org/officeDocument/2006/relationships/image" Target="../media/image174.png"/><Relationship Id="rId32" Type="http://schemas.openxmlformats.org/officeDocument/2006/relationships/customXml" Target="../ink/ink196.xml"/><Relationship Id="rId37" Type="http://schemas.openxmlformats.org/officeDocument/2006/relationships/image" Target="../media/image187.png"/><Relationship Id="rId53" Type="http://schemas.openxmlformats.org/officeDocument/2006/relationships/image" Target="../media/image195.png"/><Relationship Id="rId58" Type="http://schemas.openxmlformats.org/officeDocument/2006/relationships/customXml" Target="../ink/ink209.xml"/><Relationship Id="rId74" Type="http://schemas.openxmlformats.org/officeDocument/2006/relationships/customXml" Target="../ink/ink217.xml"/><Relationship Id="rId79" Type="http://schemas.openxmlformats.org/officeDocument/2006/relationships/image" Target="../media/image208.png"/><Relationship Id="rId102" Type="http://schemas.openxmlformats.org/officeDocument/2006/relationships/customXml" Target="../ink/ink231.xml"/><Relationship Id="rId123" Type="http://schemas.openxmlformats.org/officeDocument/2006/relationships/image" Target="../media/image230.png"/><Relationship Id="rId128" Type="http://schemas.openxmlformats.org/officeDocument/2006/relationships/customXml" Target="../ink/ink244.xml"/><Relationship Id="rId144" Type="http://schemas.openxmlformats.org/officeDocument/2006/relationships/customXml" Target="../ink/ink252.xml"/><Relationship Id="rId149" Type="http://schemas.openxmlformats.org/officeDocument/2006/relationships/image" Target="../media/image243.png"/><Relationship Id="rId5" Type="http://schemas.openxmlformats.org/officeDocument/2006/relationships/image" Target="../media/image171.png"/><Relationship Id="rId90" Type="http://schemas.openxmlformats.org/officeDocument/2006/relationships/customXml" Target="../ink/ink225.xml"/><Relationship Id="rId95" Type="http://schemas.openxmlformats.org/officeDocument/2006/relationships/image" Target="../media/image216.png"/><Relationship Id="rId160" Type="http://schemas.openxmlformats.org/officeDocument/2006/relationships/customXml" Target="../ink/ink260.xml"/><Relationship Id="rId165" Type="http://schemas.openxmlformats.org/officeDocument/2006/relationships/image" Target="../media/image251.png"/><Relationship Id="rId181" Type="http://schemas.openxmlformats.org/officeDocument/2006/relationships/image" Target="../media/image259.png"/><Relationship Id="rId186" Type="http://schemas.openxmlformats.org/officeDocument/2006/relationships/customXml" Target="../ink/ink273.xml"/><Relationship Id="rId22" Type="http://schemas.openxmlformats.org/officeDocument/2006/relationships/customXml" Target="../ink/ink191.xml"/><Relationship Id="rId27" Type="http://schemas.openxmlformats.org/officeDocument/2006/relationships/image" Target="../media/image182.png"/><Relationship Id="rId43" Type="http://schemas.openxmlformats.org/officeDocument/2006/relationships/image" Target="../media/image190.png"/><Relationship Id="rId48" Type="http://schemas.openxmlformats.org/officeDocument/2006/relationships/customXml" Target="../ink/ink204.xml"/><Relationship Id="rId64" Type="http://schemas.openxmlformats.org/officeDocument/2006/relationships/customXml" Target="../ink/ink212.xml"/><Relationship Id="rId69" Type="http://schemas.openxmlformats.org/officeDocument/2006/relationships/image" Target="../media/image203.png"/><Relationship Id="rId113" Type="http://schemas.openxmlformats.org/officeDocument/2006/relationships/image" Target="../media/image225.png"/><Relationship Id="rId118" Type="http://schemas.openxmlformats.org/officeDocument/2006/relationships/customXml" Target="../ink/ink239.xml"/><Relationship Id="rId134" Type="http://schemas.openxmlformats.org/officeDocument/2006/relationships/customXml" Target="../ink/ink247.xml"/><Relationship Id="rId139" Type="http://schemas.openxmlformats.org/officeDocument/2006/relationships/image" Target="../media/image238.png"/><Relationship Id="rId80" Type="http://schemas.openxmlformats.org/officeDocument/2006/relationships/customXml" Target="../ink/ink220.xml"/><Relationship Id="rId85" Type="http://schemas.openxmlformats.org/officeDocument/2006/relationships/image" Target="../media/image211.png"/><Relationship Id="rId150" Type="http://schemas.openxmlformats.org/officeDocument/2006/relationships/customXml" Target="../ink/ink255.xml"/><Relationship Id="rId155" Type="http://schemas.openxmlformats.org/officeDocument/2006/relationships/image" Target="../media/image246.png"/><Relationship Id="rId171" Type="http://schemas.openxmlformats.org/officeDocument/2006/relationships/image" Target="../media/image254.png"/><Relationship Id="rId176" Type="http://schemas.openxmlformats.org/officeDocument/2006/relationships/customXml" Target="../ink/ink268.xml"/><Relationship Id="rId192" Type="http://schemas.openxmlformats.org/officeDocument/2006/relationships/customXml" Target="../ink/ink276.xml"/><Relationship Id="rId197" Type="http://schemas.openxmlformats.org/officeDocument/2006/relationships/image" Target="../media/image267.png"/><Relationship Id="rId201" Type="http://schemas.openxmlformats.org/officeDocument/2006/relationships/image" Target="../media/image269.png"/><Relationship Id="rId12" Type="http://schemas.openxmlformats.org/officeDocument/2006/relationships/customXml" Target="../ink/ink186.xml"/><Relationship Id="rId17" Type="http://schemas.openxmlformats.org/officeDocument/2006/relationships/image" Target="../media/image177.png"/><Relationship Id="rId33" Type="http://schemas.openxmlformats.org/officeDocument/2006/relationships/image" Target="../media/image185.png"/><Relationship Id="rId38" Type="http://schemas.openxmlformats.org/officeDocument/2006/relationships/customXml" Target="../ink/ink199.xml"/><Relationship Id="rId59" Type="http://schemas.openxmlformats.org/officeDocument/2006/relationships/image" Target="../media/image198.png"/><Relationship Id="rId103" Type="http://schemas.openxmlformats.org/officeDocument/2006/relationships/image" Target="../media/image220.png"/><Relationship Id="rId108" Type="http://schemas.openxmlformats.org/officeDocument/2006/relationships/customXml" Target="../ink/ink234.xml"/><Relationship Id="rId124" Type="http://schemas.openxmlformats.org/officeDocument/2006/relationships/customXml" Target="../ink/ink242.xml"/><Relationship Id="rId129" Type="http://schemas.openxmlformats.org/officeDocument/2006/relationships/image" Target="../media/image233.png"/><Relationship Id="rId54" Type="http://schemas.openxmlformats.org/officeDocument/2006/relationships/customXml" Target="../ink/ink207.xml"/><Relationship Id="rId70" Type="http://schemas.openxmlformats.org/officeDocument/2006/relationships/customXml" Target="../ink/ink215.xml"/><Relationship Id="rId75" Type="http://schemas.openxmlformats.org/officeDocument/2006/relationships/image" Target="../media/image206.png"/><Relationship Id="rId91" Type="http://schemas.openxmlformats.org/officeDocument/2006/relationships/image" Target="../media/image214.png"/><Relationship Id="rId96" Type="http://schemas.openxmlformats.org/officeDocument/2006/relationships/customXml" Target="../ink/ink228.xml"/><Relationship Id="rId140" Type="http://schemas.openxmlformats.org/officeDocument/2006/relationships/customXml" Target="../ink/ink250.xml"/><Relationship Id="rId145" Type="http://schemas.openxmlformats.org/officeDocument/2006/relationships/image" Target="../media/image241.png"/><Relationship Id="rId161" Type="http://schemas.openxmlformats.org/officeDocument/2006/relationships/image" Target="../media/image249.png"/><Relationship Id="rId166" Type="http://schemas.openxmlformats.org/officeDocument/2006/relationships/customXml" Target="../ink/ink263.xml"/><Relationship Id="rId182" Type="http://schemas.openxmlformats.org/officeDocument/2006/relationships/customXml" Target="../ink/ink271.xml"/><Relationship Id="rId187" Type="http://schemas.openxmlformats.org/officeDocument/2006/relationships/image" Target="../media/image262.png"/><Relationship Id="rId1" Type="http://schemas.openxmlformats.org/officeDocument/2006/relationships/slideLayout" Target="../slideLayouts/slideLayout7.xml"/><Relationship Id="rId6" Type="http://schemas.openxmlformats.org/officeDocument/2006/relationships/customXml" Target="../ink/ink183.xml"/><Relationship Id="rId23" Type="http://schemas.openxmlformats.org/officeDocument/2006/relationships/image" Target="../media/image180.png"/><Relationship Id="rId28" Type="http://schemas.openxmlformats.org/officeDocument/2006/relationships/customXml" Target="../ink/ink194.xml"/><Relationship Id="rId49" Type="http://schemas.openxmlformats.org/officeDocument/2006/relationships/image" Target="../media/image193.png"/><Relationship Id="rId114" Type="http://schemas.openxmlformats.org/officeDocument/2006/relationships/customXml" Target="../ink/ink237.xml"/><Relationship Id="rId119" Type="http://schemas.openxmlformats.org/officeDocument/2006/relationships/image" Target="../media/image228.png"/><Relationship Id="rId44" Type="http://schemas.openxmlformats.org/officeDocument/2006/relationships/customXml" Target="../ink/ink202.xml"/><Relationship Id="rId60" Type="http://schemas.openxmlformats.org/officeDocument/2006/relationships/customXml" Target="../ink/ink210.xml"/><Relationship Id="rId65" Type="http://schemas.openxmlformats.org/officeDocument/2006/relationships/image" Target="../media/image201.png"/><Relationship Id="rId81" Type="http://schemas.openxmlformats.org/officeDocument/2006/relationships/image" Target="../media/image209.png"/><Relationship Id="rId86" Type="http://schemas.openxmlformats.org/officeDocument/2006/relationships/customXml" Target="../ink/ink223.xml"/><Relationship Id="rId130" Type="http://schemas.openxmlformats.org/officeDocument/2006/relationships/customXml" Target="../ink/ink245.xml"/><Relationship Id="rId135" Type="http://schemas.openxmlformats.org/officeDocument/2006/relationships/image" Target="../media/image236.png"/><Relationship Id="rId151" Type="http://schemas.openxmlformats.org/officeDocument/2006/relationships/image" Target="../media/image244.png"/><Relationship Id="rId156" Type="http://schemas.openxmlformats.org/officeDocument/2006/relationships/customXml" Target="../ink/ink258.xml"/><Relationship Id="rId177" Type="http://schemas.openxmlformats.org/officeDocument/2006/relationships/image" Target="../media/image257.png"/><Relationship Id="rId198" Type="http://schemas.openxmlformats.org/officeDocument/2006/relationships/customXml" Target="../ink/ink279.xml"/><Relationship Id="rId172" Type="http://schemas.openxmlformats.org/officeDocument/2006/relationships/customXml" Target="../ink/ink266.xml"/><Relationship Id="rId193" Type="http://schemas.openxmlformats.org/officeDocument/2006/relationships/image" Target="../media/image265.png"/><Relationship Id="rId202" Type="http://schemas.openxmlformats.org/officeDocument/2006/relationships/customXml" Target="../ink/ink281.xml"/><Relationship Id="rId13" Type="http://schemas.openxmlformats.org/officeDocument/2006/relationships/image" Target="../media/image175.png"/><Relationship Id="rId18" Type="http://schemas.openxmlformats.org/officeDocument/2006/relationships/customXml" Target="../ink/ink189.xml"/><Relationship Id="rId39" Type="http://schemas.openxmlformats.org/officeDocument/2006/relationships/image" Target="../media/image188.png"/><Relationship Id="rId109" Type="http://schemas.openxmlformats.org/officeDocument/2006/relationships/image" Target="../media/image223.png"/><Relationship Id="rId34" Type="http://schemas.openxmlformats.org/officeDocument/2006/relationships/customXml" Target="../ink/ink197.xml"/><Relationship Id="rId50" Type="http://schemas.openxmlformats.org/officeDocument/2006/relationships/customXml" Target="../ink/ink205.xml"/><Relationship Id="rId55" Type="http://schemas.openxmlformats.org/officeDocument/2006/relationships/image" Target="../media/image196.png"/><Relationship Id="rId76" Type="http://schemas.openxmlformats.org/officeDocument/2006/relationships/customXml" Target="../ink/ink218.xml"/><Relationship Id="rId97" Type="http://schemas.openxmlformats.org/officeDocument/2006/relationships/image" Target="../media/image217.png"/><Relationship Id="rId104" Type="http://schemas.openxmlformats.org/officeDocument/2006/relationships/customXml" Target="../ink/ink232.xml"/><Relationship Id="rId120" Type="http://schemas.openxmlformats.org/officeDocument/2006/relationships/customXml" Target="../ink/ink240.xml"/><Relationship Id="rId125" Type="http://schemas.openxmlformats.org/officeDocument/2006/relationships/image" Target="../media/image231.png"/><Relationship Id="rId141" Type="http://schemas.openxmlformats.org/officeDocument/2006/relationships/image" Target="../media/image239.png"/><Relationship Id="rId146" Type="http://schemas.openxmlformats.org/officeDocument/2006/relationships/customXml" Target="../ink/ink253.xml"/><Relationship Id="rId167" Type="http://schemas.openxmlformats.org/officeDocument/2006/relationships/image" Target="../media/image252.png"/><Relationship Id="rId188" Type="http://schemas.openxmlformats.org/officeDocument/2006/relationships/customXml" Target="../ink/ink274.xml"/><Relationship Id="rId7" Type="http://schemas.openxmlformats.org/officeDocument/2006/relationships/image" Target="../media/image172.png"/><Relationship Id="rId71" Type="http://schemas.openxmlformats.org/officeDocument/2006/relationships/image" Target="../media/image204.png"/><Relationship Id="rId92" Type="http://schemas.openxmlformats.org/officeDocument/2006/relationships/customXml" Target="../ink/ink226.xml"/><Relationship Id="rId162" Type="http://schemas.openxmlformats.org/officeDocument/2006/relationships/customXml" Target="../ink/ink261.xml"/><Relationship Id="rId183" Type="http://schemas.openxmlformats.org/officeDocument/2006/relationships/image" Target="../media/image260.png"/><Relationship Id="rId2" Type="http://schemas.openxmlformats.org/officeDocument/2006/relationships/customXml" Target="../ink/ink181.xml"/><Relationship Id="rId29" Type="http://schemas.openxmlformats.org/officeDocument/2006/relationships/image" Target="../media/image183.png"/><Relationship Id="rId24" Type="http://schemas.openxmlformats.org/officeDocument/2006/relationships/customXml" Target="../ink/ink192.xml"/><Relationship Id="rId40" Type="http://schemas.openxmlformats.org/officeDocument/2006/relationships/customXml" Target="../ink/ink200.xml"/><Relationship Id="rId45" Type="http://schemas.openxmlformats.org/officeDocument/2006/relationships/image" Target="../media/image191.png"/><Relationship Id="rId66" Type="http://schemas.openxmlformats.org/officeDocument/2006/relationships/customXml" Target="../ink/ink213.xml"/><Relationship Id="rId87" Type="http://schemas.openxmlformats.org/officeDocument/2006/relationships/image" Target="../media/image212.png"/><Relationship Id="rId110" Type="http://schemas.openxmlformats.org/officeDocument/2006/relationships/customXml" Target="../ink/ink235.xml"/><Relationship Id="rId115" Type="http://schemas.openxmlformats.org/officeDocument/2006/relationships/image" Target="../media/image226.png"/><Relationship Id="rId131" Type="http://schemas.openxmlformats.org/officeDocument/2006/relationships/image" Target="../media/image234.png"/><Relationship Id="rId136" Type="http://schemas.openxmlformats.org/officeDocument/2006/relationships/customXml" Target="../ink/ink248.xml"/><Relationship Id="rId157" Type="http://schemas.openxmlformats.org/officeDocument/2006/relationships/image" Target="../media/image247.png"/><Relationship Id="rId178" Type="http://schemas.openxmlformats.org/officeDocument/2006/relationships/customXml" Target="../ink/ink269.xml"/><Relationship Id="rId61" Type="http://schemas.openxmlformats.org/officeDocument/2006/relationships/image" Target="../media/image199.png"/><Relationship Id="rId82" Type="http://schemas.openxmlformats.org/officeDocument/2006/relationships/customXml" Target="../ink/ink221.xml"/><Relationship Id="rId152" Type="http://schemas.openxmlformats.org/officeDocument/2006/relationships/customXml" Target="../ink/ink256.xml"/><Relationship Id="rId173" Type="http://schemas.openxmlformats.org/officeDocument/2006/relationships/image" Target="../media/image255.png"/><Relationship Id="rId194" Type="http://schemas.openxmlformats.org/officeDocument/2006/relationships/customXml" Target="../ink/ink277.xml"/><Relationship Id="rId199" Type="http://schemas.openxmlformats.org/officeDocument/2006/relationships/image" Target="../media/image268.png"/><Relationship Id="rId203" Type="http://schemas.openxmlformats.org/officeDocument/2006/relationships/image" Target="../media/image270.png"/><Relationship Id="rId19" Type="http://schemas.openxmlformats.org/officeDocument/2006/relationships/image" Target="../media/image178.png"/><Relationship Id="rId14" Type="http://schemas.openxmlformats.org/officeDocument/2006/relationships/customXml" Target="../ink/ink187.xml"/><Relationship Id="rId30" Type="http://schemas.openxmlformats.org/officeDocument/2006/relationships/customXml" Target="../ink/ink195.xml"/><Relationship Id="rId35" Type="http://schemas.openxmlformats.org/officeDocument/2006/relationships/image" Target="../media/image186.png"/><Relationship Id="rId56" Type="http://schemas.openxmlformats.org/officeDocument/2006/relationships/customXml" Target="../ink/ink208.xml"/><Relationship Id="rId77" Type="http://schemas.openxmlformats.org/officeDocument/2006/relationships/image" Target="../media/image207.png"/><Relationship Id="rId100" Type="http://schemas.openxmlformats.org/officeDocument/2006/relationships/customXml" Target="../ink/ink230.xml"/><Relationship Id="rId105" Type="http://schemas.openxmlformats.org/officeDocument/2006/relationships/image" Target="../media/image221.png"/><Relationship Id="rId126" Type="http://schemas.openxmlformats.org/officeDocument/2006/relationships/customXml" Target="../ink/ink243.xml"/><Relationship Id="rId147" Type="http://schemas.openxmlformats.org/officeDocument/2006/relationships/image" Target="../media/image242.png"/><Relationship Id="rId168" Type="http://schemas.openxmlformats.org/officeDocument/2006/relationships/customXml" Target="../ink/ink264.xml"/><Relationship Id="rId8" Type="http://schemas.openxmlformats.org/officeDocument/2006/relationships/customXml" Target="../ink/ink184.xml"/><Relationship Id="rId51" Type="http://schemas.openxmlformats.org/officeDocument/2006/relationships/image" Target="../media/image194.png"/><Relationship Id="rId72" Type="http://schemas.openxmlformats.org/officeDocument/2006/relationships/customXml" Target="../ink/ink216.xml"/><Relationship Id="rId93" Type="http://schemas.openxmlformats.org/officeDocument/2006/relationships/image" Target="../media/image215.png"/><Relationship Id="rId98" Type="http://schemas.openxmlformats.org/officeDocument/2006/relationships/customXml" Target="../ink/ink229.xml"/><Relationship Id="rId121" Type="http://schemas.openxmlformats.org/officeDocument/2006/relationships/image" Target="../media/image229.png"/><Relationship Id="rId142" Type="http://schemas.openxmlformats.org/officeDocument/2006/relationships/customXml" Target="../ink/ink251.xml"/><Relationship Id="rId163" Type="http://schemas.openxmlformats.org/officeDocument/2006/relationships/image" Target="../media/image250.png"/><Relationship Id="rId184" Type="http://schemas.openxmlformats.org/officeDocument/2006/relationships/customXml" Target="../ink/ink272.xml"/><Relationship Id="rId189" Type="http://schemas.openxmlformats.org/officeDocument/2006/relationships/image" Target="../media/image263.png"/><Relationship Id="rId3" Type="http://schemas.openxmlformats.org/officeDocument/2006/relationships/image" Target="../media/image170.png"/><Relationship Id="rId25" Type="http://schemas.openxmlformats.org/officeDocument/2006/relationships/image" Target="../media/image181.png"/><Relationship Id="rId46" Type="http://schemas.openxmlformats.org/officeDocument/2006/relationships/customXml" Target="../ink/ink203.xml"/><Relationship Id="rId67" Type="http://schemas.openxmlformats.org/officeDocument/2006/relationships/image" Target="../media/image202.png"/><Relationship Id="rId116" Type="http://schemas.openxmlformats.org/officeDocument/2006/relationships/customXml" Target="../ink/ink238.xml"/><Relationship Id="rId137" Type="http://schemas.openxmlformats.org/officeDocument/2006/relationships/image" Target="../media/image237.png"/><Relationship Id="rId158" Type="http://schemas.openxmlformats.org/officeDocument/2006/relationships/customXml" Target="../ink/ink259.xml"/><Relationship Id="rId20" Type="http://schemas.openxmlformats.org/officeDocument/2006/relationships/customXml" Target="../ink/ink190.xml"/><Relationship Id="rId41" Type="http://schemas.openxmlformats.org/officeDocument/2006/relationships/image" Target="../media/image189.png"/><Relationship Id="rId62" Type="http://schemas.openxmlformats.org/officeDocument/2006/relationships/customXml" Target="../ink/ink211.xml"/><Relationship Id="rId83" Type="http://schemas.openxmlformats.org/officeDocument/2006/relationships/image" Target="../media/image210.png"/><Relationship Id="rId88" Type="http://schemas.openxmlformats.org/officeDocument/2006/relationships/customXml" Target="../ink/ink224.xml"/><Relationship Id="rId111" Type="http://schemas.openxmlformats.org/officeDocument/2006/relationships/image" Target="../media/image224.png"/><Relationship Id="rId132" Type="http://schemas.openxmlformats.org/officeDocument/2006/relationships/customXml" Target="../ink/ink246.xml"/><Relationship Id="rId153" Type="http://schemas.openxmlformats.org/officeDocument/2006/relationships/image" Target="../media/image245.png"/><Relationship Id="rId174" Type="http://schemas.openxmlformats.org/officeDocument/2006/relationships/customXml" Target="../ink/ink267.xml"/><Relationship Id="rId179" Type="http://schemas.openxmlformats.org/officeDocument/2006/relationships/image" Target="../media/image258.png"/><Relationship Id="rId195" Type="http://schemas.openxmlformats.org/officeDocument/2006/relationships/image" Target="../media/image266.png"/><Relationship Id="rId190" Type="http://schemas.openxmlformats.org/officeDocument/2006/relationships/customXml" Target="../ink/ink275.xml"/><Relationship Id="rId15" Type="http://schemas.openxmlformats.org/officeDocument/2006/relationships/image" Target="../media/image176.png"/><Relationship Id="rId36" Type="http://schemas.openxmlformats.org/officeDocument/2006/relationships/customXml" Target="../ink/ink198.xml"/><Relationship Id="rId57" Type="http://schemas.openxmlformats.org/officeDocument/2006/relationships/image" Target="../media/image197.png"/><Relationship Id="rId106" Type="http://schemas.openxmlformats.org/officeDocument/2006/relationships/customXml" Target="../ink/ink233.xml"/><Relationship Id="rId127" Type="http://schemas.openxmlformats.org/officeDocument/2006/relationships/image" Target="../media/image232.png"/><Relationship Id="rId10" Type="http://schemas.openxmlformats.org/officeDocument/2006/relationships/customXml" Target="../ink/ink185.xml"/><Relationship Id="rId31" Type="http://schemas.openxmlformats.org/officeDocument/2006/relationships/image" Target="../media/image184.png"/><Relationship Id="rId52" Type="http://schemas.openxmlformats.org/officeDocument/2006/relationships/customXml" Target="../ink/ink206.xml"/><Relationship Id="rId73" Type="http://schemas.openxmlformats.org/officeDocument/2006/relationships/image" Target="../media/image205.png"/><Relationship Id="rId78" Type="http://schemas.openxmlformats.org/officeDocument/2006/relationships/customXml" Target="../ink/ink219.xml"/><Relationship Id="rId94" Type="http://schemas.openxmlformats.org/officeDocument/2006/relationships/customXml" Target="../ink/ink227.xml"/><Relationship Id="rId99" Type="http://schemas.openxmlformats.org/officeDocument/2006/relationships/image" Target="../media/image218.png"/><Relationship Id="rId101" Type="http://schemas.openxmlformats.org/officeDocument/2006/relationships/image" Target="../media/image219.png"/><Relationship Id="rId122" Type="http://schemas.openxmlformats.org/officeDocument/2006/relationships/customXml" Target="../ink/ink241.xml"/><Relationship Id="rId143" Type="http://schemas.openxmlformats.org/officeDocument/2006/relationships/image" Target="../media/image240.png"/><Relationship Id="rId148" Type="http://schemas.openxmlformats.org/officeDocument/2006/relationships/customXml" Target="../ink/ink254.xml"/><Relationship Id="rId164" Type="http://schemas.openxmlformats.org/officeDocument/2006/relationships/customXml" Target="../ink/ink262.xml"/><Relationship Id="rId169" Type="http://schemas.openxmlformats.org/officeDocument/2006/relationships/image" Target="../media/image253.png"/><Relationship Id="rId185" Type="http://schemas.openxmlformats.org/officeDocument/2006/relationships/image" Target="../media/image261.png"/><Relationship Id="rId4" Type="http://schemas.openxmlformats.org/officeDocument/2006/relationships/customXml" Target="../ink/ink182.xml"/><Relationship Id="rId9" Type="http://schemas.openxmlformats.org/officeDocument/2006/relationships/image" Target="../media/image173.png"/><Relationship Id="rId180" Type="http://schemas.openxmlformats.org/officeDocument/2006/relationships/customXml" Target="../ink/ink270.xml"/><Relationship Id="rId26" Type="http://schemas.openxmlformats.org/officeDocument/2006/relationships/customXml" Target="../ink/ink193.xml"/><Relationship Id="rId47" Type="http://schemas.openxmlformats.org/officeDocument/2006/relationships/image" Target="../media/image192.png"/><Relationship Id="rId68" Type="http://schemas.openxmlformats.org/officeDocument/2006/relationships/customXml" Target="../ink/ink214.xml"/><Relationship Id="rId89" Type="http://schemas.openxmlformats.org/officeDocument/2006/relationships/image" Target="../media/image213.png"/><Relationship Id="rId112" Type="http://schemas.openxmlformats.org/officeDocument/2006/relationships/customXml" Target="../ink/ink236.xml"/><Relationship Id="rId133" Type="http://schemas.openxmlformats.org/officeDocument/2006/relationships/image" Target="../media/image235.png"/><Relationship Id="rId154" Type="http://schemas.openxmlformats.org/officeDocument/2006/relationships/customXml" Target="../ink/ink257.xml"/><Relationship Id="rId175" Type="http://schemas.openxmlformats.org/officeDocument/2006/relationships/image" Target="../media/image256.png"/></Relationships>
</file>

<file path=ppt/slides/_rels/slide15.xml.rels><?xml version="1.0" encoding="UTF-8" standalone="yes"?>
<Relationships xmlns="http://schemas.openxmlformats.org/package/2006/relationships"><Relationship Id="rId26" Type="http://schemas.openxmlformats.org/officeDocument/2006/relationships/customXml" Target="../ink/ink294.xml"/><Relationship Id="rId117" Type="http://schemas.openxmlformats.org/officeDocument/2006/relationships/image" Target="../media/image328.png"/><Relationship Id="rId21" Type="http://schemas.openxmlformats.org/officeDocument/2006/relationships/image" Target="../media/image280.png"/><Relationship Id="rId42" Type="http://schemas.openxmlformats.org/officeDocument/2006/relationships/customXml" Target="../ink/ink302.xml"/><Relationship Id="rId47" Type="http://schemas.openxmlformats.org/officeDocument/2006/relationships/image" Target="../media/image293.png"/><Relationship Id="rId63" Type="http://schemas.openxmlformats.org/officeDocument/2006/relationships/image" Target="../media/image301.png"/><Relationship Id="rId68" Type="http://schemas.openxmlformats.org/officeDocument/2006/relationships/customXml" Target="../ink/ink315.xml"/><Relationship Id="rId84" Type="http://schemas.openxmlformats.org/officeDocument/2006/relationships/customXml" Target="../ink/ink323.xml"/><Relationship Id="rId89" Type="http://schemas.openxmlformats.org/officeDocument/2006/relationships/image" Target="../media/image314.png"/><Relationship Id="rId112" Type="http://schemas.openxmlformats.org/officeDocument/2006/relationships/customXml" Target="../ink/ink337.xml"/><Relationship Id="rId133" Type="http://schemas.openxmlformats.org/officeDocument/2006/relationships/image" Target="../media/image336.png"/><Relationship Id="rId138" Type="http://schemas.openxmlformats.org/officeDocument/2006/relationships/customXml" Target="../ink/ink350.xml"/><Relationship Id="rId154" Type="http://schemas.openxmlformats.org/officeDocument/2006/relationships/customXml" Target="../ink/ink358.xml"/><Relationship Id="rId159" Type="http://schemas.openxmlformats.org/officeDocument/2006/relationships/image" Target="../media/image349.png"/><Relationship Id="rId175" Type="http://schemas.openxmlformats.org/officeDocument/2006/relationships/image" Target="../media/image357.png"/><Relationship Id="rId170" Type="http://schemas.openxmlformats.org/officeDocument/2006/relationships/customXml" Target="../ink/ink366.xml"/><Relationship Id="rId16" Type="http://schemas.openxmlformats.org/officeDocument/2006/relationships/customXml" Target="../ink/ink289.xml"/><Relationship Id="rId107" Type="http://schemas.openxmlformats.org/officeDocument/2006/relationships/image" Target="../media/image323.png"/><Relationship Id="rId11" Type="http://schemas.openxmlformats.org/officeDocument/2006/relationships/image" Target="../media/image275.png"/><Relationship Id="rId32" Type="http://schemas.openxmlformats.org/officeDocument/2006/relationships/customXml" Target="../ink/ink297.xml"/><Relationship Id="rId37" Type="http://schemas.openxmlformats.org/officeDocument/2006/relationships/image" Target="../media/image288.png"/><Relationship Id="rId53" Type="http://schemas.openxmlformats.org/officeDocument/2006/relationships/image" Target="../media/image296.png"/><Relationship Id="rId58" Type="http://schemas.openxmlformats.org/officeDocument/2006/relationships/customXml" Target="../ink/ink310.xml"/><Relationship Id="rId74" Type="http://schemas.openxmlformats.org/officeDocument/2006/relationships/customXml" Target="../ink/ink318.xml"/><Relationship Id="rId79" Type="http://schemas.openxmlformats.org/officeDocument/2006/relationships/image" Target="../media/image309.png"/><Relationship Id="rId102" Type="http://schemas.openxmlformats.org/officeDocument/2006/relationships/customXml" Target="../ink/ink332.xml"/><Relationship Id="rId123" Type="http://schemas.openxmlformats.org/officeDocument/2006/relationships/image" Target="../media/image331.png"/><Relationship Id="rId128" Type="http://schemas.openxmlformats.org/officeDocument/2006/relationships/customXml" Target="../ink/ink345.xml"/><Relationship Id="rId144" Type="http://schemas.openxmlformats.org/officeDocument/2006/relationships/customXml" Target="../ink/ink353.xml"/><Relationship Id="rId149" Type="http://schemas.openxmlformats.org/officeDocument/2006/relationships/image" Target="../media/image344.png"/><Relationship Id="rId5" Type="http://schemas.openxmlformats.org/officeDocument/2006/relationships/image" Target="../media/image272.png"/><Relationship Id="rId90" Type="http://schemas.openxmlformats.org/officeDocument/2006/relationships/customXml" Target="../ink/ink326.xml"/><Relationship Id="rId95" Type="http://schemas.openxmlformats.org/officeDocument/2006/relationships/image" Target="../media/image317.png"/><Relationship Id="rId160" Type="http://schemas.openxmlformats.org/officeDocument/2006/relationships/customXml" Target="../ink/ink361.xml"/><Relationship Id="rId165" Type="http://schemas.openxmlformats.org/officeDocument/2006/relationships/image" Target="../media/image352.png"/><Relationship Id="rId181" Type="http://schemas.openxmlformats.org/officeDocument/2006/relationships/image" Target="../media/image360.png"/><Relationship Id="rId22" Type="http://schemas.openxmlformats.org/officeDocument/2006/relationships/customXml" Target="../ink/ink292.xml"/><Relationship Id="rId27" Type="http://schemas.openxmlformats.org/officeDocument/2006/relationships/image" Target="../media/image283.png"/><Relationship Id="rId43" Type="http://schemas.openxmlformats.org/officeDocument/2006/relationships/image" Target="../media/image291.png"/><Relationship Id="rId48" Type="http://schemas.openxmlformats.org/officeDocument/2006/relationships/customXml" Target="../ink/ink305.xml"/><Relationship Id="rId64" Type="http://schemas.openxmlformats.org/officeDocument/2006/relationships/customXml" Target="../ink/ink313.xml"/><Relationship Id="rId69" Type="http://schemas.openxmlformats.org/officeDocument/2006/relationships/image" Target="../media/image304.png"/><Relationship Id="rId113" Type="http://schemas.openxmlformats.org/officeDocument/2006/relationships/image" Target="../media/image326.png"/><Relationship Id="rId118" Type="http://schemas.openxmlformats.org/officeDocument/2006/relationships/customXml" Target="../ink/ink340.xml"/><Relationship Id="rId134" Type="http://schemas.openxmlformats.org/officeDocument/2006/relationships/customXml" Target="../ink/ink348.xml"/><Relationship Id="rId139" Type="http://schemas.openxmlformats.org/officeDocument/2006/relationships/image" Target="../media/image339.png"/><Relationship Id="rId80" Type="http://schemas.openxmlformats.org/officeDocument/2006/relationships/customXml" Target="../ink/ink321.xml"/><Relationship Id="rId85" Type="http://schemas.openxmlformats.org/officeDocument/2006/relationships/image" Target="../media/image312.png"/><Relationship Id="rId150" Type="http://schemas.openxmlformats.org/officeDocument/2006/relationships/customXml" Target="../ink/ink356.xml"/><Relationship Id="rId155" Type="http://schemas.openxmlformats.org/officeDocument/2006/relationships/image" Target="../media/image347.png"/><Relationship Id="rId171" Type="http://schemas.openxmlformats.org/officeDocument/2006/relationships/image" Target="../media/image355.png"/><Relationship Id="rId176" Type="http://schemas.openxmlformats.org/officeDocument/2006/relationships/customXml" Target="../ink/ink369.xml"/><Relationship Id="rId12" Type="http://schemas.openxmlformats.org/officeDocument/2006/relationships/customXml" Target="../ink/ink287.xml"/><Relationship Id="rId17" Type="http://schemas.openxmlformats.org/officeDocument/2006/relationships/image" Target="../media/image278.png"/><Relationship Id="rId33" Type="http://schemas.openxmlformats.org/officeDocument/2006/relationships/image" Target="../media/image286.png"/><Relationship Id="rId38" Type="http://schemas.openxmlformats.org/officeDocument/2006/relationships/customXml" Target="../ink/ink300.xml"/><Relationship Id="rId59" Type="http://schemas.openxmlformats.org/officeDocument/2006/relationships/image" Target="../media/image299.png"/><Relationship Id="rId103" Type="http://schemas.openxmlformats.org/officeDocument/2006/relationships/image" Target="../media/image321.png"/><Relationship Id="rId108" Type="http://schemas.openxmlformats.org/officeDocument/2006/relationships/customXml" Target="../ink/ink335.xml"/><Relationship Id="rId124" Type="http://schemas.openxmlformats.org/officeDocument/2006/relationships/customXml" Target="../ink/ink343.xml"/><Relationship Id="rId129" Type="http://schemas.openxmlformats.org/officeDocument/2006/relationships/image" Target="../media/image334.png"/><Relationship Id="rId54" Type="http://schemas.openxmlformats.org/officeDocument/2006/relationships/customXml" Target="../ink/ink308.xml"/><Relationship Id="rId70" Type="http://schemas.openxmlformats.org/officeDocument/2006/relationships/customXml" Target="../ink/ink316.xml"/><Relationship Id="rId75" Type="http://schemas.openxmlformats.org/officeDocument/2006/relationships/image" Target="../media/image307.png"/><Relationship Id="rId91" Type="http://schemas.openxmlformats.org/officeDocument/2006/relationships/image" Target="../media/image315.png"/><Relationship Id="rId96" Type="http://schemas.openxmlformats.org/officeDocument/2006/relationships/customXml" Target="../ink/ink329.xml"/><Relationship Id="rId140" Type="http://schemas.openxmlformats.org/officeDocument/2006/relationships/customXml" Target="../ink/ink351.xml"/><Relationship Id="rId145" Type="http://schemas.openxmlformats.org/officeDocument/2006/relationships/image" Target="../media/image342.png"/><Relationship Id="rId161" Type="http://schemas.openxmlformats.org/officeDocument/2006/relationships/image" Target="../media/image350.png"/><Relationship Id="rId166" Type="http://schemas.openxmlformats.org/officeDocument/2006/relationships/customXml" Target="../ink/ink364.xml"/><Relationship Id="rId182" Type="http://schemas.openxmlformats.org/officeDocument/2006/relationships/customXml" Target="../ink/ink372.xml"/><Relationship Id="rId1" Type="http://schemas.openxmlformats.org/officeDocument/2006/relationships/slideLayout" Target="../slideLayouts/slideLayout7.xml"/><Relationship Id="rId6" Type="http://schemas.openxmlformats.org/officeDocument/2006/relationships/customXml" Target="../ink/ink284.xml"/><Relationship Id="rId23" Type="http://schemas.openxmlformats.org/officeDocument/2006/relationships/image" Target="../media/image281.png"/><Relationship Id="rId28" Type="http://schemas.openxmlformats.org/officeDocument/2006/relationships/customXml" Target="../ink/ink295.xml"/><Relationship Id="rId49" Type="http://schemas.openxmlformats.org/officeDocument/2006/relationships/image" Target="../media/image294.png"/><Relationship Id="rId114" Type="http://schemas.openxmlformats.org/officeDocument/2006/relationships/customXml" Target="../ink/ink338.xml"/><Relationship Id="rId119" Type="http://schemas.openxmlformats.org/officeDocument/2006/relationships/image" Target="../media/image329.png"/><Relationship Id="rId44" Type="http://schemas.openxmlformats.org/officeDocument/2006/relationships/customXml" Target="../ink/ink303.xml"/><Relationship Id="rId60" Type="http://schemas.openxmlformats.org/officeDocument/2006/relationships/customXml" Target="../ink/ink311.xml"/><Relationship Id="rId65" Type="http://schemas.openxmlformats.org/officeDocument/2006/relationships/image" Target="../media/image302.png"/><Relationship Id="rId81" Type="http://schemas.openxmlformats.org/officeDocument/2006/relationships/image" Target="../media/image310.png"/><Relationship Id="rId86" Type="http://schemas.openxmlformats.org/officeDocument/2006/relationships/customXml" Target="../ink/ink324.xml"/><Relationship Id="rId130" Type="http://schemas.openxmlformats.org/officeDocument/2006/relationships/customXml" Target="../ink/ink346.xml"/><Relationship Id="rId135" Type="http://schemas.openxmlformats.org/officeDocument/2006/relationships/image" Target="../media/image337.png"/><Relationship Id="rId151" Type="http://schemas.openxmlformats.org/officeDocument/2006/relationships/image" Target="../media/image345.png"/><Relationship Id="rId156" Type="http://schemas.openxmlformats.org/officeDocument/2006/relationships/customXml" Target="../ink/ink359.xml"/><Relationship Id="rId177" Type="http://schemas.openxmlformats.org/officeDocument/2006/relationships/image" Target="../media/image358.png"/><Relationship Id="rId4" Type="http://schemas.openxmlformats.org/officeDocument/2006/relationships/customXml" Target="../ink/ink283.xml"/><Relationship Id="rId9" Type="http://schemas.openxmlformats.org/officeDocument/2006/relationships/image" Target="../media/image274.png"/><Relationship Id="rId172" Type="http://schemas.openxmlformats.org/officeDocument/2006/relationships/customXml" Target="../ink/ink367.xml"/><Relationship Id="rId180" Type="http://schemas.openxmlformats.org/officeDocument/2006/relationships/customXml" Target="../ink/ink371.xml"/><Relationship Id="rId13" Type="http://schemas.openxmlformats.org/officeDocument/2006/relationships/image" Target="../media/image276.png"/><Relationship Id="rId18" Type="http://schemas.openxmlformats.org/officeDocument/2006/relationships/customXml" Target="../ink/ink290.xml"/><Relationship Id="rId39" Type="http://schemas.openxmlformats.org/officeDocument/2006/relationships/image" Target="../media/image289.png"/><Relationship Id="rId109" Type="http://schemas.openxmlformats.org/officeDocument/2006/relationships/image" Target="../media/image324.png"/><Relationship Id="rId34" Type="http://schemas.openxmlformats.org/officeDocument/2006/relationships/customXml" Target="../ink/ink298.xml"/><Relationship Id="rId50" Type="http://schemas.openxmlformats.org/officeDocument/2006/relationships/customXml" Target="../ink/ink306.xml"/><Relationship Id="rId55" Type="http://schemas.openxmlformats.org/officeDocument/2006/relationships/image" Target="../media/image297.png"/><Relationship Id="rId76" Type="http://schemas.openxmlformats.org/officeDocument/2006/relationships/customXml" Target="../ink/ink319.xml"/><Relationship Id="rId97" Type="http://schemas.openxmlformats.org/officeDocument/2006/relationships/image" Target="../media/image318.png"/><Relationship Id="rId104" Type="http://schemas.openxmlformats.org/officeDocument/2006/relationships/customXml" Target="../ink/ink333.xml"/><Relationship Id="rId120" Type="http://schemas.openxmlformats.org/officeDocument/2006/relationships/customXml" Target="../ink/ink341.xml"/><Relationship Id="rId125" Type="http://schemas.openxmlformats.org/officeDocument/2006/relationships/image" Target="../media/image332.png"/><Relationship Id="rId141" Type="http://schemas.openxmlformats.org/officeDocument/2006/relationships/image" Target="../media/image340.png"/><Relationship Id="rId146" Type="http://schemas.openxmlformats.org/officeDocument/2006/relationships/customXml" Target="../ink/ink354.xml"/><Relationship Id="rId167" Type="http://schemas.openxmlformats.org/officeDocument/2006/relationships/image" Target="../media/image353.png"/><Relationship Id="rId7" Type="http://schemas.openxmlformats.org/officeDocument/2006/relationships/image" Target="../media/image273.png"/><Relationship Id="rId71" Type="http://schemas.openxmlformats.org/officeDocument/2006/relationships/image" Target="../media/image305.png"/><Relationship Id="rId92" Type="http://schemas.openxmlformats.org/officeDocument/2006/relationships/customXml" Target="../ink/ink327.xml"/><Relationship Id="rId162" Type="http://schemas.openxmlformats.org/officeDocument/2006/relationships/customXml" Target="../ink/ink362.xml"/><Relationship Id="rId183" Type="http://schemas.openxmlformats.org/officeDocument/2006/relationships/image" Target="../media/image361.png"/><Relationship Id="rId2" Type="http://schemas.openxmlformats.org/officeDocument/2006/relationships/customXml" Target="../ink/ink282.xml"/><Relationship Id="rId29" Type="http://schemas.openxmlformats.org/officeDocument/2006/relationships/image" Target="../media/image284.png"/><Relationship Id="rId24" Type="http://schemas.openxmlformats.org/officeDocument/2006/relationships/customXml" Target="../ink/ink293.xml"/><Relationship Id="rId40" Type="http://schemas.openxmlformats.org/officeDocument/2006/relationships/customXml" Target="../ink/ink301.xml"/><Relationship Id="rId45" Type="http://schemas.openxmlformats.org/officeDocument/2006/relationships/image" Target="../media/image292.png"/><Relationship Id="rId66" Type="http://schemas.openxmlformats.org/officeDocument/2006/relationships/customXml" Target="../ink/ink314.xml"/><Relationship Id="rId87" Type="http://schemas.openxmlformats.org/officeDocument/2006/relationships/image" Target="../media/image313.png"/><Relationship Id="rId110" Type="http://schemas.openxmlformats.org/officeDocument/2006/relationships/customXml" Target="../ink/ink336.xml"/><Relationship Id="rId115" Type="http://schemas.openxmlformats.org/officeDocument/2006/relationships/image" Target="../media/image327.png"/><Relationship Id="rId131" Type="http://schemas.openxmlformats.org/officeDocument/2006/relationships/image" Target="../media/image335.png"/><Relationship Id="rId136" Type="http://schemas.openxmlformats.org/officeDocument/2006/relationships/customXml" Target="../ink/ink349.xml"/><Relationship Id="rId157" Type="http://schemas.openxmlformats.org/officeDocument/2006/relationships/image" Target="../media/image348.png"/><Relationship Id="rId178" Type="http://schemas.openxmlformats.org/officeDocument/2006/relationships/customXml" Target="../ink/ink370.xml"/><Relationship Id="rId61" Type="http://schemas.openxmlformats.org/officeDocument/2006/relationships/image" Target="../media/image300.png"/><Relationship Id="rId82" Type="http://schemas.openxmlformats.org/officeDocument/2006/relationships/customXml" Target="../ink/ink322.xml"/><Relationship Id="rId152" Type="http://schemas.openxmlformats.org/officeDocument/2006/relationships/customXml" Target="../ink/ink357.xml"/><Relationship Id="rId173" Type="http://schemas.openxmlformats.org/officeDocument/2006/relationships/image" Target="../media/image356.png"/><Relationship Id="rId19" Type="http://schemas.openxmlformats.org/officeDocument/2006/relationships/image" Target="../media/image279.png"/><Relationship Id="rId14" Type="http://schemas.openxmlformats.org/officeDocument/2006/relationships/customXml" Target="../ink/ink288.xml"/><Relationship Id="rId30" Type="http://schemas.openxmlformats.org/officeDocument/2006/relationships/customXml" Target="../ink/ink296.xml"/><Relationship Id="rId35" Type="http://schemas.openxmlformats.org/officeDocument/2006/relationships/image" Target="../media/image287.png"/><Relationship Id="rId56" Type="http://schemas.openxmlformats.org/officeDocument/2006/relationships/customXml" Target="../ink/ink309.xml"/><Relationship Id="rId77" Type="http://schemas.openxmlformats.org/officeDocument/2006/relationships/image" Target="../media/image308.png"/><Relationship Id="rId100" Type="http://schemas.openxmlformats.org/officeDocument/2006/relationships/customXml" Target="../ink/ink331.xml"/><Relationship Id="rId105" Type="http://schemas.openxmlformats.org/officeDocument/2006/relationships/image" Target="../media/image322.png"/><Relationship Id="rId126" Type="http://schemas.openxmlformats.org/officeDocument/2006/relationships/customXml" Target="../ink/ink344.xml"/><Relationship Id="rId147" Type="http://schemas.openxmlformats.org/officeDocument/2006/relationships/image" Target="../media/image343.png"/><Relationship Id="rId168" Type="http://schemas.openxmlformats.org/officeDocument/2006/relationships/customXml" Target="../ink/ink365.xml"/><Relationship Id="rId8" Type="http://schemas.openxmlformats.org/officeDocument/2006/relationships/customXml" Target="../ink/ink285.xml"/><Relationship Id="rId51" Type="http://schemas.openxmlformats.org/officeDocument/2006/relationships/image" Target="../media/image295.png"/><Relationship Id="rId72" Type="http://schemas.openxmlformats.org/officeDocument/2006/relationships/customXml" Target="../ink/ink317.xml"/><Relationship Id="rId93" Type="http://schemas.openxmlformats.org/officeDocument/2006/relationships/image" Target="../media/image316.png"/><Relationship Id="rId98" Type="http://schemas.openxmlformats.org/officeDocument/2006/relationships/customXml" Target="../ink/ink330.xml"/><Relationship Id="rId121" Type="http://schemas.openxmlformats.org/officeDocument/2006/relationships/image" Target="../media/image330.png"/><Relationship Id="rId142" Type="http://schemas.openxmlformats.org/officeDocument/2006/relationships/customXml" Target="../ink/ink352.xml"/><Relationship Id="rId163" Type="http://schemas.openxmlformats.org/officeDocument/2006/relationships/image" Target="../media/image351.png"/><Relationship Id="rId3" Type="http://schemas.openxmlformats.org/officeDocument/2006/relationships/image" Target="../media/image271.png"/><Relationship Id="rId25" Type="http://schemas.openxmlformats.org/officeDocument/2006/relationships/image" Target="../media/image282.png"/><Relationship Id="rId46" Type="http://schemas.openxmlformats.org/officeDocument/2006/relationships/customXml" Target="../ink/ink304.xml"/><Relationship Id="rId67" Type="http://schemas.openxmlformats.org/officeDocument/2006/relationships/image" Target="../media/image303.png"/><Relationship Id="rId116" Type="http://schemas.openxmlformats.org/officeDocument/2006/relationships/customXml" Target="../ink/ink339.xml"/><Relationship Id="rId137" Type="http://schemas.openxmlformats.org/officeDocument/2006/relationships/image" Target="../media/image338.png"/><Relationship Id="rId158" Type="http://schemas.openxmlformats.org/officeDocument/2006/relationships/customXml" Target="../ink/ink360.xml"/><Relationship Id="rId20" Type="http://schemas.openxmlformats.org/officeDocument/2006/relationships/customXml" Target="../ink/ink291.xml"/><Relationship Id="rId41" Type="http://schemas.openxmlformats.org/officeDocument/2006/relationships/image" Target="../media/image290.png"/><Relationship Id="rId62" Type="http://schemas.openxmlformats.org/officeDocument/2006/relationships/customXml" Target="../ink/ink312.xml"/><Relationship Id="rId83" Type="http://schemas.openxmlformats.org/officeDocument/2006/relationships/image" Target="../media/image311.png"/><Relationship Id="rId88" Type="http://schemas.openxmlformats.org/officeDocument/2006/relationships/customXml" Target="../ink/ink325.xml"/><Relationship Id="rId111" Type="http://schemas.openxmlformats.org/officeDocument/2006/relationships/image" Target="../media/image325.png"/><Relationship Id="rId132" Type="http://schemas.openxmlformats.org/officeDocument/2006/relationships/customXml" Target="../ink/ink347.xml"/><Relationship Id="rId153" Type="http://schemas.openxmlformats.org/officeDocument/2006/relationships/image" Target="../media/image346.png"/><Relationship Id="rId174" Type="http://schemas.openxmlformats.org/officeDocument/2006/relationships/customXml" Target="../ink/ink368.xml"/><Relationship Id="rId179" Type="http://schemas.openxmlformats.org/officeDocument/2006/relationships/image" Target="../media/image359.png"/><Relationship Id="rId15" Type="http://schemas.openxmlformats.org/officeDocument/2006/relationships/image" Target="../media/image277.png"/><Relationship Id="rId36" Type="http://schemas.openxmlformats.org/officeDocument/2006/relationships/customXml" Target="../ink/ink299.xml"/><Relationship Id="rId57" Type="http://schemas.openxmlformats.org/officeDocument/2006/relationships/image" Target="../media/image298.png"/><Relationship Id="rId106" Type="http://schemas.openxmlformats.org/officeDocument/2006/relationships/customXml" Target="../ink/ink334.xml"/><Relationship Id="rId127" Type="http://schemas.openxmlformats.org/officeDocument/2006/relationships/image" Target="../media/image333.png"/><Relationship Id="rId10" Type="http://schemas.openxmlformats.org/officeDocument/2006/relationships/customXml" Target="../ink/ink286.xml"/><Relationship Id="rId31" Type="http://schemas.openxmlformats.org/officeDocument/2006/relationships/image" Target="../media/image285.png"/><Relationship Id="rId52" Type="http://schemas.openxmlformats.org/officeDocument/2006/relationships/customXml" Target="../ink/ink307.xml"/><Relationship Id="rId73" Type="http://schemas.openxmlformats.org/officeDocument/2006/relationships/image" Target="../media/image306.png"/><Relationship Id="rId78" Type="http://schemas.openxmlformats.org/officeDocument/2006/relationships/customXml" Target="../ink/ink320.xml"/><Relationship Id="rId94" Type="http://schemas.openxmlformats.org/officeDocument/2006/relationships/customXml" Target="../ink/ink328.xml"/><Relationship Id="rId99" Type="http://schemas.openxmlformats.org/officeDocument/2006/relationships/image" Target="../media/image319.png"/><Relationship Id="rId101" Type="http://schemas.openxmlformats.org/officeDocument/2006/relationships/image" Target="../media/image320.png"/><Relationship Id="rId122" Type="http://schemas.openxmlformats.org/officeDocument/2006/relationships/customXml" Target="../ink/ink342.xml"/><Relationship Id="rId143" Type="http://schemas.openxmlformats.org/officeDocument/2006/relationships/image" Target="../media/image341.png"/><Relationship Id="rId148" Type="http://schemas.openxmlformats.org/officeDocument/2006/relationships/customXml" Target="../ink/ink355.xml"/><Relationship Id="rId164" Type="http://schemas.openxmlformats.org/officeDocument/2006/relationships/customXml" Target="../ink/ink363.xml"/><Relationship Id="rId169" Type="http://schemas.openxmlformats.org/officeDocument/2006/relationships/image" Target="../media/image35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26" Type="http://schemas.openxmlformats.org/officeDocument/2006/relationships/customXml" Target="../ink/ink13.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5"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24" Type="http://schemas.openxmlformats.org/officeDocument/2006/relationships/customXml" Target="../ink/ink12.xml"/><Relationship Id="rId5" Type="http://schemas.openxmlformats.org/officeDocument/2006/relationships/image" Target="../media/image2.png"/><Relationship Id="rId15" Type="http://schemas.openxmlformats.org/officeDocument/2006/relationships/image" Target="../media/image7.png"/><Relationship Id="rId23" Type="http://schemas.openxmlformats.org/officeDocument/2006/relationships/image" Target="../media/image11.png"/><Relationship Id="rId28" Type="http://schemas.openxmlformats.org/officeDocument/2006/relationships/customXml" Target="../ink/ink14.xml"/><Relationship Id="rId10" Type="http://schemas.openxmlformats.org/officeDocument/2006/relationships/customXml" Target="../ink/ink5.xml"/><Relationship Id="rId19" Type="http://schemas.openxmlformats.org/officeDocument/2006/relationships/image" Target="../media/image9.png"/><Relationship Id="rId31"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png"/><Relationship Id="rId30" Type="http://schemas.openxmlformats.org/officeDocument/2006/relationships/customXml" Target="../ink/ink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6" Type="http://schemas.openxmlformats.org/officeDocument/2006/relationships/customXml" Target="../ink/ink385.xml"/><Relationship Id="rId117" Type="http://schemas.openxmlformats.org/officeDocument/2006/relationships/image" Target="../media/image419.png"/><Relationship Id="rId21" Type="http://schemas.openxmlformats.org/officeDocument/2006/relationships/image" Target="../media/image371.png"/><Relationship Id="rId42" Type="http://schemas.openxmlformats.org/officeDocument/2006/relationships/customXml" Target="../ink/ink393.xml"/><Relationship Id="rId47" Type="http://schemas.openxmlformats.org/officeDocument/2006/relationships/image" Target="../media/image384.png"/><Relationship Id="rId63" Type="http://schemas.openxmlformats.org/officeDocument/2006/relationships/image" Target="../media/image392.png"/><Relationship Id="rId68" Type="http://schemas.openxmlformats.org/officeDocument/2006/relationships/customXml" Target="../ink/ink406.xml"/><Relationship Id="rId84" Type="http://schemas.openxmlformats.org/officeDocument/2006/relationships/customXml" Target="../ink/ink414.xml"/><Relationship Id="rId89" Type="http://schemas.openxmlformats.org/officeDocument/2006/relationships/image" Target="../media/image405.png"/><Relationship Id="rId112" Type="http://schemas.openxmlformats.org/officeDocument/2006/relationships/customXml" Target="../ink/ink428.xml"/><Relationship Id="rId133" Type="http://schemas.openxmlformats.org/officeDocument/2006/relationships/image" Target="../media/image427.png"/><Relationship Id="rId138" Type="http://schemas.openxmlformats.org/officeDocument/2006/relationships/customXml" Target="../ink/ink441.xml"/><Relationship Id="rId16" Type="http://schemas.openxmlformats.org/officeDocument/2006/relationships/customXml" Target="../ink/ink380.xml"/><Relationship Id="rId107" Type="http://schemas.openxmlformats.org/officeDocument/2006/relationships/image" Target="../media/image414.png"/><Relationship Id="rId11" Type="http://schemas.openxmlformats.org/officeDocument/2006/relationships/image" Target="../media/image366.png"/><Relationship Id="rId32" Type="http://schemas.openxmlformats.org/officeDocument/2006/relationships/customXml" Target="../ink/ink388.xml"/><Relationship Id="rId37" Type="http://schemas.openxmlformats.org/officeDocument/2006/relationships/image" Target="../media/image379.png"/><Relationship Id="rId53" Type="http://schemas.openxmlformats.org/officeDocument/2006/relationships/image" Target="../media/image387.png"/><Relationship Id="rId58" Type="http://schemas.openxmlformats.org/officeDocument/2006/relationships/customXml" Target="../ink/ink401.xml"/><Relationship Id="rId74" Type="http://schemas.openxmlformats.org/officeDocument/2006/relationships/customXml" Target="../ink/ink409.xml"/><Relationship Id="rId79" Type="http://schemas.openxmlformats.org/officeDocument/2006/relationships/image" Target="../media/image400.png"/><Relationship Id="rId102" Type="http://schemas.openxmlformats.org/officeDocument/2006/relationships/customXml" Target="../ink/ink423.xml"/><Relationship Id="rId123" Type="http://schemas.openxmlformats.org/officeDocument/2006/relationships/image" Target="../media/image422.png"/><Relationship Id="rId128" Type="http://schemas.openxmlformats.org/officeDocument/2006/relationships/customXml" Target="../ink/ink436.xml"/><Relationship Id="rId5" Type="http://schemas.openxmlformats.org/officeDocument/2006/relationships/image" Target="../media/image363.png"/><Relationship Id="rId90" Type="http://schemas.openxmlformats.org/officeDocument/2006/relationships/customXml" Target="../ink/ink417.xml"/><Relationship Id="rId95" Type="http://schemas.openxmlformats.org/officeDocument/2006/relationships/image" Target="../media/image408.png"/><Relationship Id="rId22" Type="http://schemas.openxmlformats.org/officeDocument/2006/relationships/customXml" Target="../ink/ink383.xml"/><Relationship Id="rId27" Type="http://schemas.openxmlformats.org/officeDocument/2006/relationships/image" Target="../media/image374.png"/><Relationship Id="rId43" Type="http://schemas.openxmlformats.org/officeDocument/2006/relationships/image" Target="../media/image382.png"/><Relationship Id="rId48" Type="http://schemas.openxmlformats.org/officeDocument/2006/relationships/customXml" Target="../ink/ink396.xml"/><Relationship Id="rId64" Type="http://schemas.openxmlformats.org/officeDocument/2006/relationships/customXml" Target="../ink/ink404.xml"/><Relationship Id="rId69" Type="http://schemas.openxmlformats.org/officeDocument/2006/relationships/image" Target="../media/image395.png"/><Relationship Id="rId113" Type="http://schemas.openxmlformats.org/officeDocument/2006/relationships/image" Target="../media/image417.png"/><Relationship Id="rId118" Type="http://schemas.openxmlformats.org/officeDocument/2006/relationships/customXml" Target="../ink/ink431.xml"/><Relationship Id="rId134" Type="http://schemas.openxmlformats.org/officeDocument/2006/relationships/customXml" Target="../ink/ink439.xml"/><Relationship Id="rId139" Type="http://schemas.openxmlformats.org/officeDocument/2006/relationships/image" Target="../media/image430.png"/><Relationship Id="rId8" Type="http://schemas.openxmlformats.org/officeDocument/2006/relationships/customXml" Target="../ink/ink376.xml"/><Relationship Id="rId51" Type="http://schemas.openxmlformats.org/officeDocument/2006/relationships/image" Target="../media/image386.png"/><Relationship Id="rId72" Type="http://schemas.openxmlformats.org/officeDocument/2006/relationships/customXml" Target="../ink/ink408.xml"/><Relationship Id="rId80" Type="http://schemas.openxmlformats.org/officeDocument/2006/relationships/customXml" Target="../ink/ink412.xml"/><Relationship Id="rId85" Type="http://schemas.openxmlformats.org/officeDocument/2006/relationships/image" Target="../media/image403.png"/><Relationship Id="rId93" Type="http://schemas.openxmlformats.org/officeDocument/2006/relationships/image" Target="../media/image407.png"/><Relationship Id="rId98" Type="http://schemas.openxmlformats.org/officeDocument/2006/relationships/customXml" Target="../ink/ink421.xml"/><Relationship Id="rId121" Type="http://schemas.openxmlformats.org/officeDocument/2006/relationships/image" Target="../media/image421.png"/><Relationship Id="rId3" Type="http://schemas.openxmlformats.org/officeDocument/2006/relationships/image" Target="../media/image362.png"/><Relationship Id="rId12" Type="http://schemas.openxmlformats.org/officeDocument/2006/relationships/customXml" Target="../ink/ink378.xml"/><Relationship Id="rId17" Type="http://schemas.openxmlformats.org/officeDocument/2006/relationships/image" Target="../media/image369.png"/><Relationship Id="rId25" Type="http://schemas.openxmlformats.org/officeDocument/2006/relationships/image" Target="../media/image373.png"/><Relationship Id="rId33" Type="http://schemas.openxmlformats.org/officeDocument/2006/relationships/image" Target="../media/image377.png"/><Relationship Id="rId38" Type="http://schemas.openxmlformats.org/officeDocument/2006/relationships/customXml" Target="../ink/ink391.xml"/><Relationship Id="rId46" Type="http://schemas.openxmlformats.org/officeDocument/2006/relationships/customXml" Target="../ink/ink395.xml"/><Relationship Id="rId59" Type="http://schemas.openxmlformats.org/officeDocument/2006/relationships/image" Target="../media/image390.png"/><Relationship Id="rId67" Type="http://schemas.openxmlformats.org/officeDocument/2006/relationships/image" Target="../media/image394.png"/><Relationship Id="rId103" Type="http://schemas.openxmlformats.org/officeDocument/2006/relationships/image" Target="../media/image412.png"/><Relationship Id="rId108" Type="http://schemas.openxmlformats.org/officeDocument/2006/relationships/customXml" Target="../ink/ink426.xml"/><Relationship Id="rId116" Type="http://schemas.openxmlformats.org/officeDocument/2006/relationships/customXml" Target="../ink/ink430.xml"/><Relationship Id="rId124" Type="http://schemas.openxmlformats.org/officeDocument/2006/relationships/customXml" Target="../ink/ink434.xml"/><Relationship Id="rId129" Type="http://schemas.openxmlformats.org/officeDocument/2006/relationships/image" Target="../media/image425.png"/><Relationship Id="rId137" Type="http://schemas.openxmlformats.org/officeDocument/2006/relationships/image" Target="../media/image429.png"/><Relationship Id="rId20" Type="http://schemas.openxmlformats.org/officeDocument/2006/relationships/customXml" Target="../ink/ink382.xml"/><Relationship Id="rId41" Type="http://schemas.openxmlformats.org/officeDocument/2006/relationships/image" Target="../media/image381.png"/><Relationship Id="rId54" Type="http://schemas.openxmlformats.org/officeDocument/2006/relationships/customXml" Target="../ink/ink399.xml"/><Relationship Id="rId62" Type="http://schemas.openxmlformats.org/officeDocument/2006/relationships/customXml" Target="../ink/ink403.xml"/><Relationship Id="rId70" Type="http://schemas.openxmlformats.org/officeDocument/2006/relationships/customXml" Target="../ink/ink407.xml"/><Relationship Id="rId75" Type="http://schemas.openxmlformats.org/officeDocument/2006/relationships/image" Target="../media/image398.png"/><Relationship Id="rId83" Type="http://schemas.openxmlformats.org/officeDocument/2006/relationships/image" Target="../media/image402.png"/><Relationship Id="rId88" Type="http://schemas.openxmlformats.org/officeDocument/2006/relationships/customXml" Target="../ink/ink416.xml"/><Relationship Id="rId91" Type="http://schemas.openxmlformats.org/officeDocument/2006/relationships/image" Target="../media/image406.png"/><Relationship Id="rId96" Type="http://schemas.openxmlformats.org/officeDocument/2006/relationships/customXml" Target="../ink/ink420.xml"/><Relationship Id="rId111" Type="http://schemas.openxmlformats.org/officeDocument/2006/relationships/image" Target="../media/image416.png"/><Relationship Id="rId132" Type="http://schemas.openxmlformats.org/officeDocument/2006/relationships/customXml" Target="../ink/ink438.xml"/><Relationship Id="rId140" Type="http://schemas.openxmlformats.org/officeDocument/2006/relationships/customXml" Target="../ink/ink442.xml"/><Relationship Id="rId1" Type="http://schemas.openxmlformats.org/officeDocument/2006/relationships/slideLayout" Target="../slideLayouts/slideLayout7.xml"/><Relationship Id="rId6" Type="http://schemas.openxmlformats.org/officeDocument/2006/relationships/customXml" Target="../ink/ink375.xml"/><Relationship Id="rId15" Type="http://schemas.openxmlformats.org/officeDocument/2006/relationships/image" Target="../media/image368.png"/><Relationship Id="rId23" Type="http://schemas.openxmlformats.org/officeDocument/2006/relationships/image" Target="../media/image372.png"/><Relationship Id="rId28" Type="http://schemas.openxmlformats.org/officeDocument/2006/relationships/customXml" Target="../ink/ink386.xml"/><Relationship Id="rId36" Type="http://schemas.openxmlformats.org/officeDocument/2006/relationships/customXml" Target="../ink/ink390.xml"/><Relationship Id="rId49" Type="http://schemas.openxmlformats.org/officeDocument/2006/relationships/image" Target="../media/image385.png"/><Relationship Id="rId57" Type="http://schemas.openxmlformats.org/officeDocument/2006/relationships/image" Target="../media/image389.png"/><Relationship Id="rId106" Type="http://schemas.openxmlformats.org/officeDocument/2006/relationships/customXml" Target="../ink/ink425.xml"/><Relationship Id="rId114" Type="http://schemas.openxmlformats.org/officeDocument/2006/relationships/customXml" Target="../ink/ink429.xml"/><Relationship Id="rId119" Type="http://schemas.openxmlformats.org/officeDocument/2006/relationships/image" Target="../media/image420.png"/><Relationship Id="rId127" Type="http://schemas.openxmlformats.org/officeDocument/2006/relationships/image" Target="../media/image424.png"/><Relationship Id="rId10" Type="http://schemas.openxmlformats.org/officeDocument/2006/relationships/customXml" Target="../ink/ink377.xml"/><Relationship Id="rId31" Type="http://schemas.openxmlformats.org/officeDocument/2006/relationships/image" Target="../media/image376.png"/><Relationship Id="rId44" Type="http://schemas.openxmlformats.org/officeDocument/2006/relationships/customXml" Target="../ink/ink394.xml"/><Relationship Id="rId52" Type="http://schemas.openxmlformats.org/officeDocument/2006/relationships/customXml" Target="../ink/ink398.xml"/><Relationship Id="rId60" Type="http://schemas.openxmlformats.org/officeDocument/2006/relationships/customXml" Target="../ink/ink402.xml"/><Relationship Id="rId65" Type="http://schemas.openxmlformats.org/officeDocument/2006/relationships/image" Target="../media/image393.png"/><Relationship Id="rId73" Type="http://schemas.openxmlformats.org/officeDocument/2006/relationships/image" Target="../media/image397.png"/><Relationship Id="rId78" Type="http://schemas.openxmlformats.org/officeDocument/2006/relationships/customXml" Target="../ink/ink411.xml"/><Relationship Id="rId81" Type="http://schemas.openxmlformats.org/officeDocument/2006/relationships/image" Target="../media/image401.png"/><Relationship Id="rId86" Type="http://schemas.openxmlformats.org/officeDocument/2006/relationships/customXml" Target="../ink/ink415.xml"/><Relationship Id="rId94" Type="http://schemas.openxmlformats.org/officeDocument/2006/relationships/customXml" Target="../ink/ink419.xml"/><Relationship Id="rId99" Type="http://schemas.openxmlformats.org/officeDocument/2006/relationships/image" Target="../media/image410.png"/><Relationship Id="rId101" Type="http://schemas.openxmlformats.org/officeDocument/2006/relationships/image" Target="../media/image411.png"/><Relationship Id="rId122" Type="http://schemas.openxmlformats.org/officeDocument/2006/relationships/customXml" Target="../ink/ink433.xml"/><Relationship Id="rId130" Type="http://schemas.openxmlformats.org/officeDocument/2006/relationships/customXml" Target="../ink/ink437.xml"/><Relationship Id="rId135" Type="http://schemas.openxmlformats.org/officeDocument/2006/relationships/image" Target="../media/image428.png"/><Relationship Id="rId4" Type="http://schemas.openxmlformats.org/officeDocument/2006/relationships/customXml" Target="../ink/ink374.xml"/><Relationship Id="rId9" Type="http://schemas.openxmlformats.org/officeDocument/2006/relationships/image" Target="../media/image365.png"/><Relationship Id="rId13" Type="http://schemas.openxmlformats.org/officeDocument/2006/relationships/image" Target="../media/image367.png"/><Relationship Id="rId18" Type="http://schemas.openxmlformats.org/officeDocument/2006/relationships/customXml" Target="../ink/ink381.xml"/><Relationship Id="rId39" Type="http://schemas.openxmlformats.org/officeDocument/2006/relationships/image" Target="../media/image380.png"/><Relationship Id="rId109" Type="http://schemas.openxmlformats.org/officeDocument/2006/relationships/image" Target="../media/image415.png"/><Relationship Id="rId34" Type="http://schemas.openxmlformats.org/officeDocument/2006/relationships/customXml" Target="../ink/ink389.xml"/><Relationship Id="rId50" Type="http://schemas.openxmlformats.org/officeDocument/2006/relationships/customXml" Target="../ink/ink397.xml"/><Relationship Id="rId55" Type="http://schemas.openxmlformats.org/officeDocument/2006/relationships/image" Target="../media/image388.png"/><Relationship Id="rId76" Type="http://schemas.openxmlformats.org/officeDocument/2006/relationships/customXml" Target="../ink/ink410.xml"/><Relationship Id="rId97" Type="http://schemas.openxmlformats.org/officeDocument/2006/relationships/image" Target="../media/image409.png"/><Relationship Id="rId104" Type="http://schemas.openxmlformats.org/officeDocument/2006/relationships/customXml" Target="../ink/ink424.xml"/><Relationship Id="rId120" Type="http://schemas.openxmlformats.org/officeDocument/2006/relationships/customXml" Target="../ink/ink432.xml"/><Relationship Id="rId125" Type="http://schemas.openxmlformats.org/officeDocument/2006/relationships/image" Target="../media/image423.png"/><Relationship Id="rId141" Type="http://schemas.openxmlformats.org/officeDocument/2006/relationships/image" Target="../media/image431.png"/><Relationship Id="rId7" Type="http://schemas.openxmlformats.org/officeDocument/2006/relationships/image" Target="../media/image364.png"/><Relationship Id="rId71" Type="http://schemas.openxmlformats.org/officeDocument/2006/relationships/image" Target="../media/image396.png"/><Relationship Id="rId92" Type="http://schemas.openxmlformats.org/officeDocument/2006/relationships/customXml" Target="../ink/ink418.xml"/><Relationship Id="rId2" Type="http://schemas.openxmlformats.org/officeDocument/2006/relationships/customXml" Target="../ink/ink373.xml"/><Relationship Id="rId29" Type="http://schemas.openxmlformats.org/officeDocument/2006/relationships/image" Target="../media/image375.png"/><Relationship Id="rId24" Type="http://schemas.openxmlformats.org/officeDocument/2006/relationships/customXml" Target="../ink/ink384.xml"/><Relationship Id="rId40" Type="http://schemas.openxmlformats.org/officeDocument/2006/relationships/customXml" Target="../ink/ink392.xml"/><Relationship Id="rId45" Type="http://schemas.openxmlformats.org/officeDocument/2006/relationships/image" Target="../media/image383.png"/><Relationship Id="rId66" Type="http://schemas.openxmlformats.org/officeDocument/2006/relationships/customXml" Target="../ink/ink405.xml"/><Relationship Id="rId87" Type="http://schemas.openxmlformats.org/officeDocument/2006/relationships/image" Target="../media/image404.png"/><Relationship Id="rId110" Type="http://schemas.openxmlformats.org/officeDocument/2006/relationships/customXml" Target="../ink/ink427.xml"/><Relationship Id="rId115" Type="http://schemas.openxmlformats.org/officeDocument/2006/relationships/image" Target="../media/image418.png"/><Relationship Id="rId131" Type="http://schemas.openxmlformats.org/officeDocument/2006/relationships/image" Target="../media/image426.png"/><Relationship Id="rId136" Type="http://schemas.openxmlformats.org/officeDocument/2006/relationships/customXml" Target="../ink/ink440.xml"/><Relationship Id="rId61" Type="http://schemas.openxmlformats.org/officeDocument/2006/relationships/image" Target="../media/image391.png"/><Relationship Id="rId82" Type="http://schemas.openxmlformats.org/officeDocument/2006/relationships/customXml" Target="../ink/ink413.xml"/><Relationship Id="rId19" Type="http://schemas.openxmlformats.org/officeDocument/2006/relationships/image" Target="../media/image370.png"/><Relationship Id="rId14" Type="http://schemas.openxmlformats.org/officeDocument/2006/relationships/customXml" Target="../ink/ink379.xml"/><Relationship Id="rId30" Type="http://schemas.openxmlformats.org/officeDocument/2006/relationships/customXml" Target="../ink/ink387.xml"/><Relationship Id="rId35" Type="http://schemas.openxmlformats.org/officeDocument/2006/relationships/image" Target="../media/image378.png"/><Relationship Id="rId56" Type="http://schemas.openxmlformats.org/officeDocument/2006/relationships/customXml" Target="../ink/ink400.xml"/><Relationship Id="rId77" Type="http://schemas.openxmlformats.org/officeDocument/2006/relationships/image" Target="../media/image399.png"/><Relationship Id="rId100" Type="http://schemas.openxmlformats.org/officeDocument/2006/relationships/customXml" Target="../ink/ink422.xml"/><Relationship Id="rId105" Type="http://schemas.openxmlformats.org/officeDocument/2006/relationships/image" Target="../media/image413.png"/><Relationship Id="rId126" Type="http://schemas.openxmlformats.org/officeDocument/2006/relationships/customXml" Target="../ink/ink4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3" Type="http://schemas.openxmlformats.org/officeDocument/2006/relationships/image" Target="../media/image437.png"/><Relationship Id="rId18" Type="http://schemas.openxmlformats.org/officeDocument/2006/relationships/customXml" Target="../ink/ink451.xml"/><Relationship Id="rId26" Type="http://schemas.openxmlformats.org/officeDocument/2006/relationships/customXml" Target="../ink/ink455.xml"/><Relationship Id="rId39" Type="http://schemas.openxmlformats.org/officeDocument/2006/relationships/image" Target="../media/image450.png"/><Relationship Id="rId21" Type="http://schemas.openxmlformats.org/officeDocument/2006/relationships/image" Target="../media/image441.png"/><Relationship Id="rId34" Type="http://schemas.openxmlformats.org/officeDocument/2006/relationships/customXml" Target="../ink/ink459.xml"/><Relationship Id="rId42" Type="http://schemas.openxmlformats.org/officeDocument/2006/relationships/customXml" Target="../ink/ink463.xml"/><Relationship Id="rId47" Type="http://schemas.openxmlformats.org/officeDocument/2006/relationships/image" Target="../media/image454.png"/><Relationship Id="rId50" Type="http://schemas.openxmlformats.org/officeDocument/2006/relationships/customXml" Target="../ink/ink467.xml"/><Relationship Id="rId55" Type="http://schemas.openxmlformats.org/officeDocument/2006/relationships/image" Target="../media/image458.png"/><Relationship Id="rId7" Type="http://schemas.openxmlformats.org/officeDocument/2006/relationships/image" Target="../media/image434.png"/><Relationship Id="rId12" Type="http://schemas.openxmlformats.org/officeDocument/2006/relationships/customXml" Target="../ink/ink448.xml"/><Relationship Id="rId17" Type="http://schemas.openxmlformats.org/officeDocument/2006/relationships/image" Target="../media/image439.png"/><Relationship Id="rId25" Type="http://schemas.openxmlformats.org/officeDocument/2006/relationships/image" Target="../media/image443.png"/><Relationship Id="rId33" Type="http://schemas.openxmlformats.org/officeDocument/2006/relationships/image" Target="../media/image447.png"/><Relationship Id="rId38" Type="http://schemas.openxmlformats.org/officeDocument/2006/relationships/customXml" Target="../ink/ink461.xml"/><Relationship Id="rId46" Type="http://schemas.openxmlformats.org/officeDocument/2006/relationships/customXml" Target="../ink/ink465.xml"/><Relationship Id="rId2" Type="http://schemas.openxmlformats.org/officeDocument/2006/relationships/customXml" Target="../ink/ink443.xml"/><Relationship Id="rId16" Type="http://schemas.openxmlformats.org/officeDocument/2006/relationships/customXml" Target="../ink/ink450.xml"/><Relationship Id="rId20" Type="http://schemas.openxmlformats.org/officeDocument/2006/relationships/customXml" Target="../ink/ink452.xml"/><Relationship Id="rId29" Type="http://schemas.openxmlformats.org/officeDocument/2006/relationships/image" Target="../media/image445.png"/><Relationship Id="rId41" Type="http://schemas.openxmlformats.org/officeDocument/2006/relationships/image" Target="../media/image451.png"/><Relationship Id="rId54" Type="http://schemas.openxmlformats.org/officeDocument/2006/relationships/customXml" Target="../ink/ink469.xml"/><Relationship Id="rId1" Type="http://schemas.openxmlformats.org/officeDocument/2006/relationships/slideLayout" Target="../slideLayouts/slideLayout7.xml"/><Relationship Id="rId6" Type="http://schemas.openxmlformats.org/officeDocument/2006/relationships/customXml" Target="../ink/ink445.xml"/><Relationship Id="rId11" Type="http://schemas.openxmlformats.org/officeDocument/2006/relationships/image" Target="../media/image436.png"/><Relationship Id="rId24" Type="http://schemas.openxmlformats.org/officeDocument/2006/relationships/customXml" Target="../ink/ink454.xml"/><Relationship Id="rId32" Type="http://schemas.openxmlformats.org/officeDocument/2006/relationships/customXml" Target="../ink/ink458.xml"/><Relationship Id="rId37" Type="http://schemas.openxmlformats.org/officeDocument/2006/relationships/image" Target="../media/image449.png"/><Relationship Id="rId40" Type="http://schemas.openxmlformats.org/officeDocument/2006/relationships/customXml" Target="../ink/ink462.xml"/><Relationship Id="rId45" Type="http://schemas.openxmlformats.org/officeDocument/2006/relationships/image" Target="../media/image453.png"/><Relationship Id="rId53" Type="http://schemas.openxmlformats.org/officeDocument/2006/relationships/image" Target="../media/image457.png"/><Relationship Id="rId5" Type="http://schemas.openxmlformats.org/officeDocument/2006/relationships/image" Target="../media/image433.png"/><Relationship Id="rId15" Type="http://schemas.openxmlformats.org/officeDocument/2006/relationships/image" Target="../media/image438.png"/><Relationship Id="rId23" Type="http://schemas.openxmlformats.org/officeDocument/2006/relationships/image" Target="../media/image442.png"/><Relationship Id="rId28" Type="http://schemas.openxmlformats.org/officeDocument/2006/relationships/customXml" Target="../ink/ink456.xml"/><Relationship Id="rId36" Type="http://schemas.openxmlformats.org/officeDocument/2006/relationships/customXml" Target="../ink/ink460.xml"/><Relationship Id="rId49" Type="http://schemas.openxmlformats.org/officeDocument/2006/relationships/image" Target="../media/image455.png"/><Relationship Id="rId10" Type="http://schemas.openxmlformats.org/officeDocument/2006/relationships/customXml" Target="../ink/ink447.xml"/><Relationship Id="rId19" Type="http://schemas.openxmlformats.org/officeDocument/2006/relationships/image" Target="../media/image440.png"/><Relationship Id="rId31" Type="http://schemas.openxmlformats.org/officeDocument/2006/relationships/image" Target="../media/image446.png"/><Relationship Id="rId44" Type="http://schemas.openxmlformats.org/officeDocument/2006/relationships/customXml" Target="../ink/ink464.xml"/><Relationship Id="rId52" Type="http://schemas.openxmlformats.org/officeDocument/2006/relationships/customXml" Target="../ink/ink468.xml"/><Relationship Id="rId4" Type="http://schemas.openxmlformats.org/officeDocument/2006/relationships/customXml" Target="../ink/ink444.xml"/><Relationship Id="rId9" Type="http://schemas.openxmlformats.org/officeDocument/2006/relationships/image" Target="../media/image435.png"/><Relationship Id="rId14" Type="http://schemas.openxmlformats.org/officeDocument/2006/relationships/customXml" Target="../ink/ink449.xml"/><Relationship Id="rId22" Type="http://schemas.openxmlformats.org/officeDocument/2006/relationships/customXml" Target="../ink/ink453.xml"/><Relationship Id="rId27" Type="http://schemas.openxmlformats.org/officeDocument/2006/relationships/image" Target="../media/image444.png"/><Relationship Id="rId30" Type="http://schemas.openxmlformats.org/officeDocument/2006/relationships/customXml" Target="../ink/ink457.xml"/><Relationship Id="rId35" Type="http://schemas.openxmlformats.org/officeDocument/2006/relationships/image" Target="../media/image448.png"/><Relationship Id="rId43" Type="http://schemas.openxmlformats.org/officeDocument/2006/relationships/image" Target="../media/image452.png"/><Relationship Id="rId48" Type="http://schemas.openxmlformats.org/officeDocument/2006/relationships/customXml" Target="../ink/ink466.xml"/><Relationship Id="rId8" Type="http://schemas.openxmlformats.org/officeDocument/2006/relationships/customXml" Target="../ink/ink446.xml"/><Relationship Id="rId51" Type="http://schemas.openxmlformats.org/officeDocument/2006/relationships/image" Target="../media/image456.png"/><Relationship Id="rId3" Type="http://schemas.openxmlformats.org/officeDocument/2006/relationships/image" Target="../media/image432.png"/></Relationships>
</file>

<file path=ppt/slides/_rels/slide31.xml.rels><?xml version="1.0" encoding="UTF-8" standalone="yes"?>
<Relationships xmlns="http://schemas.openxmlformats.org/package/2006/relationships"><Relationship Id="rId26" Type="http://schemas.openxmlformats.org/officeDocument/2006/relationships/customXml" Target="../ink/ink482.xml"/><Relationship Id="rId117" Type="http://schemas.openxmlformats.org/officeDocument/2006/relationships/image" Target="../media/image516.png"/><Relationship Id="rId21" Type="http://schemas.openxmlformats.org/officeDocument/2006/relationships/image" Target="../media/image468.png"/><Relationship Id="rId42" Type="http://schemas.openxmlformats.org/officeDocument/2006/relationships/customXml" Target="../ink/ink490.xml"/><Relationship Id="rId47" Type="http://schemas.openxmlformats.org/officeDocument/2006/relationships/image" Target="../media/image481.png"/><Relationship Id="rId63" Type="http://schemas.openxmlformats.org/officeDocument/2006/relationships/image" Target="../media/image489.png"/><Relationship Id="rId68" Type="http://schemas.openxmlformats.org/officeDocument/2006/relationships/customXml" Target="../ink/ink503.xml"/><Relationship Id="rId84" Type="http://schemas.openxmlformats.org/officeDocument/2006/relationships/customXml" Target="../ink/ink511.xml"/><Relationship Id="rId89" Type="http://schemas.openxmlformats.org/officeDocument/2006/relationships/image" Target="../media/image502.png"/><Relationship Id="rId112" Type="http://schemas.openxmlformats.org/officeDocument/2006/relationships/customXml" Target="../ink/ink525.xml"/><Relationship Id="rId133" Type="http://schemas.openxmlformats.org/officeDocument/2006/relationships/image" Target="../media/image524.png"/><Relationship Id="rId16" Type="http://schemas.openxmlformats.org/officeDocument/2006/relationships/customXml" Target="../ink/ink477.xml"/><Relationship Id="rId107" Type="http://schemas.openxmlformats.org/officeDocument/2006/relationships/image" Target="../media/image511.png"/><Relationship Id="rId11" Type="http://schemas.openxmlformats.org/officeDocument/2006/relationships/image" Target="../media/image463.png"/><Relationship Id="rId32" Type="http://schemas.openxmlformats.org/officeDocument/2006/relationships/customXml" Target="../ink/ink485.xml"/><Relationship Id="rId37" Type="http://schemas.openxmlformats.org/officeDocument/2006/relationships/image" Target="../media/image476.png"/><Relationship Id="rId53" Type="http://schemas.openxmlformats.org/officeDocument/2006/relationships/image" Target="../media/image484.png"/><Relationship Id="rId58" Type="http://schemas.openxmlformats.org/officeDocument/2006/relationships/customXml" Target="../ink/ink498.xml"/><Relationship Id="rId74" Type="http://schemas.openxmlformats.org/officeDocument/2006/relationships/customXml" Target="../ink/ink506.xml"/><Relationship Id="rId79" Type="http://schemas.openxmlformats.org/officeDocument/2006/relationships/image" Target="../media/image497.png"/><Relationship Id="rId102" Type="http://schemas.openxmlformats.org/officeDocument/2006/relationships/customXml" Target="../ink/ink520.xml"/><Relationship Id="rId123" Type="http://schemas.openxmlformats.org/officeDocument/2006/relationships/image" Target="../media/image519.png"/><Relationship Id="rId128" Type="http://schemas.openxmlformats.org/officeDocument/2006/relationships/customXml" Target="../ink/ink533.xml"/><Relationship Id="rId5" Type="http://schemas.openxmlformats.org/officeDocument/2006/relationships/image" Target="../media/image460.png"/><Relationship Id="rId90" Type="http://schemas.openxmlformats.org/officeDocument/2006/relationships/customXml" Target="../ink/ink514.xml"/><Relationship Id="rId95" Type="http://schemas.openxmlformats.org/officeDocument/2006/relationships/image" Target="../media/image505.png"/><Relationship Id="rId14" Type="http://schemas.openxmlformats.org/officeDocument/2006/relationships/customXml" Target="../ink/ink476.xml"/><Relationship Id="rId22" Type="http://schemas.openxmlformats.org/officeDocument/2006/relationships/customXml" Target="../ink/ink480.xml"/><Relationship Id="rId27" Type="http://schemas.openxmlformats.org/officeDocument/2006/relationships/image" Target="../media/image471.png"/><Relationship Id="rId30" Type="http://schemas.openxmlformats.org/officeDocument/2006/relationships/customXml" Target="../ink/ink484.xml"/><Relationship Id="rId35" Type="http://schemas.openxmlformats.org/officeDocument/2006/relationships/image" Target="../media/image475.png"/><Relationship Id="rId43" Type="http://schemas.openxmlformats.org/officeDocument/2006/relationships/image" Target="../media/image479.png"/><Relationship Id="rId48" Type="http://schemas.openxmlformats.org/officeDocument/2006/relationships/customXml" Target="../ink/ink493.xml"/><Relationship Id="rId56" Type="http://schemas.openxmlformats.org/officeDocument/2006/relationships/customXml" Target="../ink/ink497.xml"/><Relationship Id="rId64" Type="http://schemas.openxmlformats.org/officeDocument/2006/relationships/customXml" Target="../ink/ink501.xml"/><Relationship Id="rId69" Type="http://schemas.openxmlformats.org/officeDocument/2006/relationships/image" Target="../media/image492.png"/><Relationship Id="rId77" Type="http://schemas.openxmlformats.org/officeDocument/2006/relationships/image" Target="../media/image496.png"/><Relationship Id="rId100" Type="http://schemas.openxmlformats.org/officeDocument/2006/relationships/customXml" Target="../ink/ink519.xml"/><Relationship Id="rId105" Type="http://schemas.openxmlformats.org/officeDocument/2006/relationships/image" Target="../media/image510.png"/><Relationship Id="rId113" Type="http://schemas.openxmlformats.org/officeDocument/2006/relationships/image" Target="../media/image514.png"/><Relationship Id="rId118" Type="http://schemas.openxmlformats.org/officeDocument/2006/relationships/customXml" Target="../ink/ink528.xml"/><Relationship Id="rId126" Type="http://schemas.openxmlformats.org/officeDocument/2006/relationships/customXml" Target="../ink/ink532.xml"/><Relationship Id="rId134" Type="http://schemas.openxmlformats.org/officeDocument/2006/relationships/customXml" Target="../ink/ink536.xml"/><Relationship Id="rId8" Type="http://schemas.openxmlformats.org/officeDocument/2006/relationships/customXml" Target="../ink/ink473.xml"/><Relationship Id="rId51" Type="http://schemas.openxmlformats.org/officeDocument/2006/relationships/image" Target="../media/image483.png"/><Relationship Id="rId72" Type="http://schemas.openxmlformats.org/officeDocument/2006/relationships/customXml" Target="../ink/ink505.xml"/><Relationship Id="rId80" Type="http://schemas.openxmlformats.org/officeDocument/2006/relationships/customXml" Target="../ink/ink509.xml"/><Relationship Id="rId85" Type="http://schemas.openxmlformats.org/officeDocument/2006/relationships/image" Target="../media/image500.png"/><Relationship Id="rId93" Type="http://schemas.openxmlformats.org/officeDocument/2006/relationships/image" Target="../media/image504.png"/><Relationship Id="rId98" Type="http://schemas.openxmlformats.org/officeDocument/2006/relationships/customXml" Target="../ink/ink518.xml"/><Relationship Id="rId121" Type="http://schemas.openxmlformats.org/officeDocument/2006/relationships/image" Target="../media/image518.png"/><Relationship Id="rId3" Type="http://schemas.openxmlformats.org/officeDocument/2006/relationships/image" Target="../media/image459.png"/><Relationship Id="rId12" Type="http://schemas.openxmlformats.org/officeDocument/2006/relationships/customXml" Target="../ink/ink475.xml"/><Relationship Id="rId17" Type="http://schemas.openxmlformats.org/officeDocument/2006/relationships/image" Target="../media/image466.png"/><Relationship Id="rId25" Type="http://schemas.openxmlformats.org/officeDocument/2006/relationships/image" Target="../media/image470.png"/><Relationship Id="rId33" Type="http://schemas.openxmlformats.org/officeDocument/2006/relationships/image" Target="../media/image474.png"/><Relationship Id="rId38" Type="http://schemas.openxmlformats.org/officeDocument/2006/relationships/customXml" Target="../ink/ink488.xml"/><Relationship Id="rId46" Type="http://schemas.openxmlformats.org/officeDocument/2006/relationships/customXml" Target="../ink/ink492.xml"/><Relationship Id="rId59" Type="http://schemas.openxmlformats.org/officeDocument/2006/relationships/image" Target="../media/image487.png"/><Relationship Id="rId67" Type="http://schemas.openxmlformats.org/officeDocument/2006/relationships/image" Target="../media/image491.png"/><Relationship Id="rId103" Type="http://schemas.openxmlformats.org/officeDocument/2006/relationships/image" Target="../media/image509.png"/><Relationship Id="rId108" Type="http://schemas.openxmlformats.org/officeDocument/2006/relationships/customXml" Target="../ink/ink523.xml"/><Relationship Id="rId116" Type="http://schemas.openxmlformats.org/officeDocument/2006/relationships/customXml" Target="../ink/ink527.xml"/><Relationship Id="rId124" Type="http://schemas.openxmlformats.org/officeDocument/2006/relationships/customXml" Target="../ink/ink531.xml"/><Relationship Id="rId129" Type="http://schemas.openxmlformats.org/officeDocument/2006/relationships/image" Target="../media/image522.png"/><Relationship Id="rId137" Type="http://schemas.openxmlformats.org/officeDocument/2006/relationships/image" Target="../media/image526.png"/><Relationship Id="rId20" Type="http://schemas.openxmlformats.org/officeDocument/2006/relationships/customXml" Target="../ink/ink479.xml"/><Relationship Id="rId41" Type="http://schemas.openxmlformats.org/officeDocument/2006/relationships/image" Target="../media/image478.png"/><Relationship Id="rId54" Type="http://schemas.openxmlformats.org/officeDocument/2006/relationships/customXml" Target="../ink/ink496.xml"/><Relationship Id="rId62" Type="http://schemas.openxmlformats.org/officeDocument/2006/relationships/customXml" Target="../ink/ink500.xml"/><Relationship Id="rId70" Type="http://schemas.openxmlformats.org/officeDocument/2006/relationships/customXml" Target="../ink/ink504.xml"/><Relationship Id="rId75" Type="http://schemas.openxmlformats.org/officeDocument/2006/relationships/image" Target="../media/image495.png"/><Relationship Id="rId83" Type="http://schemas.openxmlformats.org/officeDocument/2006/relationships/image" Target="../media/image499.png"/><Relationship Id="rId88" Type="http://schemas.openxmlformats.org/officeDocument/2006/relationships/customXml" Target="../ink/ink513.xml"/><Relationship Id="rId91" Type="http://schemas.openxmlformats.org/officeDocument/2006/relationships/image" Target="../media/image503.png"/><Relationship Id="rId96" Type="http://schemas.openxmlformats.org/officeDocument/2006/relationships/customXml" Target="../ink/ink517.xml"/><Relationship Id="rId111" Type="http://schemas.openxmlformats.org/officeDocument/2006/relationships/image" Target="../media/image513.png"/><Relationship Id="rId132" Type="http://schemas.openxmlformats.org/officeDocument/2006/relationships/customXml" Target="../ink/ink535.xml"/><Relationship Id="rId1" Type="http://schemas.openxmlformats.org/officeDocument/2006/relationships/slideLayout" Target="../slideLayouts/slideLayout7.xml"/><Relationship Id="rId6" Type="http://schemas.openxmlformats.org/officeDocument/2006/relationships/customXml" Target="../ink/ink472.xml"/><Relationship Id="rId15" Type="http://schemas.openxmlformats.org/officeDocument/2006/relationships/image" Target="../media/image465.png"/><Relationship Id="rId23" Type="http://schemas.openxmlformats.org/officeDocument/2006/relationships/image" Target="../media/image469.png"/><Relationship Id="rId28" Type="http://schemas.openxmlformats.org/officeDocument/2006/relationships/customXml" Target="../ink/ink483.xml"/><Relationship Id="rId36" Type="http://schemas.openxmlformats.org/officeDocument/2006/relationships/customXml" Target="../ink/ink487.xml"/><Relationship Id="rId49" Type="http://schemas.openxmlformats.org/officeDocument/2006/relationships/image" Target="../media/image482.png"/><Relationship Id="rId57" Type="http://schemas.openxmlformats.org/officeDocument/2006/relationships/image" Target="../media/image486.png"/><Relationship Id="rId106" Type="http://schemas.openxmlformats.org/officeDocument/2006/relationships/customXml" Target="../ink/ink522.xml"/><Relationship Id="rId114" Type="http://schemas.openxmlformats.org/officeDocument/2006/relationships/customXml" Target="../ink/ink526.xml"/><Relationship Id="rId119" Type="http://schemas.openxmlformats.org/officeDocument/2006/relationships/image" Target="../media/image517.png"/><Relationship Id="rId127" Type="http://schemas.openxmlformats.org/officeDocument/2006/relationships/image" Target="../media/image521.png"/><Relationship Id="rId10" Type="http://schemas.openxmlformats.org/officeDocument/2006/relationships/customXml" Target="../ink/ink474.xml"/><Relationship Id="rId31" Type="http://schemas.openxmlformats.org/officeDocument/2006/relationships/image" Target="../media/image473.png"/><Relationship Id="rId44" Type="http://schemas.openxmlformats.org/officeDocument/2006/relationships/customXml" Target="../ink/ink491.xml"/><Relationship Id="rId52" Type="http://schemas.openxmlformats.org/officeDocument/2006/relationships/customXml" Target="../ink/ink495.xml"/><Relationship Id="rId60" Type="http://schemas.openxmlformats.org/officeDocument/2006/relationships/customXml" Target="../ink/ink499.xml"/><Relationship Id="rId65" Type="http://schemas.openxmlformats.org/officeDocument/2006/relationships/image" Target="../media/image490.png"/><Relationship Id="rId73" Type="http://schemas.openxmlformats.org/officeDocument/2006/relationships/image" Target="../media/image494.png"/><Relationship Id="rId78" Type="http://schemas.openxmlformats.org/officeDocument/2006/relationships/customXml" Target="../ink/ink508.xml"/><Relationship Id="rId81" Type="http://schemas.openxmlformats.org/officeDocument/2006/relationships/image" Target="../media/image498.png"/><Relationship Id="rId86" Type="http://schemas.openxmlformats.org/officeDocument/2006/relationships/customXml" Target="../ink/ink512.xml"/><Relationship Id="rId94" Type="http://schemas.openxmlformats.org/officeDocument/2006/relationships/customXml" Target="../ink/ink516.xml"/><Relationship Id="rId99" Type="http://schemas.openxmlformats.org/officeDocument/2006/relationships/image" Target="../media/image507.png"/><Relationship Id="rId101" Type="http://schemas.openxmlformats.org/officeDocument/2006/relationships/image" Target="../media/image508.png"/><Relationship Id="rId122" Type="http://schemas.openxmlformats.org/officeDocument/2006/relationships/customXml" Target="../ink/ink530.xml"/><Relationship Id="rId130" Type="http://schemas.openxmlformats.org/officeDocument/2006/relationships/customXml" Target="../ink/ink534.xml"/><Relationship Id="rId135" Type="http://schemas.openxmlformats.org/officeDocument/2006/relationships/image" Target="../media/image525.png"/><Relationship Id="rId4" Type="http://schemas.openxmlformats.org/officeDocument/2006/relationships/customXml" Target="../ink/ink471.xml"/><Relationship Id="rId9" Type="http://schemas.openxmlformats.org/officeDocument/2006/relationships/image" Target="../media/image462.png"/><Relationship Id="rId13" Type="http://schemas.openxmlformats.org/officeDocument/2006/relationships/image" Target="../media/image464.png"/><Relationship Id="rId18" Type="http://schemas.openxmlformats.org/officeDocument/2006/relationships/customXml" Target="../ink/ink478.xml"/><Relationship Id="rId39" Type="http://schemas.openxmlformats.org/officeDocument/2006/relationships/image" Target="../media/image477.png"/><Relationship Id="rId109" Type="http://schemas.openxmlformats.org/officeDocument/2006/relationships/image" Target="../media/image512.png"/><Relationship Id="rId34" Type="http://schemas.openxmlformats.org/officeDocument/2006/relationships/customXml" Target="../ink/ink486.xml"/><Relationship Id="rId50" Type="http://schemas.openxmlformats.org/officeDocument/2006/relationships/customXml" Target="../ink/ink494.xml"/><Relationship Id="rId55" Type="http://schemas.openxmlformats.org/officeDocument/2006/relationships/image" Target="../media/image485.png"/><Relationship Id="rId76" Type="http://schemas.openxmlformats.org/officeDocument/2006/relationships/customXml" Target="../ink/ink507.xml"/><Relationship Id="rId97" Type="http://schemas.openxmlformats.org/officeDocument/2006/relationships/image" Target="../media/image506.png"/><Relationship Id="rId104" Type="http://schemas.openxmlformats.org/officeDocument/2006/relationships/customXml" Target="../ink/ink521.xml"/><Relationship Id="rId120" Type="http://schemas.openxmlformats.org/officeDocument/2006/relationships/customXml" Target="../ink/ink529.xml"/><Relationship Id="rId125" Type="http://schemas.openxmlformats.org/officeDocument/2006/relationships/image" Target="../media/image520.png"/><Relationship Id="rId7" Type="http://schemas.openxmlformats.org/officeDocument/2006/relationships/image" Target="../media/image461.png"/><Relationship Id="rId71" Type="http://schemas.openxmlformats.org/officeDocument/2006/relationships/image" Target="../media/image493.png"/><Relationship Id="rId92" Type="http://schemas.openxmlformats.org/officeDocument/2006/relationships/customXml" Target="../ink/ink515.xml"/><Relationship Id="rId2" Type="http://schemas.openxmlformats.org/officeDocument/2006/relationships/customXml" Target="../ink/ink470.xml"/><Relationship Id="rId29" Type="http://schemas.openxmlformats.org/officeDocument/2006/relationships/image" Target="../media/image472.png"/><Relationship Id="rId24" Type="http://schemas.openxmlformats.org/officeDocument/2006/relationships/customXml" Target="../ink/ink481.xml"/><Relationship Id="rId40" Type="http://schemas.openxmlformats.org/officeDocument/2006/relationships/customXml" Target="../ink/ink489.xml"/><Relationship Id="rId45" Type="http://schemas.openxmlformats.org/officeDocument/2006/relationships/image" Target="../media/image480.png"/><Relationship Id="rId66" Type="http://schemas.openxmlformats.org/officeDocument/2006/relationships/customXml" Target="../ink/ink502.xml"/><Relationship Id="rId87" Type="http://schemas.openxmlformats.org/officeDocument/2006/relationships/image" Target="../media/image501.png"/><Relationship Id="rId110" Type="http://schemas.openxmlformats.org/officeDocument/2006/relationships/customXml" Target="../ink/ink524.xml"/><Relationship Id="rId115" Type="http://schemas.openxmlformats.org/officeDocument/2006/relationships/image" Target="../media/image515.png"/><Relationship Id="rId131" Type="http://schemas.openxmlformats.org/officeDocument/2006/relationships/image" Target="../media/image523.png"/><Relationship Id="rId136" Type="http://schemas.openxmlformats.org/officeDocument/2006/relationships/customXml" Target="../ink/ink537.xml"/><Relationship Id="rId61" Type="http://schemas.openxmlformats.org/officeDocument/2006/relationships/image" Target="../media/image488.png"/><Relationship Id="rId82" Type="http://schemas.openxmlformats.org/officeDocument/2006/relationships/customXml" Target="../ink/ink510.xml"/><Relationship Id="rId19" Type="http://schemas.openxmlformats.org/officeDocument/2006/relationships/image" Target="../media/image467.png"/></Relationships>
</file>

<file path=ppt/slides/_rels/slide32.xml.rels><?xml version="1.0" encoding="UTF-8" standalone="yes"?>
<Relationships xmlns="http://schemas.openxmlformats.org/package/2006/relationships"><Relationship Id="rId13" Type="http://schemas.openxmlformats.org/officeDocument/2006/relationships/image" Target="../media/image532.png"/><Relationship Id="rId18" Type="http://schemas.openxmlformats.org/officeDocument/2006/relationships/customXml" Target="../ink/ink546.xml"/><Relationship Id="rId26" Type="http://schemas.openxmlformats.org/officeDocument/2006/relationships/customXml" Target="../ink/ink550.xml"/><Relationship Id="rId39" Type="http://schemas.openxmlformats.org/officeDocument/2006/relationships/image" Target="../media/image545.png"/><Relationship Id="rId21" Type="http://schemas.openxmlformats.org/officeDocument/2006/relationships/image" Target="../media/image536.png"/><Relationship Id="rId34" Type="http://schemas.openxmlformats.org/officeDocument/2006/relationships/customXml" Target="../ink/ink554.xml"/><Relationship Id="rId42" Type="http://schemas.openxmlformats.org/officeDocument/2006/relationships/customXml" Target="../ink/ink558.xml"/><Relationship Id="rId47" Type="http://schemas.openxmlformats.org/officeDocument/2006/relationships/image" Target="../media/image549.png"/><Relationship Id="rId50" Type="http://schemas.openxmlformats.org/officeDocument/2006/relationships/customXml" Target="../ink/ink562.xml"/><Relationship Id="rId55" Type="http://schemas.openxmlformats.org/officeDocument/2006/relationships/image" Target="../media/image553.png"/><Relationship Id="rId7" Type="http://schemas.openxmlformats.org/officeDocument/2006/relationships/image" Target="../media/image529.png"/><Relationship Id="rId12" Type="http://schemas.openxmlformats.org/officeDocument/2006/relationships/customXml" Target="../ink/ink543.xml"/><Relationship Id="rId17" Type="http://schemas.openxmlformats.org/officeDocument/2006/relationships/image" Target="../media/image534.png"/><Relationship Id="rId25" Type="http://schemas.openxmlformats.org/officeDocument/2006/relationships/image" Target="../media/image538.png"/><Relationship Id="rId33" Type="http://schemas.openxmlformats.org/officeDocument/2006/relationships/image" Target="../media/image542.png"/><Relationship Id="rId38" Type="http://schemas.openxmlformats.org/officeDocument/2006/relationships/customXml" Target="../ink/ink556.xml"/><Relationship Id="rId46" Type="http://schemas.openxmlformats.org/officeDocument/2006/relationships/customXml" Target="../ink/ink560.xml"/><Relationship Id="rId2" Type="http://schemas.openxmlformats.org/officeDocument/2006/relationships/customXml" Target="../ink/ink538.xml"/><Relationship Id="rId16" Type="http://schemas.openxmlformats.org/officeDocument/2006/relationships/customXml" Target="../ink/ink545.xml"/><Relationship Id="rId20" Type="http://schemas.openxmlformats.org/officeDocument/2006/relationships/customXml" Target="../ink/ink547.xml"/><Relationship Id="rId29" Type="http://schemas.openxmlformats.org/officeDocument/2006/relationships/image" Target="../media/image540.png"/><Relationship Id="rId41" Type="http://schemas.openxmlformats.org/officeDocument/2006/relationships/image" Target="../media/image546.png"/><Relationship Id="rId54" Type="http://schemas.openxmlformats.org/officeDocument/2006/relationships/customXml" Target="../ink/ink564.xml"/><Relationship Id="rId1" Type="http://schemas.openxmlformats.org/officeDocument/2006/relationships/slideLayout" Target="../slideLayouts/slideLayout7.xml"/><Relationship Id="rId6" Type="http://schemas.openxmlformats.org/officeDocument/2006/relationships/customXml" Target="../ink/ink540.xml"/><Relationship Id="rId11" Type="http://schemas.openxmlformats.org/officeDocument/2006/relationships/image" Target="../media/image531.png"/><Relationship Id="rId24" Type="http://schemas.openxmlformats.org/officeDocument/2006/relationships/customXml" Target="../ink/ink549.xml"/><Relationship Id="rId32" Type="http://schemas.openxmlformats.org/officeDocument/2006/relationships/customXml" Target="../ink/ink553.xml"/><Relationship Id="rId37" Type="http://schemas.openxmlformats.org/officeDocument/2006/relationships/image" Target="../media/image544.png"/><Relationship Id="rId40" Type="http://schemas.openxmlformats.org/officeDocument/2006/relationships/customXml" Target="../ink/ink557.xml"/><Relationship Id="rId45" Type="http://schemas.openxmlformats.org/officeDocument/2006/relationships/image" Target="../media/image548.png"/><Relationship Id="rId53" Type="http://schemas.openxmlformats.org/officeDocument/2006/relationships/image" Target="../media/image552.png"/><Relationship Id="rId5" Type="http://schemas.openxmlformats.org/officeDocument/2006/relationships/image" Target="../media/image528.png"/><Relationship Id="rId15" Type="http://schemas.openxmlformats.org/officeDocument/2006/relationships/image" Target="../media/image533.png"/><Relationship Id="rId23" Type="http://schemas.openxmlformats.org/officeDocument/2006/relationships/image" Target="../media/image537.png"/><Relationship Id="rId28" Type="http://schemas.openxmlformats.org/officeDocument/2006/relationships/customXml" Target="../ink/ink551.xml"/><Relationship Id="rId36" Type="http://schemas.openxmlformats.org/officeDocument/2006/relationships/customXml" Target="../ink/ink555.xml"/><Relationship Id="rId49" Type="http://schemas.openxmlformats.org/officeDocument/2006/relationships/image" Target="../media/image550.png"/><Relationship Id="rId57" Type="http://schemas.openxmlformats.org/officeDocument/2006/relationships/image" Target="../media/image554.png"/><Relationship Id="rId10" Type="http://schemas.openxmlformats.org/officeDocument/2006/relationships/customXml" Target="../ink/ink542.xml"/><Relationship Id="rId19" Type="http://schemas.openxmlformats.org/officeDocument/2006/relationships/image" Target="../media/image535.png"/><Relationship Id="rId31" Type="http://schemas.openxmlformats.org/officeDocument/2006/relationships/image" Target="../media/image541.png"/><Relationship Id="rId44" Type="http://schemas.openxmlformats.org/officeDocument/2006/relationships/customXml" Target="../ink/ink559.xml"/><Relationship Id="rId52" Type="http://schemas.openxmlformats.org/officeDocument/2006/relationships/customXml" Target="../ink/ink563.xml"/><Relationship Id="rId4" Type="http://schemas.openxmlformats.org/officeDocument/2006/relationships/customXml" Target="../ink/ink539.xml"/><Relationship Id="rId9" Type="http://schemas.openxmlformats.org/officeDocument/2006/relationships/image" Target="../media/image530.png"/><Relationship Id="rId14" Type="http://schemas.openxmlformats.org/officeDocument/2006/relationships/customXml" Target="../ink/ink544.xml"/><Relationship Id="rId22" Type="http://schemas.openxmlformats.org/officeDocument/2006/relationships/customXml" Target="../ink/ink548.xml"/><Relationship Id="rId27" Type="http://schemas.openxmlformats.org/officeDocument/2006/relationships/image" Target="../media/image539.png"/><Relationship Id="rId30" Type="http://schemas.openxmlformats.org/officeDocument/2006/relationships/customXml" Target="../ink/ink552.xml"/><Relationship Id="rId35" Type="http://schemas.openxmlformats.org/officeDocument/2006/relationships/image" Target="../media/image543.png"/><Relationship Id="rId43" Type="http://schemas.openxmlformats.org/officeDocument/2006/relationships/image" Target="../media/image547.png"/><Relationship Id="rId48" Type="http://schemas.openxmlformats.org/officeDocument/2006/relationships/customXml" Target="../ink/ink561.xml"/><Relationship Id="rId56" Type="http://schemas.openxmlformats.org/officeDocument/2006/relationships/customXml" Target="../ink/ink565.xml"/><Relationship Id="rId8" Type="http://schemas.openxmlformats.org/officeDocument/2006/relationships/customXml" Target="../ink/ink541.xml"/><Relationship Id="rId51" Type="http://schemas.openxmlformats.org/officeDocument/2006/relationships/image" Target="../media/image551.png"/><Relationship Id="rId3" Type="http://schemas.openxmlformats.org/officeDocument/2006/relationships/image" Target="../media/image527.png"/></Relationships>
</file>

<file path=ppt/slides/_rels/slide33.xml.rels><?xml version="1.0" encoding="UTF-8" standalone="yes"?>
<Relationships xmlns="http://schemas.openxmlformats.org/package/2006/relationships"><Relationship Id="rId26" Type="http://schemas.openxmlformats.org/officeDocument/2006/relationships/customXml" Target="../ink/ink578.xml"/><Relationship Id="rId117" Type="http://schemas.openxmlformats.org/officeDocument/2006/relationships/image" Target="../media/image612.png"/><Relationship Id="rId21" Type="http://schemas.openxmlformats.org/officeDocument/2006/relationships/image" Target="../media/image564.png"/><Relationship Id="rId42" Type="http://schemas.openxmlformats.org/officeDocument/2006/relationships/customXml" Target="../ink/ink586.xml"/><Relationship Id="rId47" Type="http://schemas.openxmlformats.org/officeDocument/2006/relationships/image" Target="../media/image577.png"/><Relationship Id="rId63" Type="http://schemas.openxmlformats.org/officeDocument/2006/relationships/image" Target="../media/image585.png"/><Relationship Id="rId68" Type="http://schemas.openxmlformats.org/officeDocument/2006/relationships/customXml" Target="../ink/ink599.xml"/><Relationship Id="rId84" Type="http://schemas.openxmlformats.org/officeDocument/2006/relationships/customXml" Target="../ink/ink607.xml"/><Relationship Id="rId89" Type="http://schemas.openxmlformats.org/officeDocument/2006/relationships/image" Target="../media/image598.png"/><Relationship Id="rId112" Type="http://schemas.openxmlformats.org/officeDocument/2006/relationships/customXml" Target="../ink/ink621.xml"/><Relationship Id="rId133" Type="http://schemas.openxmlformats.org/officeDocument/2006/relationships/image" Target="../media/image620.png"/><Relationship Id="rId138" Type="http://schemas.openxmlformats.org/officeDocument/2006/relationships/customXml" Target="../ink/ink634.xml"/><Relationship Id="rId16" Type="http://schemas.openxmlformats.org/officeDocument/2006/relationships/customXml" Target="../ink/ink573.xml"/><Relationship Id="rId107" Type="http://schemas.openxmlformats.org/officeDocument/2006/relationships/image" Target="../media/image607.png"/><Relationship Id="rId11" Type="http://schemas.openxmlformats.org/officeDocument/2006/relationships/image" Target="../media/image559.png"/><Relationship Id="rId32" Type="http://schemas.openxmlformats.org/officeDocument/2006/relationships/customXml" Target="../ink/ink581.xml"/><Relationship Id="rId37" Type="http://schemas.openxmlformats.org/officeDocument/2006/relationships/image" Target="../media/image572.png"/><Relationship Id="rId53" Type="http://schemas.openxmlformats.org/officeDocument/2006/relationships/image" Target="../media/image580.png"/><Relationship Id="rId58" Type="http://schemas.openxmlformats.org/officeDocument/2006/relationships/customXml" Target="../ink/ink594.xml"/><Relationship Id="rId74" Type="http://schemas.openxmlformats.org/officeDocument/2006/relationships/customXml" Target="../ink/ink602.xml"/><Relationship Id="rId79" Type="http://schemas.openxmlformats.org/officeDocument/2006/relationships/image" Target="../media/image593.png"/><Relationship Id="rId102" Type="http://schemas.openxmlformats.org/officeDocument/2006/relationships/customXml" Target="../ink/ink616.xml"/><Relationship Id="rId123" Type="http://schemas.openxmlformats.org/officeDocument/2006/relationships/image" Target="../media/image615.png"/><Relationship Id="rId128" Type="http://schemas.openxmlformats.org/officeDocument/2006/relationships/customXml" Target="../ink/ink629.xml"/><Relationship Id="rId144" Type="http://schemas.openxmlformats.org/officeDocument/2006/relationships/customXml" Target="../ink/ink637.xml"/><Relationship Id="rId149" Type="http://schemas.openxmlformats.org/officeDocument/2006/relationships/image" Target="../media/image628.png"/><Relationship Id="rId5" Type="http://schemas.openxmlformats.org/officeDocument/2006/relationships/image" Target="../media/image556.png"/><Relationship Id="rId90" Type="http://schemas.openxmlformats.org/officeDocument/2006/relationships/customXml" Target="../ink/ink610.xml"/><Relationship Id="rId95" Type="http://schemas.openxmlformats.org/officeDocument/2006/relationships/image" Target="../media/image601.png"/><Relationship Id="rId22" Type="http://schemas.openxmlformats.org/officeDocument/2006/relationships/customXml" Target="../ink/ink576.xml"/><Relationship Id="rId27" Type="http://schemas.openxmlformats.org/officeDocument/2006/relationships/image" Target="../media/image567.png"/><Relationship Id="rId43" Type="http://schemas.openxmlformats.org/officeDocument/2006/relationships/image" Target="../media/image575.png"/><Relationship Id="rId48" Type="http://schemas.openxmlformats.org/officeDocument/2006/relationships/customXml" Target="../ink/ink589.xml"/><Relationship Id="rId64" Type="http://schemas.openxmlformats.org/officeDocument/2006/relationships/customXml" Target="../ink/ink597.xml"/><Relationship Id="rId69" Type="http://schemas.openxmlformats.org/officeDocument/2006/relationships/image" Target="../media/image588.png"/><Relationship Id="rId113" Type="http://schemas.openxmlformats.org/officeDocument/2006/relationships/image" Target="../media/image610.png"/><Relationship Id="rId118" Type="http://schemas.openxmlformats.org/officeDocument/2006/relationships/customXml" Target="../ink/ink624.xml"/><Relationship Id="rId134" Type="http://schemas.openxmlformats.org/officeDocument/2006/relationships/customXml" Target="../ink/ink632.xml"/><Relationship Id="rId139" Type="http://schemas.openxmlformats.org/officeDocument/2006/relationships/image" Target="../media/image623.png"/><Relationship Id="rId80" Type="http://schemas.openxmlformats.org/officeDocument/2006/relationships/customXml" Target="../ink/ink605.xml"/><Relationship Id="rId85" Type="http://schemas.openxmlformats.org/officeDocument/2006/relationships/image" Target="../media/image596.png"/><Relationship Id="rId150" Type="http://schemas.openxmlformats.org/officeDocument/2006/relationships/customXml" Target="../ink/ink640.xml"/><Relationship Id="rId12" Type="http://schemas.openxmlformats.org/officeDocument/2006/relationships/customXml" Target="../ink/ink571.xml"/><Relationship Id="rId17" Type="http://schemas.openxmlformats.org/officeDocument/2006/relationships/image" Target="../media/image562.png"/><Relationship Id="rId25" Type="http://schemas.openxmlformats.org/officeDocument/2006/relationships/image" Target="../media/image566.png"/><Relationship Id="rId33" Type="http://schemas.openxmlformats.org/officeDocument/2006/relationships/image" Target="../media/image570.png"/><Relationship Id="rId38" Type="http://schemas.openxmlformats.org/officeDocument/2006/relationships/customXml" Target="../ink/ink584.xml"/><Relationship Id="rId46" Type="http://schemas.openxmlformats.org/officeDocument/2006/relationships/customXml" Target="../ink/ink588.xml"/><Relationship Id="rId59" Type="http://schemas.openxmlformats.org/officeDocument/2006/relationships/image" Target="../media/image583.png"/><Relationship Id="rId67" Type="http://schemas.openxmlformats.org/officeDocument/2006/relationships/image" Target="../media/image587.png"/><Relationship Id="rId103" Type="http://schemas.openxmlformats.org/officeDocument/2006/relationships/image" Target="../media/image605.png"/><Relationship Id="rId108" Type="http://schemas.openxmlformats.org/officeDocument/2006/relationships/customXml" Target="../ink/ink619.xml"/><Relationship Id="rId116" Type="http://schemas.openxmlformats.org/officeDocument/2006/relationships/customXml" Target="../ink/ink623.xml"/><Relationship Id="rId124" Type="http://schemas.openxmlformats.org/officeDocument/2006/relationships/customXml" Target="../ink/ink627.xml"/><Relationship Id="rId129" Type="http://schemas.openxmlformats.org/officeDocument/2006/relationships/image" Target="../media/image618.png"/><Relationship Id="rId137" Type="http://schemas.openxmlformats.org/officeDocument/2006/relationships/image" Target="../media/image622.png"/><Relationship Id="rId20" Type="http://schemas.openxmlformats.org/officeDocument/2006/relationships/customXml" Target="../ink/ink575.xml"/><Relationship Id="rId41" Type="http://schemas.openxmlformats.org/officeDocument/2006/relationships/image" Target="../media/image574.png"/><Relationship Id="rId54" Type="http://schemas.openxmlformats.org/officeDocument/2006/relationships/customXml" Target="../ink/ink592.xml"/><Relationship Id="rId62" Type="http://schemas.openxmlformats.org/officeDocument/2006/relationships/customXml" Target="../ink/ink596.xml"/><Relationship Id="rId70" Type="http://schemas.openxmlformats.org/officeDocument/2006/relationships/customXml" Target="../ink/ink600.xml"/><Relationship Id="rId75" Type="http://schemas.openxmlformats.org/officeDocument/2006/relationships/image" Target="../media/image591.png"/><Relationship Id="rId83" Type="http://schemas.openxmlformats.org/officeDocument/2006/relationships/image" Target="../media/image595.png"/><Relationship Id="rId88" Type="http://schemas.openxmlformats.org/officeDocument/2006/relationships/customXml" Target="../ink/ink609.xml"/><Relationship Id="rId91" Type="http://schemas.openxmlformats.org/officeDocument/2006/relationships/image" Target="../media/image599.png"/><Relationship Id="rId96" Type="http://schemas.openxmlformats.org/officeDocument/2006/relationships/customXml" Target="../ink/ink613.xml"/><Relationship Id="rId111" Type="http://schemas.openxmlformats.org/officeDocument/2006/relationships/image" Target="../media/image609.png"/><Relationship Id="rId132" Type="http://schemas.openxmlformats.org/officeDocument/2006/relationships/customXml" Target="../ink/ink631.xml"/><Relationship Id="rId140" Type="http://schemas.openxmlformats.org/officeDocument/2006/relationships/customXml" Target="../ink/ink635.xml"/><Relationship Id="rId145" Type="http://schemas.openxmlformats.org/officeDocument/2006/relationships/image" Target="../media/image626.png"/><Relationship Id="rId153" Type="http://schemas.openxmlformats.org/officeDocument/2006/relationships/image" Target="../media/image630.png"/><Relationship Id="rId1" Type="http://schemas.openxmlformats.org/officeDocument/2006/relationships/slideLayout" Target="../slideLayouts/slideLayout7.xml"/><Relationship Id="rId6" Type="http://schemas.openxmlformats.org/officeDocument/2006/relationships/customXml" Target="../ink/ink568.xml"/><Relationship Id="rId15" Type="http://schemas.openxmlformats.org/officeDocument/2006/relationships/image" Target="../media/image561.png"/><Relationship Id="rId23" Type="http://schemas.openxmlformats.org/officeDocument/2006/relationships/image" Target="../media/image565.png"/><Relationship Id="rId28" Type="http://schemas.openxmlformats.org/officeDocument/2006/relationships/customXml" Target="../ink/ink579.xml"/><Relationship Id="rId36" Type="http://schemas.openxmlformats.org/officeDocument/2006/relationships/customXml" Target="../ink/ink583.xml"/><Relationship Id="rId49" Type="http://schemas.openxmlformats.org/officeDocument/2006/relationships/image" Target="../media/image578.png"/><Relationship Id="rId57" Type="http://schemas.openxmlformats.org/officeDocument/2006/relationships/image" Target="../media/image582.png"/><Relationship Id="rId106" Type="http://schemas.openxmlformats.org/officeDocument/2006/relationships/customXml" Target="../ink/ink618.xml"/><Relationship Id="rId114" Type="http://schemas.openxmlformats.org/officeDocument/2006/relationships/customXml" Target="../ink/ink622.xml"/><Relationship Id="rId119" Type="http://schemas.openxmlformats.org/officeDocument/2006/relationships/image" Target="../media/image613.png"/><Relationship Id="rId127" Type="http://schemas.openxmlformats.org/officeDocument/2006/relationships/image" Target="../media/image617.png"/><Relationship Id="rId10" Type="http://schemas.openxmlformats.org/officeDocument/2006/relationships/customXml" Target="../ink/ink570.xml"/><Relationship Id="rId31" Type="http://schemas.openxmlformats.org/officeDocument/2006/relationships/image" Target="../media/image569.png"/><Relationship Id="rId44" Type="http://schemas.openxmlformats.org/officeDocument/2006/relationships/customXml" Target="../ink/ink587.xml"/><Relationship Id="rId52" Type="http://schemas.openxmlformats.org/officeDocument/2006/relationships/customXml" Target="../ink/ink591.xml"/><Relationship Id="rId60" Type="http://schemas.openxmlformats.org/officeDocument/2006/relationships/customXml" Target="../ink/ink595.xml"/><Relationship Id="rId65" Type="http://schemas.openxmlformats.org/officeDocument/2006/relationships/image" Target="../media/image586.png"/><Relationship Id="rId73" Type="http://schemas.openxmlformats.org/officeDocument/2006/relationships/image" Target="../media/image590.png"/><Relationship Id="rId78" Type="http://schemas.openxmlformats.org/officeDocument/2006/relationships/customXml" Target="../ink/ink604.xml"/><Relationship Id="rId81" Type="http://schemas.openxmlformats.org/officeDocument/2006/relationships/image" Target="../media/image594.png"/><Relationship Id="rId86" Type="http://schemas.openxmlformats.org/officeDocument/2006/relationships/customXml" Target="../ink/ink608.xml"/><Relationship Id="rId94" Type="http://schemas.openxmlformats.org/officeDocument/2006/relationships/customXml" Target="../ink/ink612.xml"/><Relationship Id="rId99" Type="http://schemas.openxmlformats.org/officeDocument/2006/relationships/image" Target="../media/image603.png"/><Relationship Id="rId101" Type="http://schemas.openxmlformats.org/officeDocument/2006/relationships/image" Target="../media/image604.png"/><Relationship Id="rId122" Type="http://schemas.openxmlformats.org/officeDocument/2006/relationships/customXml" Target="../ink/ink626.xml"/><Relationship Id="rId130" Type="http://schemas.openxmlformats.org/officeDocument/2006/relationships/customXml" Target="../ink/ink630.xml"/><Relationship Id="rId135" Type="http://schemas.openxmlformats.org/officeDocument/2006/relationships/image" Target="../media/image621.png"/><Relationship Id="rId143" Type="http://schemas.openxmlformats.org/officeDocument/2006/relationships/image" Target="../media/image625.png"/><Relationship Id="rId148" Type="http://schemas.openxmlformats.org/officeDocument/2006/relationships/customXml" Target="../ink/ink639.xml"/><Relationship Id="rId151" Type="http://schemas.openxmlformats.org/officeDocument/2006/relationships/image" Target="../media/image629.png"/><Relationship Id="rId4" Type="http://schemas.openxmlformats.org/officeDocument/2006/relationships/customXml" Target="../ink/ink567.xml"/><Relationship Id="rId9" Type="http://schemas.openxmlformats.org/officeDocument/2006/relationships/image" Target="../media/image558.png"/><Relationship Id="rId13" Type="http://schemas.openxmlformats.org/officeDocument/2006/relationships/image" Target="../media/image560.png"/><Relationship Id="rId18" Type="http://schemas.openxmlformats.org/officeDocument/2006/relationships/customXml" Target="../ink/ink574.xml"/><Relationship Id="rId39" Type="http://schemas.openxmlformats.org/officeDocument/2006/relationships/image" Target="../media/image573.png"/><Relationship Id="rId109" Type="http://schemas.openxmlformats.org/officeDocument/2006/relationships/image" Target="../media/image608.png"/><Relationship Id="rId34" Type="http://schemas.openxmlformats.org/officeDocument/2006/relationships/customXml" Target="../ink/ink582.xml"/><Relationship Id="rId50" Type="http://schemas.openxmlformats.org/officeDocument/2006/relationships/customXml" Target="../ink/ink590.xml"/><Relationship Id="rId55" Type="http://schemas.openxmlformats.org/officeDocument/2006/relationships/image" Target="../media/image581.png"/><Relationship Id="rId76" Type="http://schemas.openxmlformats.org/officeDocument/2006/relationships/customXml" Target="../ink/ink603.xml"/><Relationship Id="rId97" Type="http://schemas.openxmlformats.org/officeDocument/2006/relationships/image" Target="../media/image602.png"/><Relationship Id="rId104" Type="http://schemas.openxmlformats.org/officeDocument/2006/relationships/customXml" Target="../ink/ink617.xml"/><Relationship Id="rId120" Type="http://schemas.openxmlformats.org/officeDocument/2006/relationships/customXml" Target="../ink/ink625.xml"/><Relationship Id="rId125" Type="http://schemas.openxmlformats.org/officeDocument/2006/relationships/image" Target="../media/image616.png"/><Relationship Id="rId141" Type="http://schemas.openxmlformats.org/officeDocument/2006/relationships/image" Target="../media/image624.png"/><Relationship Id="rId146" Type="http://schemas.openxmlformats.org/officeDocument/2006/relationships/customXml" Target="../ink/ink638.xml"/><Relationship Id="rId7" Type="http://schemas.openxmlformats.org/officeDocument/2006/relationships/image" Target="../media/image557.png"/><Relationship Id="rId71" Type="http://schemas.openxmlformats.org/officeDocument/2006/relationships/image" Target="../media/image589.png"/><Relationship Id="rId92" Type="http://schemas.openxmlformats.org/officeDocument/2006/relationships/customXml" Target="../ink/ink611.xml"/><Relationship Id="rId2" Type="http://schemas.openxmlformats.org/officeDocument/2006/relationships/customXml" Target="../ink/ink566.xml"/><Relationship Id="rId29" Type="http://schemas.openxmlformats.org/officeDocument/2006/relationships/image" Target="../media/image568.png"/><Relationship Id="rId24" Type="http://schemas.openxmlformats.org/officeDocument/2006/relationships/customXml" Target="../ink/ink577.xml"/><Relationship Id="rId40" Type="http://schemas.openxmlformats.org/officeDocument/2006/relationships/customXml" Target="../ink/ink585.xml"/><Relationship Id="rId45" Type="http://schemas.openxmlformats.org/officeDocument/2006/relationships/image" Target="../media/image576.png"/><Relationship Id="rId66" Type="http://schemas.openxmlformats.org/officeDocument/2006/relationships/customXml" Target="../ink/ink598.xml"/><Relationship Id="rId87" Type="http://schemas.openxmlformats.org/officeDocument/2006/relationships/image" Target="../media/image597.png"/><Relationship Id="rId110" Type="http://schemas.openxmlformats.org/officeDocument/2006/relationships/customXml" Target="../ink/ink620.xml"/><Relationship Id="rId115" Type="http://schemas.openxmlformats.org/officeDocument/2006/relationships/image" Target="../media/image611.png"/><Relationship Id="rId131" Type="http://schemas.openxmlformats.org/officeDocument/2006/relationships/image" Target="../media/image619.png"/><Relationship Id="rId136" Type="http://schemas.openxmlformats.org/officeDocument/2006/relationships/customXml" Target="../ink/ink633.xml"/><Relationship Id="rId61" Type="http://schemas.openxmlformats.org/officeDocument/2006/relationships/image" Target="../media/image584.png"/><Relationship Id="rId82" Type="http://schemas.openxmlformats.org/officeDocument/2006/relationships/customXml" Target="../ink/ink606.xml"/><Relationship Id="rId152" Type="http://schemas.openxmlformats.org/officeDocument/2006/relationships/customXml" Target="../ink/ink641.xml"/><Relationship Id="rId19" Type="http://schemas.openxmlformats.org/officeDocument/2006/relationships/image" Target="../media/image563.png"/><Relationship Id="rId14" Type="http://schemas.openxmlformats.org/officeDocument/2006/relationships/customXml" Target="../ink/ink572.xml"/><Relationship Id="rId30" Type="http://schemas.openxmlformats.org/officeDocument/2006/relationships/customXml" Target="../ink/ink580.xml"/><Relationship Id="rId35" Type="http://schemas.openxmlformats.org/officeDocument/2006/relationships/image" Target="../media/image571.png"/><Relationship Id="rId56" Type="http://schemas.openxmlformats.org/officeDocument/2006/relationships/customXml" Target="../ink/ink593.xml"/><Relationship Id="rId77" Type="http://schemas.openxmlformats.org/officeDocument/2006/relationships/image" Target="../media/image592.png"/><Relationship Id="rId100" Type="http://schemas.openxmlformats.org/officeDocument/2006/relationships/customXml" Target="../ink/ink615.xml"/><Relationship Id="rId105" Type="http://schemas.openxmlformats.org/officeDocument/2006/relationships/image" Target="../media/image606.png"/><Relationship Id="rId126" Type="http://schemas.openxmlformats.org/officeDocument/2006/relationships/customXml" Target="../ink/ink628.xml"/><Relationship Id="rId147" Type="http://schemas.openxmlformats.org/officeDocument/2006/relationships/image" Target="../media/image627.png"/><Relationship Id="rId8" Type="http://schemas.openxmlformats.org/officeDocument/2006/relationships/customXml" Target="../ink/ink569.xml"/><Relationship Id="rId51" Type="http://schemas.openxmlformats.org/officeDocument/2006/relationships/image" Target="../media/image579.png"/><Relationship Id="rId72" Type="http://schemas.openxmlformats.org/officeDocument/2006/relationships/customXml" Target="../ink/ink601.xml"/><Relationship Id="rId93" Type="http://schemas.openxmlformats.org/officeDocument/2006/relationships/image" Target="../media/image600.png"/><Relationship Id="rId98" Type="http://schemas.openxmlformats.org/officeDocument/2006/relationships/customXml" Target="../ink/ink614.xml"/><Relationship Id="rId121" Type="http://schemas.openxmlformats.org/officeDocument/2006/relationships/image" Target="../media/image614.png"/><Relationship Id="rId142" Type="http://schemas.openxmlformats.org/officeDocument/2006/relationships/customXml" Target="../ink/ink636.xml"/><Relationship Id="rId3" Type="http://schemas.openxmlformats.org/officeDocument/2006/relationships/image" Target="../media/image55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B458DF0-E2AA-4EAB-95BB-067FEC532464}"/>
              </a:ext>
            </a:extLst>
          </p:cNvPr>
          <p:cNvSpPr>
            <a:spLocks noGrp="1"/>
          </p:cNvSpPr>
          <p:nvPr>
            <p:ph type="ctrTitle"/>
          </p:nvPr>
        </p:nvSpPr>
        <p:spPr/>
        <p:txBody>
          <a:bodyPr/>
          <a:lstStyle/>
          <a:p>
            <a:r>
              <a:rPr lang="es-MX" dirty="0" err="1"/>
              <a:t>Why</a:t>
            </a:r>
            <a:r>
              <a:rPr lang="es-MX" dirty="0"/>
              <a:t> </a:t>
            </a:r>
            <a:r>
              <a:rPr lang="es-MX" dirty="0" err="1"/>
              <a:t>Graph</a:t>
            </a:r>
            <a:r>
              <a:rPr lang="es-MX" dirty="0"/>
              <a:t> </a:t>
            </a:r>
            <a:r>
              <a:rPr lang="es-MX" dirty="0" err="1"/>
              <a:t>Databases</a:t>
            </a:r>
            <a:r>
              <a:rPr lang="es-MX" dirty="0"/>
              <a:t>?</a:t>
            </a:r>
          </a:p>
        </p:txBody>
      </p:sp>
      <p:sp>
        <p:nvSpPr>
          <p:cNvPr id="3" name="Subtítulo 2">
            <a:extLst>
              <a:ext uri="{FF2B5EF4-FFF2-40B4-BE49-F238E27FC236}">
                <a16:creationId xmlns:a16="http://schemas.microsoft.com/office/drawing/2014/main" id="{6C51C7B3-0BF2-4F8D-BA9E-754F63E8A088}"/>
              </a:ext>
            </a:extLst>
          </p:cNvPr>
          <p:cNvSpPr>
            <a:spLocks noGrp="1"/>
          </p:cNvSpPr>
          <p:nvPr>
            <p:ph type="subTitle" idx="1"/>
          </p:nvPr>
        </p:nvSpPr>
        <p:spPr/>
        <p:txBody>
          <a:bodyPr/>
          <a:lstStyle/>
          <a:p>
            <a:endParaRPr lang="es-MX"/>
          </a:p>
        </p:txBody>
      </p:sp>
    </p:spTree>
    <p:extLst>
      <p:ext uri="{BB962C8B-B14F-4D97-AF65-F5344CB8AC3E}">
        <p14:creationId xmlns:p14="http://schemas.microsoft.com/office/powerpoint/2010/main" val="312370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B499CA-B8E4-40FF-9484-104660106ABD}"/>
              </a:ext>
            </a:extLst>
          </p:cNvPr>
          <p:cNvSpPr>
            <a:spLocks noGrp="1"/>
          </p:cNvSpPr>
          <p:nvPr>
            <p:ph type="title"/>
          </p:nvPr>
        </p:nvSpPr>
        <p:spPr/>
        <p:txBody>
          <a:bodyPr/>
          <a:lstStyle/>
          <a:p>
            <a:r>
              <a:rPr lang="en-US" dirty="0"/>
              <a:t>Checklist to help with the transformation:</a:t>
            </a:r>
            <a:endParaRPr lang="es-MX" dirty="0"/>
          </a:p>
        </p:txBody>
      </p:sp>
      <p:sp>
        <p:nvSpPr>
          <p:cNvPr id="3" name="Marcador de contenido 2">
            <a:extLst>
              <a:ext uri="{FF2B5EF4-FFF2-40B4-BE49-F238E27FC236}">
                <a16:creationId xmlns:a16="http://schemas.microsoft.com/office/drawing/2014/main" id="{6E9F29AF-CD7B-4E2E-A73B-04B222822D2E}"/>
              </a:ext>
            </a:extLst>
          </p:cNvPr>
          <p:cNvSpPr>
            <a:spLocks noGrp="1"/>
          </p:cNvSpPr>
          <p:nvPr>
            <p:ph idx="1"/>
          </p:nvPr>
        </p:nvSpPr>
        <p:spPr/>
        <p:txBody>
          <a:bodyPr>
            <a:normAutofit fontScale="77500" lnSpcReduction="20000"/>
          </a:bodyPr>
          <a:lstStyle/>
          <a:p>
            <a:pPr marL="0" indent="0">
              <a:buNone/>
            </a:pPr>
            <a:r>
              <a:rPr lang="en-US" dirty="0"/>
              <a:t>• Each entity table is represented by a label on nodes</a:t>
            </a:r>
          </a:p>
          <a:p>
            <a:pPr marL="0" indent="0">
              <a:buNone/>
            </a:pPr>
            <a:r>
              <a:rPr lang="en-US" dirty="0"/>
              <a:t>• Each row in a entity table is a node</a:t>
            </a:r>
          </a:p>
          <a:p>
            <a:pPr marL="0" indent="0">
              <a:buNone/>
            </a:pPr>
            <a:r>
              <a:rPr lang="en-US" dirty="0"/>
              <a:t>• Columns on those tables become node properties.</a:t>
            </a:r>
          </a:p>
          <a:p>
            <a:pPr marL="0" indent="0">
              <a:buNone/>
            </a:pPr>
            <a:r>
              <a:rPr lang="en-US" dirty="0"/>
              <a:t>• Remove technical primary keys, but keep business primary keys</a:t>
            </a:r>
          </a:p>
          <a:p>
            <a:pPr marL="0" indent="0">
              <a:buNone/>
            </a:pPr>
            <a:r>
              <a:rPr lang="en-US" dirty="0"/>
              <a:t>• Add unique constraints for business primary keys, and add indexes for frequent lookup attributes</a:t>
            </a:r>
          </a:p>
          <a:p>
            <a:pPr marL="0" indent="0">
              <a:buNone/>
            </a:pPr>
            <a:r>
              <a:rPr lang="en-US" dirty="0"/>
              <a:t>• Replace foreign keys with relationships to the other table, remove them afterwards</a:t>
            </a:r>
          </a:p>
          <a:p>
            <a:pPr marL="0" indent="0">
              <a:buNone/>
            </a:pPr>
            <a:r>
              <a:rPr lang="en-US" dirty="0"/>
              <a:t>• Remove data with default values, no need to store those</a:t>
            </a:r>
          </a:p>
          <a:p>
            <a:pPr marL="0" indent="0">
              <a:buNone/>
            </a:pPr>
            <a:r>
              <a:rPr lang="en-US" dirty="0"/>
              <a:t>• Data in tables that is denormalized and duplicated might have to be pulled out into separate nodes to get a cleaner model</a:t>
            </a:r>
          </a:p>
          <a:p>
            <a:pPr marL="0" indent="0">
              <a:buNone/>
            </a:pPr>
            <a:r>
              <a:rPr lang="en-US" dirty="0"/>
              <a:t>• Indexed column names might indicate an array property (like email1, email2, email3)</a:t>
            </a:r>
          </a:p>
          <a:p>
            <a:pPr marL="0" indent="0">
              <a:buNone/>
            </a:pPr>
            <a:r>
              <a:rPr lang="en-US" dirty="0"/>
              <a:t>• JOIN tables are transformed into relationships, and columns on those tables become relationship properties</a:t>
            </a:r>
            <a:endParaRPr lang="es-MX" dirty="0"/>
          </a:p>
        </p:txBody>
      </p:sp>
    </p:spTree>
    <p:extLst>
      <p:ext uri="{BB962C8B-B14F-4D97-AF65-F5344CB8AC3E}">
        <p14:creationId xmlns:p14="http://schemas.microsoft.com/office/powerpoint/2010/main" val="179938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3756B2B-17B7-4D54-867A-B00B02DD506C}"/>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From relational database to graph database</a:t>
            </a:r>
          </a:p>
        </p:txBody>
      </p:sp>
      <p:pic>
        <p:nvPicPr>
          <p:cNvPr id="5" name="Marcador de contenido 4" descr="Diagrama&#10;&#10;Descripción generada automáticamente">
            <a:extLst>
              <a:ext uri="{FF2B5EF4-FFF2-40B4-BE49-F238E27FC236}">
                <a16:creationId xmlns:a16="http://schemas.microsoft.com/office/drawing/2014/main" id="{3868175C-E9FB-4E2B-9BFC-FA5CB70F448E}"/>
              </a:ext>
            </a:extLst>
          </p:cNvPr>
          <p:cNvPicPr>
            <a:picLocks noGrp="1" noChangeAspect="1"/>
          </p:cNvPicPr>
          <p:nvPr>
            <p:ph idx="1"/>
          </p:nvPr>
        </p:nvPicPr>
        <p:blipFill>
          <a:blip r:embed="rId2"/>
          <a:stretch>
            <a:fillRect/>
          </a:stretch>
        </p:blipFill>
        <p:spPr>
          <a:xfrm>
            <a:off x="4527804" y="1649310"/>
            <a:ext cx="7515566" cy="3325637"/>
          </a:xfrm>
          <a:prstGeom prst="rect">
            <a:avLst/>
          </a:prstGeom>
        </p:spPr>
      </p:pic>
    </p:spTree>
    <p:extLst>
      <p:ext uri="{BB962C8B-B14F-4D97-AF65-F5344CB8AC3E}">
        <p14:creationId xmlns:p14="http://schemas.microsoft.com/office/powerpoint/2010/main" val="966936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upo 79">
            <a:extLst>
              <a:ext uri="{FF2B5EF4-FFF2-40B4-BE49-F238E27FC236}">
                <a16:creationId xmlns:a16="http://schemas.microsoft.com/office/drawing/2014/main" id="{8B155F9D-25A9-0EEC-73AE-BA985F0EAAE2}"/>
              </a:ext>
            </a:extLst>
          </p:cNvPr>
          <p:cNvGrpSpPr/>
          <p:nvPr/>
        </p:nvGrpSpPr>
        <p:grpSpPr>
          <a:xfrm>
            <a:off x="662285" y="740793"/>
            <a:ext cx="9276840" cy="5314320"/>
            <a:chOff x="662285" y="740793"/>
            <a:chExt cx="9276840" cy="5314320"/>
          </a:xfrm>
        </p:grpSpPr>
        <mc:AlternateContent xmlns:mc="http://schemas.openxmlformats.org/markup-compatibility/2006" xmlns:p14="http://schemas.microsoft.com/office/powerpoint/2010/main">
          <mc:Choice Requires="p14">
            <p:contentPart p14:bwMode="auto" r:id="rId2">
              <p14:nvContentPartPr>
                <p14:cNvPr id="2" name="Entrada de lápiz 1">
                  <a:extLst>
                    <a:ext uri="{FF2B5EF4-FFF2-40B4-BE49-F238E27FC236}">
                      <a16:creationId xmlns:a16="http://schemas.microsoft.com/office/drawing/2014/main" id="{FA472BB7-5177-E602-28E1-B8D86339DD12}"/>
                    </a:ext>
                  </a:extLst>
                </p14:cNvPr>
                <p14:cNvContentPartPr/>
                <p14:nvPr/>
              </p14:nvContentPartPr>
              <p14:xfrm>
                <a:off x="1531685" y="758793"/>
                <a:ext cx="2397960" cy="49680"/>
              </p14:xfrm>
            </p:contentPart>
          </mc:Choice>
          <mc:Fallback xmlns="">
            <p:pic>
              <p:nvPicPr>
                <p:cNvPr id="2" name="Entrada de lápiz 1">
                  <a:extLst>
                    <a:ext uri="{FF2B5EF4-FFF2-40B4-BE49-F238E27FC236}">
                      <a16:creationId xmlns:a16="http://schemas.microsoft.com/office/drawing/2014/main" id="{FA472BB7-5177-E602-28E1-B8D86339DD12}"/>
                    </a:ext>
                  </a:extLst>
                </p:cNvPr>
                <p:cNvPicPr/>
                <p:nvPr/>
              </p:nvPicPr>
              <p:blipFill>
                <a:blip r:embed="rId3"/>
                <a:stretch>
                  <a:fillRect/>
                </a:stretch>
              </p:blipFill>
              <p:spPr>
                <a:xfrm>
                  <a:off x="1495685" y="723153"/>
                  <a:ext cx="2469600" cy="121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F910DC4E-5470-A455-326C-E1C6A0109725}"/>
                    </a:ext>
                  </a:extLst>
                </p14:cNvPr>
                <p14:cNvContentPartPr/>
                <p14:nvPr/>
              </p14:nvContentPartPr>
              <p14:xfrm>
                <a:off x="1569125" y="805953"/>
                <a:ext cx="138600" cy="2255760"/>
              </p14:xfrm>
            </p:contentPart>
          </mc:Choice>
          <mc:Fallback xmlns="">
            <p:pic>
              <p:nvPicPr>
                <p:cNvPr id="3" name="Entrada de lápiz 2">
                  <a:extLst>
                    <a:ext uri="{FF2B5EF4-FFF2-40B4-BE49-F238E27FC236}">
                      <a16:creationId xmlns:a16="http://schemas.microsoft.com/office/drawing/2014/main" id="{F910DC4E-5470-A455-326C-E1C6A0109725}"/>
                    </a:ext>
                  </a:extLst>
                </p:cNvPr>
                <p:cNvPicPr/>
                <p:nvPr/>
              </p:nvPicPr>
              <p:blipFill>
                <a:blip r:embed="rId5"/>
                <a:stretch>
                  <a:fillRect/>
                </a:stretch>
              </p:blipFill>
              <p:spPr>
                <a:xfrm>
                  <a:off x="1533485" y="769953"/>
                  <a:ext cx="210240" cy="23274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9972B3FD-5774-DD15-39E8-6E5B6AB66BAE}"/>
                    </a:ext>
                  </a:extLst>
                </p14:cNvPr>
                <p14:cNvContentPartPr/>
                <p14:nvPr/>
              </p14:nvContentPartPr>
              <p14:xfrm>
                <a:off x="3940805" y="740793"/>
                <a:ext cx="114840" cy="2342880"/>
              </p14:xfrm>
            </p:contentPart>
          </mc:Choice>
          <mc:Fallback xmlns="">
            <p:pic>
              <p:nvPicPr>
                <p:cNvPr id="4" name="Entrada de lápiz 3">
                  <a:extLst>
                    <a:ext uri="{FF2B5EF4-FFF2-40B4-BE49-F238E27FC236}">
                      <a16:creationId xmlns:a16="http://schemas.microsoft.com/office/drawing/2014/main" id="{9972B3FD-5774-DD15-39E8-6E5B6AB66BAE}"/>
                    </a:ext>
                  </a:extLst>
                </p:cNvPr>
                <p:cNvPicPr/>
                <p:nvPr/>
              </p:nvPicPr>
              <p:blipFill>
                <a:blip r:embed="rId7"/>
                <a:stretch>
                  <a:fillRect/>
                </a:stretch>
              </p:blipFill>
              <p:spPr>
                <a:xfrm>
                  <a:off x="3905165" y="704793"/>
                  <a:ext cx="186480" cy="241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Entrada de lápiz 4">
                  <a:extLst>
                    <a:ext uri="{FF2B5EF4-FFF2-40B4-BE49-F238E27FC236}">
                      <a16:creationId xmlns:a16="http://schemas.microsoft.com/office/drawing/2014/main" id="{206203E8-BA4C-32C5-38A7-6EB0D8CFFD68}"/>
                    </a:ext>
                  </a:extLst>
                </p14:cNvPr>
                <p14:cNvContentPartPr/>
                <p14:nvPr/>
              </p14:nvContentPartPr>
              <p14:xfrm>
                <a:off x="1690445" y="3348273"/>
                <a:ext cx="2306520" cy="111960"/>
              </p14:xfrm>
            </p:contentPart>
          </mc:Choice>
          <mc:Fallback xmlns="">
            <p:pic>
              <p:nvPicPr>
                <p:cNvPr id="5" name="Entrada de lápiz 4">
                  <a:extLst>
                    <a:ext uri="{FF2B5EF4-FFF2-40B4-BE49-F238E27FC236}">
                      <a16:creationId xmlns:a16="http://schemas.microsoft.com/office/drawing/2014/main" id="{206203E8-BA4C-32C5-38A7-6EB0D8CFFD68}"/>
                    </a:ext>
                  </a:extLst>
                </p:cNvPr>
                <p:cNvPicPr/>
                <p:nvPr/>
              </p:nvPicPr>
              <p:blipFill>
                <a:blip r:embed="rId9"/>
                <a:stretch>
                  <a:fillRect/>
                </a:stretch>
              </p:blipFill>
              <p:spPr>
                <a:xfrm>
                  <a:off x="1654445" y="3312633"/>
                  <a:ext cx="237816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Entrada de lápiz 6">
                  <a:extLst>
                    <a:ext uri="{FF2B5EF4-FFF2-40B4-BE49-F238E27FC236}">
                      <a16:creationId xmlns:a16="http://schemas.microsoft.com/office/drawing/2014/main" id="{536DDDEB-7CC1-70AD-5F8B-19F9FEC8BBD0}"/>
                    </a:ext>
                  </a:extLst>
                </p14:cNvPr>
                <p14:cNvContentPartPr/>
                <p14:nvPr/>
              </p14:nvContentPartPr>
              <p14:xfrm>
                <a:off x="3114245" y="2509473"/>
                <a:ext cx="107280" cy="183240"/>
              </p14:xfrm>
            </p:contentPart>
          </mc:Choice>
          <mc:Fallback xmlns="">
            <p:pic>
              <p:nvPicPr>
                <p:cNvPr id="7" name="Entrada de lápiz 6">
                  <a:extLst>
                    <a:ext uri="{FF2B5EF4-FFF2-40B4-BE49-F238E27FC236}">
                      <a16:creationId xmlns:a16="http://schemas.microsoft.com/office/drawing/2014/main" id="{536DDDEB-7CC1-70AD-5F8B-19F9FEC8BBD0}"/>
                    </a:ext>
                  </a:extLst>
                </p:cNvPr>
                <p:cNvPicPr/>
                <p:nvPr/>
              </p:nvPicPr>
              <p:blipFill>
                <a:blip r:embed="rId11"/>
                <a:stretch>
                  <a:fillRect/>
                </a:stretch>
              </p:blipFill>
              <p:spPr>
                <a:xfrm>
                  <a:off x="3078605" y="2473833"/>
                  <a:ext cx="1789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Entrada de lápiz 7">
                  <a:extLst>
                    <a:ext uri="{FF2B5EF4-FFF2-40B4-BE49-F238E27FC236}">
                      <a16:creationId xmlns:a16="http://schemas.microsoft.com/office/drawing/2014/main" id="{D0F05884-C53B-D729-6B12-BE683D0C929B}"/>
                    </a:ext>
                  </a:extLst>
                </p14:cNvPr>
                <p14:cNvContentPartPr/>
                <p14:nvPr/>
              </p14:nvContentPartPr>
              <p14:xfrm>
                <a:off x="3116045" y="2564553"/>
                <a:ext cx="124920" cy="1513800"/>
              </p14:xfrm>
            </p:contentPart>
          </mc:Choice>
          <mc:Fallback xmlns="">
            <p:pic>
              <p:nvPicPr>
                <p:cNvPr id="8" name="Entrada de lápiz 7">
                  <a:extLst>
                    <a:ext uri="{FF2B5EF4-FFF2-40B4-BE49-F238E27FC236}">
                      <a16:creationId xmlns:a16="http://schemas.microsoft.com/office/drawing/2014/main" id="{D0F05884-C53B-D729-6B12-BE683D0C929B}"/>
                    </a:ext>
                  </a:extLst>
                </p:cNvPr>
                <p:cNvPicPr/>
                <p:nvPr/>
              </p:nvPicPr>
              <p:blipFill>
                <a:blip r:embed="rId13"/>
                <a:stretch>
                  <a:fillRect/>
                </a:stretch>
              </p:blipFill>
              <p:spPr>
                <a:xfrm>
                  <a:off x="3080045" y="2528553"/>
                  <a:ext cx="196560" cy="15854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Entrada de lápiz 8">
                  <a:extLst>
                    <a:ext uri="{FF2B5EF4-FFF2-40B4-BE49-F238E27FC236}">
                      <a16:creationId xmlns:a16="http://schemas.microsoft.com/office/drawing/2014/main" id="{F3976613-6FD0-9321-D5ED-64298A70CD4E}"/>
                    </a:ext>
                  </a:extLst>
                </p14:cNvPr>
                <p14:cNvContentPartPr/>
                <p14:nvPr/>
              </p14:nvContentPartPr>
              <p14:xfrm>
                <a:off x="3026765" y="4009233"/>
                <a:ext cx="189360" cy="232560"/>
              </p14:xfrm>
            </p:contentPart>
          </mc:Choice>
          <mc:Fallback xmlns="">
            <p:pic>
              <p:nvPicPr>
                <p:cNvPr id="9" name="Entrada de lápiz 8">
                  <a:extLst>
                    <a:ext uri="{FF2B5EF4-FFF2-40B4-BE49-F238E27FC236}">
                      <a16:creationId xmlns:a16="http://schemas.microsoft.com/office/drawing/2014/main" id="{F3976613-6FD0-9321-D5ED-64298A70CD4E}"/>
                    </a:ext>
                  </a:extLst>
                </p:cNvPr>
                <p:cNvPicPr/>
                <p:nvPr/>
              </p:nvPicPr>
              <p:blipFill>
                <a:blip r:embed="rId15"/>
                <a:stretch>
                  <a:fillRect/>
                </a:stretch>
              </p:blipFill>
              <p:spPr>
                <a:xfrm>
                  <a:off x="2990765" y="3973233"/>
                  <a:ext cx="261000" cy="304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Entrada de lápiz 9">
                  <a:extLst>
                    <a:ext uri="{FF2B5EF4-FFF2-40B4-BE49-F238E27FC236}">
                      <a16:creationId xmlns:a16="http://schemas.microsoft.com/office/drawing/2014/main" id="{417899FD-45E8-AAFD-9AB4-D1A83524ED78}"/>
                    </a:ext>
                  </a:extLst>
                </p14:cNvPr>
                <p14:cNvContentPartPr/>
                <p14:nvPr/>
              </p14:nvContentPartPr>
              <p14:xfrm>
                <a:off x="3260405" y="3921753"/>
                <a:ext cx="104040" cy="284760"/>
              </p14:xfrm>
            </p:contentPart>
          </mc:Choice>
          <mc:Fallback xmlns="">
            <p:pic>
              <p:nvPicPr>
                <p:cNvPr id="10" name="Entrada de lápiz 9">
                  <a:extLst>
                    <a:ext uri="{FF2B5EF4-FFF2-40B4-BE49-F238E27FC236}">
                      <a16:creationId xmlns:a16="http://schemas.microsoft.com/office/drawing/2014/main" id="{417899FD-45E8-AAFD-9AB4-D1A83524ED78}"/>
                    </a:ext>
                  </a:extLst>
                </p:cNvPr>
                <p:cNvPicPr/>
                <p:nvPr/>
              </p:nvPicPr>
              <p:blipFill>
                <a:blip r:embed="rId17"/>
                <a:stretch>
                  <a:fillRect/>
                </a:stretch>
              </p:blipFill>
              <p:spPr>
                <a:xfrm>
                  <a:off x="3224765" y="3885753"/>
                  <a:ext cx="175680" cy="356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Entrada de lápiz 11">
                  <a:extLst>
                    <a:ext uri="{FF2B5EF4-FFF2-40B4-BE49-F238E27FC236}">
                      <a16:creationId xmlns:a16="http://schemas.microsoft.com/office/drawing/2014/main" id="{CFE07B6E-7F25-7C7B-137E-7421CE84D729}"/>
                    </a:ext>
                  </a:extLst>
                </p14:cNvPr>
                <p14:cNvContentPartPr/>
                <p14:nvPr/>
              </p14:nvContentPartPr>
              <p14:xfrm>
                <a:off x="1605845" y="4359873"/>
                <a:ext cx="2881440" cy="235080"/>
              </p14:xfrm>
            </p:contentPart>
          </mc:Choice>
          <mc:Fallback xmlns="">
            <p:pic>
              <p:nvPicPr>
                <p:cNvPr id="12" name="Entrada de lápiz 11">
                  <a:extLst>
                    <a:ext uri="{FF2B5EF4-FFF2-40B4-BE49-F238E27FC236}">
                      <a16:creationId xmlns:a16="http://schemas.microsoft.com/office/drawing/2014/main" id="{CFE07B6E-7F25-7C7B-137E-7421CE84D729}"/>
                    </a:ext>
                  </a:extLst>
                </p:cNvPr>
                <p:cNvPicPr/>
                <p:nvPr/>
              </p:nvPicPr>
              <p:blipFill>
                <a:blip r:embed="rId19"/>
                <a:stretch>
                  <a:fillRect/>
                </a:stretch>
              </p:blipFill>
              <p:spPr>
                <a:xfrm>
                  <a:off x="1570205" y="4323873"/>
                  <a:ext cx="2953080" cy="3067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Entrada de lápiz 12">
                  <a:extLst>
                    <a:ext uri="{FF2B5EF4-FFF2-40B4-BE49-F238E27FC236}">
                      <a16:creationId xmlns:a16="http://schemas.microsoft.com/office/drawing/2014/main" id="{E81317BD-AE0F-B6A9-6C49-4340C59C18BD}"/>
                    </a:ext>
                  </a:extLst>
                </p14:cNvPr>
                <p14:cNvContentPartPr/>
                <p14:nvPr/>
              </p14:nvContentPartPr>
              <p14:xfrm>
                <a:off x="1500365" y="4449873"/>
                <a:ext cx="60480" cy="1008720"/>
              </p14:xfrm>
            </p:contentPart>
          </mc:Choice>
          <mc:Fallback xmlns="">
            <p:pic>
              <p:nvPicPr>
                <p:cNvPr id="13" name="Entrada de lápiz 12">
                  <a:extLst>
                    <a:ext uri="{FF2B5EF4-FFF2-40B4-BE49-F238E27FC236}">
                      <a16:creationId xmlns:a16="http://schemas.microsoft.com/office/drawing/2014/main" id="{E81317BD-AE0F-B6A9-6C49-4340C59C18BD}"/>
                    </a:ext>
                  </a:extLst>
                </p:cNvPr>
                <p:cNvPicPr/>
                <p:nvPr/>
              </p:nvPicPr>
              <p:blipFill>
                <a:blip r:embed="rId21"/>
                <a:stretch>
                  <a:fillRect/>
                </a:stretch>
              </p:blipFill>
              <p:spPr>
                <a:xfrm>
                  <a:off x="1464365" y="4413873"/>
                  <a:ext cx="132120" cy="1080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Entrada de lápiz 13">
                  <a:extLst>
                    <a:ext uri="{FF2B5EF4-FFF2-40B4-BE49-F238E27FC236}">
                      <a16:creationId xmlns:a16="http://schemas.microsoft.com/office/drawing/2014/main" id="{08A5A5AD-151C-EF0D-C01B-3F7C18FAFF87}"/>
                    </a:ext>
                  </a:extLst>
                </p14:cNvPr>
                <p14:cNvContentPartPr/>
                <p14:nvPr/>
              </p14:nvContentPartPr>
              <p14:xfrm>
                <a:off x="4702565" y="4588113"/>
                <a:ext cx="40680" cy="794520"/>
              </p14:xfrm>
            </p:contentPart>
          </mc:Choice>
          <mc:Fallback xmlns="">
            <p:pic>
              <p:nvPicPr>
                <p:cNvPr id="14" name="Entrada de lápiz 13">
                  <a:extLst>
                    <a:ext uri="{FF2B5EF4-FFF2-40B4-BE49-F238E27FC236}">
                      <a16:creationId xmlns:a16="http://schemas.microsoft.com/office/drawing/2014/main" id="{08A5A5AD-151C-EF0D-C01B-3F7C18FAFF87}"/>
                    </a:ext>
                  </a:extLst>
                </p:cNvPr>
                <p:cNvPicPr/>
                <p:nvPr/>
              </p:nvPicPr>
              <p:blipFill>
                <a:blip r:embed="rId23"/>
                <a:stretch>
                  <a:fillRect/>
                </a:stretch>
              </p:blipFill>
              <p:spPr>
                <a:xfrm>
                  <a:off x="4666565" y="4552113"/>
                  <a:ext cx="112320" cy="8661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Entrada de lápiz 15">
                  <a:extLst>
                    <a:ext uri="{FF2B5EF4-FFF2-40B4-BE49-F238E27FC236}">
                      <a16:creationId xmlns:a16="http://schemas.microsoft.com/office/drawing/2014/main" id="{99D58318-4345-EF85-B24E-3DD0644884CF}"/>
                    </a:ext>
                  </a:extLst>
                </p14:cNvPr>
                <p14:cNvContentPartPr/>
                <p14:nvPr/>
              </p14:nvContentPartPr>
              <p14:xfrm>
                <a:off x="1318205" y="5600433"/>
                <a:ext cx="3364560" cy="186480"/>
              </p14:xfrm>
            </p:contentPart>
          </mc:Choice>
          <mc:Fallback xmlns="">
            <p:pic>
              <p:nvPicPr>
                <p:cNvPr id="16" name="Entrada de lápiz 15">
                  <a:extLst>
                    <a:ext uri="{FF2B5EF4-FFF2-40B4-BE49-F238E27FC236}">
                      <a16:creationId xmlns:a16="http://schemas.microsoft.com/office/drawing/2014/main" id="{99D58318-4345-EF85-B24E-3DD0644884CF}"/>
                    </a:ext>
                  </a:extLst>
                </p:cNvPr>
                <p:cNvPicPr/>
                <p:nvPr/>
              </p:nvPicPr>
              <p:blipFill>
                <a:blip r:embed="rId25"/>
                <a:stretch>
                  <a:fillRect/>
                </a:stretch>
              </p:blipFill>
              <p:spPr>
                <a:xfrm>
                  <a:off x="1282565" y="5564433"/>
                  <a:ext cx="343620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Entrada de lápiz 16">
                  <a:extLst>
                    <a:ext uri="{FF2B5EF4-FFF2-40B4-BE49-F238E27FC236}">
                      <a16:creationId xmlns:a16="http://schemas.microsoft.com/office/drawing/2014/main" id="{16259AFA-78D9-49D4-97E5-6F9DD0C02498}"/>
                    </a:ext>
                  </a:extLst>
                </p14:cNvPr>
                <p14:cNvContentPartPr/>
                <p14:nvPr/>
              </p14:nvContentPartPr>
              <p14:xfrm>
                <a:off x="1953245" y="5021913"/>
                <a:ext cx="334080" cy="1033200"/>
              </p14:xfrm>
            </p:contentPart>
          </mc:Choice>
          <mc:Fallback xmlns="">
            <p:pic>
              <p:nvPicPr>
                <p:cNvPr id="17" name="Entrada de lápiz 16">
                  <a:extLst>
                    <a:ext uri="{FF2B5EF4-FFF2-40B4-BE49-F238E27FC236}">
                      <a16:creationId xmlns:a16="http://schemas.microsoft.com/office/drawing/2014/main" id="{16259AFA-78D9-49D4-97E5-6F9DD0C02498}"/>
                    </a:ext>
                  </a:extLst>
                </p:cNvPr>
                <p:cNvPicPr/>
                <p:nvPr/>
              </p:nvPicPr>
              <p:blipFill>
                <a:blip r:embed="rId27"/>
                <a:stretch>
                  <a:fillRect/>
                </a:stretch>
              </p:blipFill>
              <p:spPr>
                <a:xfrm>
                  <a:off x="1917605" y="4985913"/>
                  <a:ext cx="405720" cy="11048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Entrada de lápiz 17">
                  <a:extLst>
                    <a:ext uri="{FF2B5EF4-FFF2-40B4-BE49-F238E27FC236}">
                      <a16:creationId xmlns:a16="http://schemas.microsoft.com/office/drawing/2014/main" id="{6ECE767C-BF4A-5EF0-8A65-0E153DD1FC0B}"/>
                    </a:ext>
                  </a:extLst>
                </p14:cNvPr>
                <p14:cNvContentPartPr/>
                <p14:nvPr/>
              </p14:nvContentPartPr>
              <p14:xfrm>
                <a:off x="2281205" y="4728873"/>
                <a:ext cx="1569600" cy="844560"/>
              </p14:xfrm>
            </p:contentPart>
          </mc:Choice>
          <mc:Fallback xmlns="">
            <p:pic>
              <p:nvPicPr>
                <p:cNvPr id="18" name="Entrada de lápiz 17">
                  <a:extLst>
                    <a:ext uri="{FF2B5EF4-FFF2-40B4-BE49-F238E27FC236}">
                      <a16:creationId xmlns:a16="http://schemas.microsoft.com/office/drawing/2014/main" id="{6ECE767C-BF4A-5EF0-8A65-0E153DD1FC0B}"/>
                    </a:ext>
                  </a:extLst>
                </p:cNvPr>
                <p:cNvPicPr/>
                <p:nvPr/>
              </p:nvPicPr>
              <p:blipFill>
                <a:blip r:embed="rId29"/>
                <a:stretch>
                  <a:fillRect/>
                </a:stretch>
              </p:blipFill>
              <p:spPr>
                <a:xfrm>
                  <a:off x="2245205" y="4693233"/>
                  <a:ext cx="1641240" cy="9162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Entrada de lápiz 18">
                  <a:extLst>
                    <a:ext uri="{FF2B5EF4-FFF2-40B4-BE49-F238E27FC236}">
                      <a16:creationId xmlns:a16="http://schemas.microsoft.com/office/drawing/2014/main" id="{2DAAB4F8-D607-3721-D8FB-BE300243A0D2}"/>
                    </a:ext>
                  </a:extLst>
                </p14:cNvPr>
                <p14:cNvContentPartPr/>
                <p14:nvPr/>
              </p14:nvContentPartPr>
              <p14:xfrm>
                <a:off x="2653085" y="4838313"/>
                <a:ext cx="254160" cy="48600"/>
              </p14:xfrm>
            </p:contentPart>
          </mc:Choice>
          <mc:Fallback xmlns="">
            <p:pic>
              <p:nvPicPr>
                <p:cNvPr id="19" name="Entrada de lápiz 18">
                  <a:extLst>
                    <a:ext uri="{FF2B5EF4-FFF2-40B4-BE49-F238E27FC236}">
                      <a16:creationId xmlns:a16="http://schemas.microsoft.com/office/drawing/2014/main" id="{2DAAB4F8-D607-3721-D8FB-BE300243A0D2}"/>
                    </a:ext>
                  </a:extLst>
                </p:cNvPr>
                <p:cNvPicPr/>
                <p:nvPr/>
              </p:nvPicPr>
              <p:blipFill>
                <a:blip r:embed="rId31"/>
                <a:stretch>
                  <a:fillRect/>
                </a:stretch>
              </p:blipFill>
              <p:spPr>
                <a:xfrm>
                  <a:off x="2617445" y="4802673"/>
                  <a:ext cx="32580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1" name="Entrada de lápiz 20">
                  <a:extLst>
                    <a:ext uri="{FF2B5EF4-FFF2-40B4-BE49-F238E27FC236}">
                      <a16:creationId xmlns:a16="http://schemas.microsoft.com/office/drawing/2014/main" id="{9F1AB0E0-ACB1-7E14-6E79-0C7E7713A5A3}"/>
                    </a:ext>
                  </a:extLst>
                </p14:cNvPr>
                <p14:cNvContentPartPr/>
                <p14:nvPr/>
              </p14:nvContentPartPr>
              <p14:xfrm>
                <a:off x="2094005" y="1044993"/>
                <a:ext cx="291240" cy="466920"/>
              </p14:xfrm>
            </p:contentPart>
          </mc:Choice>
          <mc:Fallback xmlns="">
            <p:pic>
              <p:nvPicPr>
                <p:cNvPr id="21" name="Entrada de lápiz 20">
                  <a:extLst>
                    <a:ext uri="{FF2B5EF4-FFF2-40B4-BE49-F238E27FC236}">
                      <a16:creationId xmlns:a16="http://schemas.microsoft.com/office/drawing/2014/main" id="{9F1AB0E0-ACB1-7E14-6E79-0C7E7713A5A3}"/>
                    </a:ext>
                  </a:extLst>
                </p:cNvPr>
                <p:cNvPicPr/>
                <p:nvPr/>
              </p:nvPicPr>
              <p:blipFill>
                <a:blip r:embed="rId33"/>
                <a:stretch>
                  <a:fillRect/>
                </a:stretch>
              </p:blipFill>
              <p:spPr>
                <a:xfrm>
                  <a:off x="2058365" y="1009353"/>
                  <a:ext cx="362880" cy="53856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2" name="Entrada de lápiz 21">
                  <a:extLst>
                    <a:ext uri="{FF2B5EF4-FFF2-40B4-BE49-F238E27FC236}">
                      <a16:creationId xmlns:a16="http://schemas.microsoft.com/office/drawing/2014/main" id="{17E17D22-A291-1E56-5D55-FC1CABEE9305}"/>
                    </a:ext>
                  </a:extLst>
                </p14:cNvPr>
                <p14:cNvContentPartPr/>
                <p14:nvPr/>
              </p14:nvContentPartPr>
              <p14:xfrm>
                <a:off x="2400725" y="893433"/>
                <a:ext cx="131040" cy="562320"/>
              </p14:xfrm>
            </p:contentPart>
          </mc:Choice>
          <mc:Fallback xmlns="">
            <p:pic>
              <p:nvPicPr>
                <p:cNvPr id="22" name="Entrada de lápiz 21">
                  <a:extLst>
                    <a:ext uri="{FF2B5EF4-FFF2-40B4-BE49-F238E27FC236}">
                      <a16:creationId xmlns:a16="http://schemas.microsoft.com/office/drawing/2014/main" id="{17E17D22-A291-1E56-5D55-FC1CABEE9305}"/>
                    </a:ext>
                  </a:extLst>
                </p:cNvPr>
                <p:cNvPicPr/>
                <p:nvPr/>
              </p:nvPicPr>
              <p:blipFill>
                <a:blip r:embed="rId35"/>
                <a:stretch>
                  <a:fillRect/>
                </a:stretch>
              </p:blipFill>
              <p:spPr>
                <a:xfrm>
                  <a:off x="2365085" y="857793"/>
                  <a:ext cx="202680" cy="6339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Entrada de lápiz 22">
                  <a:extLst>
                    <a:ext uri="{FF2B5EF4-FFF2-40B4-BE49-F238E27FC236}">
                      <a16:creationId xmlns:a16="http://schemas.microsoft.com/office/drawing/2014/main" id="{6E106818-BDFD-67C9-B823-69D0DC6587BD}"/>
                    </a:ext>
                  </a:extLst>
                </p14:cNvPr>
                <p14:cNvContentPartPr/>
                <p14:nvPr/>
              </p14:nvContentPartPr>
              <p14:xfrm>
                <a:off x="2375885" y="1071993"/>
                <a:ext cx="180720" cy="39600"/>
              </p14:xfrm>
            </p:contentPart>
          </mc:Choice>
          <mc:Fallback xmlns="">
            <p:pic>
              <p:nvPicPr>
                <p:cNvPr id="23" name="Entrada de lápiz 22">
                  <a:extLst>
                    <a:ext uri="{FF2B5EF4-FFF2-40B4-BE49-F238E27FC236}">
                      <a16:creationId xmlns:a16="http://schemas.microsoft.com/office/drawing/2014/main" id="{6E106818-BDFD-67C9-B823-69D0DC6587BD}"/>
                    </a:ext>
                  </a:extLst>
                </p:cNvPr>
                <p:cNvPicPr/>
                <p:nvPr/>
              </p:nvPicPr>
              <p:blipFill>
                <a:blip r:embed="rId37"/>
                <a:stretch>
                  <a:fillRect/>
                </a:stretch>
              </p:blipFill>
              <p:spPr>
                <a:xfrm>
                  <a:off x="2340245" y="1036353"/>
                  <a:ext cx="25236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Entrada de lápiz 23">
                  <a:extLst>
                    <a:ext uri="{FF2B5EF4-FFF2-40B4-BE49-F238E27FC236}">
                      <a16:creationId xmlns:a16="http://schemas.microsoft.com/office/drawing/2014/main" id="{836BBFB3-2C12-D96E-9F90-D42BE043990A}"/>
                    </a:ext>
                  </a:extLst>
                </p14:cNvPr>
                <p14:cNvContentPartPr/>
                <p14:nvPr/>
              </p14:nvContentPartPr>
              <p14:xfrm>
                <a:off x="2571005" y="1143633"/>
                <a:ext cx="87840" cy="293040"/>
              </p14:xfrm>
            </p:contentPart>
          </mc:Choice>
          <mc:Fallback xmlns="">
            <p:pic>
              <p:nvPicPr>
                <p:cNvPr id="24" name="Entrada de lápiz 23">
                  <a:extLst>
                    <a:ext uri="{FF2B5EF4-FFF2-40B4-BE49-F238E27FC236}">
                      <a16:creationId xmlns:a16="http://schemas.microsoft.com/office/drawing/2014/main" id="{836BBFB3-2C12-D96E-9F90-D42BE043990A}"/>
                    </a:ext>
                  </a:extLst>
                </p:cNvPr>
                <p:cNvPicPr/>
                <p:nvPr/>
              </p:nvPicPr>
              <p:blipFill>
                <a:blip r:embed="rId39"/>
                <a:stretch>
                  <a:fillRect/>
                </a:stretch>
              </p:blipFill>
              <p:spPr>
                <a:xfrm>
                  <a:off x="2535005" y="1107633"/>
                  <a:ext cx="1594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Entrada de lápiz 24">
                  <a:extLst>
                    <a:ext uri="{FF2B5EF4-FFF2-40B4-BE49-F238E27FC236}">
                      <a16:creationId xmlns:a16="http://schemas.microsoft.com/office/drawing/2014/main" id="{60325F2F-7FD3-AA78-A2E1-FDB79C06272C}"/>
                    </a:ext>
                  </a:extLst>
                </p14:cNvPr>
                <p14:cNvContentPartPr/>
                <p14:nvPr/>
              </p14:nvContentPartPr>
              <p14:xfrm>
                <a:off x="2720405" y="1155513"/>
                <a:ext cx="32760" cy="273600"/>
              </p14:xfrm>
            </p:contentPart>
          </mc:Choice>
          <mc:Fallback xmlns="">
            <p:pic>
              <p:nvPicPr>
                <p:cNvPr id="25" name="Entrada de lápiz 24">
                  <a:extLst>
                    <a:ext uri="{FF2B5EF4-FFF2-40B4-BE49-F238E27FC236}">
                      <a16:creationId xmlns:a16="http://schemas.microsoft.com/office/drawing/2014/main" id="{60325F2F-7FD3-AA78-A2E1-FDB79C06272C}"/>
                    </a:ext>
                  </a:extLst>
                </p:cNvPr>
                <p:cNvPicPr/>
                <p:nvPr/>
              </p:nvPicPr>
              <p:blipFill>
                <a:blip r:embed="rId41"/>
                <a:stretch>
                  <a:fillRect/>
                </a:stretch>
              </p:blipFill>
              <p:spPr>
                <a:xfrm>
                  <a:off x="2684765" y="1119873"/>
                  <a:ext cx="104400" cy="345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Entrada de lápiz 25">
                  <a:extLst>
                    <a:ext uri="{FF2B5EF4-FFF2-40B4-BE49-F238E27FC236}">
                      <a16:creationId xmlns:a16="http://schemas.microsoft.com/office/drawing/2014/main" id="{8596190D-54BF-60A8-A599-827F04581B07}"/>
                    </a:ext>
                  </a:extLst>
                </p14:cNvPr>
                <p14:cNvContentPartPr/>
                <p14:nvPr/>
              </p14:nvContentPartPr>
              <p14:xfrm>
                <a:off x="2810045" y="976233"/>
                <a:ext cx="158400" cy="412920"/>
              </p14:xfrm>
            </p:contentPart>
          </mc:Choice>
          <mc:Fallback xmlns="">
            <p:pic>
              <p:nvPicPr>
                <p:cNvPr id="26" name="Entrada de lápiz 25">
                  <a:extLst>
                    <a:ext uri="{FF2B5EF4-FFF2-40B4-BE49-F238E27FC236}">
                      <a16:creationId xmlns:a16="http://schemas.microsoft.com/office/drawing/2014/main" id="{8596190D-54BF-60A8-A599-827F04581B07}"/>
                    </a:ext>
                  </a:extLst>
                </p:cNvPr>
                <p:cNvPicPr/>
                <p:nvPr/>
              </p:nvPicPr>
              <p:blipFill>
                <a:blip r:embed="rId43"/>
                <a:stretch>
                  <a:fillRect/>
                </a:stretch>
              </p:blipFill>
              <p:spPr>
                <a:xfrm>
                  <a:off x="2774405" y="940233"/>
                  <a:ext cx="230040" cy="4845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7" name="Entrada de lápiz 26">
                  <a:extLst>
                    <a:ext uri="{FF2B5EF4-FFF2-40B4-BE49-F238E27FC236}">
                      <a16:creationId xmlns:a16="http://schemas.microsoft.com/office/drawing/2014/main" id="{3667A427-9B43-913C-E710-840B5C56C756}"/>
                    </a:ext>
                  </a:extLst>
                </p14:cNvPr>
                <p14:cNvContentPartPr/>
                <p14:nvPr/>
              </p14:nvContentPartPr>
              <p14:xfrm>
                <a:off x="2991845" y="933033"/>
                <a:ext cx="628560" cy="525240"/>
              </p14:xfrm>
            </p:contentPart>
          </mc:Choice>
          <mc:Fallback xmlns="">
            <p:pic>
              <p:nvPicPr>
                <p:cNvPr id="27" name="Entrada de lápiz 26">
                  <a:extLst>
                    <a:ext uri="{FF2B5EF4-FFF2-40B4-BE49-F238E27FC236}">
                      <a16:creationId xmlns:a16="http://schemas.microsoft.com/office/drawing/2014/main" id="{3667A427-9B43-913C-E710-840B5C56C756}"/>
                    </a:ext>
                  </a:extLst>
                </p:cNvPr>
                <p:cNvPicPr/>
                <p:nvPr/>
              </p:nvPicPr>
              <p:blipFill>
                <a:blip r:embed="rId45"/>
                <a:stretch>
                  <a:fillRect/>
                </a:stretch>
              </p:blipFill>
              <p:spPr>
                <a:xfrm>
                  <a:off x="2956205" y="897393"/>
                  <a:ext cx="700200" cy="5968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8" name="Entrada de lápiz 27">
                  <a:extLst>
                    <a:ext uri="{FF2B5EF4-FFF2-40B4-BE49-F238E27FC236}">
                      <a16:creationId xmlns:a16="http://schemas.microsoft.com/office/drawing/2014/main" id="{BE008FEB-C317-F5BE-8872-5CA55082BD2F}"/>
                    </a:ext>
                  </a:extLst>
                </p14:cNvPr>
                <p14:cNvContentPartPr/>
                <p14:nvPr/>
              </p14:nvContentPartPr>
              <p14:xfrm>
                <a:off x="3192725" y="1009713"/>
                <a:ext cx="225360" cy="18720"/>
              </p14:xfrm>
            </p:contentPart>
          </mc:Choice>
          <mc:Fallback xmlns="">
            <p:pic>
              <p:nvPicPr>
                <p:cNvPr id="28" name="Entrada de lápiz 27">
                  <a:extLst>
                    <a:ext uri="{FF2B5EF4-FFF2-40B4-BE49-F238E27FC236}">
                      <a16:creationId xmlns:a16="http://schemas.microsoft.com/office/drawing/2014/main" id="{BE008FEB-C317-F5BE-8872-5CA55082BD2F}"/>
                    </a:ext>
                  </a:extLst>
                </p:cNvPr>
                <p:cNvPicPr/>
                <p:nvPr/>
              </p:nvPicPr>
              <p:blipFill>
                <a:blip r:embed="rId47"/>
                <a:stretch>
                  <a:fillRect/>
                </a:stretch>
              </p:blipFill>
              <p:spPr>
                <a:xfrm>
                  <a:off x="3156725" y="974073"/>
                  <a:ext cx="297000" cy="90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Entrada de lápiz 28">
                  <a:extLst>
                    <a:ext uri="{FF2B5EF4-FFF2-40B4-BE49-F238E27FC236}">
                      <a16:creationId xmlns:a16="http://schemas.microsoft.com/office/drawing/2014/main" id="{2C3A515B-A2AF-1AD9-126C-CCB74F22101D}"/>
                    </a:ext>
                  </a:extLst>
                </p14:cNvPr>
                <p14:cNvContentPartPr/>
                <p14:nvPr/>
              </p14:nvContentPartPr>
              <p14:xfrm>
                <a:off x="2046845" y="1764273"/>
                <a:ext cx="306000" cy="328320"/>
              </p14:xfrm>
            </p:contentPart>
          </mc:Choice>
          <mc:Fallback xmlns="">
            <p:pic>
              <p:nvPicPr>
                <p:cNvPr id="29" name="Entrada de lápiz 28">
                  <a:extLst>
                    <a:ext uri="{FF2B5EF4-FFF2-40B4-BE49-F238E27FC236}">
                      <a16:creationId xmlns:a16="http://schemas.microsoft.com/office/drawing/2014/main" id="{2C3A515B-A2AF-1AD9-126C-CCB74F22101D}"/>
                    </a:ext>
                  </a:extLst>
                </p:cNvPr>
                <p:cNvPicPr/>
                <p:nvPr/>
              </p:nvPicPr>
              <p:blipFill>
                <a:blip r:embed="rId49"/>
                <a:stretch>
                  <a:fillRect/>
                </a:stretch>
              </p:blipFill>
              <p:spPr>
                <a:xfrm>
                  <a:off x="2011205" y="1728633"/>
                  <a:ext cx="37764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Entrada de lápiz 29">
                  <a:extLst>
                    <a:ext uri="{FF2B5EF4-FFF2-40B4-BE49-F238E27FC236}">
                      <a16:creationId xmlns:a16="http://schemas.microsoft.com/office/drawing/2014/main" id="{93BC850E-9117-2783-6C43-E74BEE805A90}"/>
                    </a:ext>
                  </a:extLst>
                </p14:cNvPr>
                <p14:cNvContentPartPr/>
                <p14:nvPr/>
              </p14:nvContentPartPr>
              <p14:xfrm>
                <a:off x="2498285" y="1797753"/>
                <a:ext cx="203400" cy="275040"/>
              </p14:xfrm>
            </p:contentPart>
          </mc:Choice>
          <mc:Fallback xmlns="">
            <p:pic>
              <p:nvPicPr>
                <p:cNvPr id="30" name="Entrada de lápiz 29">
                  <a:extLst>
                    <a:ext uri="{FF2B5EF4-FFF2-40B4-BE49-F238E27FC236}">
                      <a16:creationId xmlns:a16="http://schemas.microsoft.com/office/drawing/2014/main" id="{93BC850E-9117-2783-6C43-E74BEE805A90}"/>
                    </a:ext>
                  </a:extLst>
                </p:cNvPr>
                <p:cNvPicPr/>
                <p:nvPr/>
              </p:nvPicPr>
              <p:blipFill>
                <a:blip r:embed="rId51"/>
                <a:stretch>
                  <a:fillRect/>
                </a:stretch>
              </p:blipFill>
              <p:spPr>
                <a:xfrm>
                  <a:off x="2462645" y="1762113"/>
                  <a:ext cx="2750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Entrada de lápiz 30">
                  <a:extLst>
                    <a:ext uri="{FF2B5EF4-FFF2-40B4-BE49-F238E27FC236}">
                      <a16:creationId xmlns:a16="http://schemas.microsoft.com/office/drawing/2014/main" id="{160ED3AC-7EC4-FEC0-6171-F885743AEFD7}"/>
                    </a:ext>
                  </a:extLst>
                </p14:cNvPr>
                <p14:cNvContentPartPr/>
                <p14:nvPr/>
              </p14:nvContentPartPr>
              <p14:xfrm>
                <a:off x="2637605" y="1587873"/>
                <a:ext cx="17280" cy="158400"/>
              </p14:xfrm>
            </p:contentPart>
          </mc:Choice>
          <mc:Fallback xmlns="">
            <p:pic>
              <p:nvPicPr>
                <p:cNvPr id="31" name="Entrada de lápiz 30">
                  <a:extLst>
                    <a:ext uri="{FF2B5EF4-FFF2-40B4-BE49-F238E27FC236}">
                      <a16:creationId xmlns:a16="http://schemas.microsoft.com/office/drawing/2014/main" id="{160ED3AC-7EC4-FEC0-6171-F885743AEFD7}"/>
                    </a:ext>
                  </a:extLst>
                </p:cNvPr>
                <p:cNvPicPr/>
                <p:nvPr/>
              </p:nvPicPr>
              <p:blipFill>
                <a:blip r:embed="rId53"/>
                <a:stretch>
                  <a:fillRect/>
                </a:stretch>
              </p:blipFill>
              <p:spPr>
                <a:xfrm>
                  <a:off x="2601965" y="1551873"/>
                  <a:ext cx="889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Entrada de lápiz 31">
                  <a:extLst>
                    <a:ext uri="{FF2B5EF4-FFF2-40B4-BE49-F238E27FC236}">
                      <a16:creationId xmlns:a16="http://schemas.microsoft.com/office/drawing/2014/main" id="{A6241A6F-0041-33D6-2CCC-6CC107C950E7}"/>
                    </a:ext>
                  </a:extLst>
                </p14:cNvPr>
                <p14:cNvContentPartPr/>
                <p14:nvPr/>
              </p14:nvContentPartPr>
              <p14:xfrm>
                <a:off x="2771525" y="1509393"/>
                <a:ext cx="52560" cy="525960"/>
              </p14:xfrm>
            </p:contentPart>
          </mc:Choice>
          <mc:Fallback xmlns="">
            <p:pic>
              <p:nvPicPr>
                <p:cNvPr id="32" name="Entrada de lápiz 31">
                  <a:extLst>
                    <a:ext uri="{FF2B5EF4-FFF2-40B4-BE49-F238E27FC236}">
                      <a16:creationId xmlns:a16="http://schemas.microsoft.com/office/drawing/2014/main" id="{A6241A6F-0041-33D6-2CCC-6CC107C950E7}"/>
                    </a:ext>
                  </a:extLst>
                </p:cNvPr>
                <p:cNvPicPr/>
                <p:nvPr/>
              </p:nvPicPr>
              <p:blipFill>
                <a:blip r:embed="rId55"/>
                <a:stretch>
                  <a:fillRect/>
                </a:stretch>
              </p:blipFill>
              <p:spPr>
                <a:xfrm>
                  <a:off x="2735885" y="1473753"/>
                  <a:ext cx="124200" cy="597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3" name="Entrada de lápiz 32">
                  <a:extLst>
                    <a:ext uri="{FF2B5EF4-FFF2-40B4-BE49-F238E27FC236}">
                      <a16:creationId xmlns:a16="http://schemas.microsoft.com/office/drawing/2014/main" id="{EB7BFC3A-00C8-0EB4-98B0-70AAFDA9F679}"/>
                    </a:ext>
                  </a:extLst>
                </p14:cNvPr>
                <p14:cNvContentPartPr/>
                <p14:nvPr/>
              </p14:nvContentPartPr>
              <p14:xfrm>
                <a:off x="2724365" y="1773633"/>
                <a:ext cx="156960" cy="23040"/>
              </p14:xfrm>
            </p:contentPart>
          </mc:Choice>
          <mc:Fallback xmlns="">
            <p:pic>
              <p:nvPicPr>
                <p:cNvPr id="33" name="Entrada de lápiz 32">
                  <a:extLst>
                    <a:ext uri="{FF2B5EF4-FFF2-40B4-BE49-F238E27FC236}">
                      <a16:creationId xmlns:a16="http://schemas.microsoft.com/office/drawing/2014/main" id="{EB7BFC3A-00C8-0EB4-98B0-70AAFDA9F679}"/>
                    </a:ext>
                  </a:extLst>
                </p:cNvPr>
                <p:cNvPicPr/>
                <p:nvPr/>
              </p:nvPicPr>
              <p:blipFill>
                <a:blip r:embed="rId57"/>
                <a:stretch>
                  <a:fillRect/>
                </a:stretch>
              </p:blipFill>
              <p:spPr>
                <a:xfrm>
                  <a:off x="2688365" y="1737633"/>
                  <a:ext cx="228600" cy="946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4" name="Entrada de lápiz 33">
                  <a:extLst>
                    <a:ext uri="{FF2B5EF4-FFF2-40B4-BE49-F238E27FC236}">
                      <a16:creationId xmlns:a16="http://schemas.microsoft.com/office/drawing/2014/main" id="{EF6AB733-EFA1-FCEA-5375-C5D084CAB0F1}"/>
                    </a:ext>
                  </a:extLst>
                </p14:cNvPr>
                <p14:cNvContentPartPr/>
                <p14:nvPr/>
              </p14:nvContentPartPr>
              <p14:xfrm>
                <a:off x="2884205" y="1763913"/>
                <a:ext cx="176040" cy="285120"/>
              </p14:xfrm>
            </p:contentPart>
          </mc:Choice>
          <mc:Fallback xmlns="">
            <p:pic>
              <p:nvPicPr>
                <p:cNvPr id="34" name="Entrada de lápiz 33">
                  <a:extLst>
                    <a:ext uri="{FF2B5EF4-FFF2-40B4-BE49-F238E27FC236}">
                      <a16:creationId xmlns:a16="http://schemas.microsoft.com/office/drawing/2014/main" id="{EF6AB733-EFA1-FCEA-5375-C5D084CAB0F1}"/>
                    </a:ext>
                  </a:extLst>
                </p:cNvPr>
                <p:cNvPicPr/>
                <p:nvPr/>
              </p:nvPicPr>
              <p:blipFill>
                <a:blip r:embed="rId59"/>
                <a:stretch>
                  <a:fillRect/>
                </a:stretch>
              </p:blipFill>
              <p:spPr>
                <a:xfrm>
                  <a:off x="2848565" y="1727913"/>
                  <a:ext cx="24768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5" name="Entrada de lápiz 34">
                  <a:extLst>
                    <a:ext uri="{FF2B5EF4-FFF2-40B4-BE49-F238E27FC236}">
                      <a16:creationId xmlns:a16="http://schemas.microsoft.com/office/drawing/2014/main" id="{8B706C55-A30F-F74E-5860-1B9DEDA5C18F}"/>
                    </a:ext>
                  </a:extLst>
                </p14:cNvPr>
                <p14:cNvContentPartPr/>
                <p14:nvPr/>
              </p14:nvContentPartPr>
              <p14:xfrm>
                <a:off x="3158165" y="1561233"/>
                <a:ext cx="329760" cy="503280"/>
              </p14:xfrm>
            </p:contentPart>
          </mc:Choice>
          <mc:Fallback xmlns="">
            <p:pic>
              <p:nvPicPr>
                <p:cNvPr id="35" name="Entrada de lápiz 34">
                  <a:extLst>
                    <a:ext uri="{FF2B5EF4-FFF2-40B4-BE49-F238E27FC236}">
                      <a16:creationId xmlns:a16="http://schemas.microsoft.com/office/drawing/2014/main" id="{8B706C55-A30F-F74E-5860-1B9DEDA5C18F}"/>
                    </a:ext>
                  </a:extLst>
                </p:cNvPr>
                <p:cNvPicPr/>
                <p:nvPr/>
              </p:nvPicPr>
              <p:blipFill>
                <a:blip r:embed="rId61"/>
                <a:stretch>
                  <a:fillRect/>
                </a:stretch>
              </p:blipFill>
              <p:spPr>
                <a:xfrm>
                  <a:off x="3122165" y="1525593"/>
                  <a:ext cx="401400" cy="574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6" name="Entrada de lápiz 35">
                  <a:extLst>
                    <a:ext uri="{FF2B5EF4-FFF2-40B4-BE49-F238E27FC236}">
                      <a16:creationId xmlns:a16="http://schemas.microsoft.com/office/drawing/2014/main" id="{88309EB4-24FA-FC55-63B6-27A3A9ABCC9E}"/>
                    </a:ext>
                  </a:extLst>
                </p14:cNvPr>
                <p14:cNvContentPartPr/>
                <p14:nvPr/>
              </p14:nvContentPartPr>
              <p14:xfrm>
                <a:off x="3523205" y="1711353"/>
                <a:ext cx="126720" cy="315360"/>
              </p14:xfrm>
            </p:contentPart>
          </mc:Choice>
          <mc:Fallback xmlns="">
            <p:pic>
              <p:nvPicPr>
                <p:cNvPr id="36" name="Entrada de lápiz 35">
                  <a:extLst>
                    <a:ext uri="{FF2B5EF4-FFF2-40B4-BE49-F238E27FC236}">
                      <a16:creationId xmlns:a16="http://schemas.microsoft.com/office/drawing/2014/main" id="{88309EB4-24FA-FC55-63B6-27A3A9ABCC9E}"/>
                    </a:ext>
                  </a:extLst>
                </p:cNvPr>
                <p:cNvPicPr/>
                <p:nvPr/>
              </p:nvPicPr>
              <p:blipFill>
                <a:blip r:embed="rId63"/>
                <a:stretch>
                  <a:fillRect/>
                </a:stretch>
              </p:blipFill>
              <p:spPr>
                <a:xfrm>
                  <a:off x="3487565" y="1675353"/>
                  <a:ext cx="198360" cy="3870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7" name="Entrada de lápiz 36">
                  <a:extLst>
                    <a:ext uri="{FF2B5EF4-FFF2-40B4-BE49-F238E27FC236}">
                      <a16:creationId xmlns:a16="http://schemas.microsoft.com/office/drawing/2014/main" id="{C6E3E737-1075-18E0-D28E-AD8E5FEE081F}"/>
                    </a:ext>
                  </a:extLst>
                </p14:cNvPr>
                <p14:cNvContentPartPr/>
                <p14:nvPr/>
              </p14:nvContentPartPr>
              <p14:xfrm>
                <a:off x="2175005" y="2101233"/>
                <a:ext cx="1462680" cy="107280"/>
              </p14:xfrm>
            </p:contentPart>
          </mc:Choice>
          <mc:Fallback xmlns="">
            <p:pic>
              <p:nvPicPr>
                <p:cNvPr id="37" name="Entrada de lápiz 36">
                  <a:extLst>
                    <a:ext uri="{FF2B5EF4-FFF2-40B4-BE49-F238E27FC236}">
                      <a16:creationId xmlns:a16="http://schemas.microsoft.com/office/drawing/2014/main" id="{C6E3E737-1075-18E0-D28E-AD8E5FEE081F}"/>
                    </a:ext>
                  </a:extLst>
                </p:cNvPr>
                <p:cNvPicPr/>
                <p:nvPr/>
              </p:nvPicPr>
              <p:blipFill>
                <a:blip r:embed="rId65"/>
                <a:stretch>
                  <a:fillRect/>
                </a:stretch>
              </p:blipFill>
              <p:spPr>
                <a:xfrm>
                  <a:off x="2139005" y="2065593"/>
                  <a:ext cx="1534320" cy="17892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9" name="Entrada de lápiz 38">
                  <a:extLst>
                    <a:ext uri="{FF2B5EF4-FFF2-40B4-BE49-F238E27FC236}">
                      <a16:creationId xmlns:a16="http://schemas.microsoft.com/office/drawing/2014/main" id="{24B1DA05-33B8-5DA3-DCD7-F5F2AEA4A339}"/>
                    </a:ext>
                  </a:extLst>
                </p14:cNvPr>
                <p14:cNvContentPartPr/>
                <p14:nvPr/>
              </p14:nvContentPartPr>
              <p14:xfrm>
                <a:off x="4103525" y="4723113"/>
                <a:ext cx="231120" cy="341280"/>
              </p14:xfrm>
            </p:contentPart>
          </mc:Choice>
          <mc:Fallback xmlns="">
            <p:pic>
              <p:nvPicPr>
                <p:cNvPr id="39" name="Entrada de lápiz 38">
                  <a:extLst>
                    <a:ext uri="{FF2B5EF4-FFF2-40B4-BE49-F238E27FC236}">
                      <a16:creationId xmlns:a16="http://schemas.microsoft.com/office/drawing/2014/main" id="{24B1DA05-33B8-5DA3-DCD7-F5F2AEA4A339}"/>
                    </a:ext>
                  </a:extLst>
                </p:cNvPr>
                <p:cNvPicPr/>
                <p:nvPr/>
              </p:nvPicPr>
              <p:blipFill>
                <a:blip r:embed="rId67"/>
                <a:stretch>
                  <a:fillRect/>
                </a:stretch>
              </p:blipFill>
              <p:spPr>
                <a:xfrm>
                  <a:off x="4067885" y="4687473"/>
                  <a:ext cx="302760" cy="4129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0" name="Entrada de lápiz 39">
                  <a:extLst>
                    <a:ext uri="{FF2B5EF4-FFF2-40B4-BE49-F238E27FC236}">
                      <a16:creationId xmlns:a16="http://schemas.microsoft.com/office/drawing/2014/main" id="{C304A0C5-CF12-656B-5536-72CC12FD2820}"/>
                    </a:ext>
                  </a:extLst>
                </p14:cNvPr>
                <p14:cNvContentPartPr/>
                <p14:nvPr/>
              </p14:nvContentPartPr>
              <p14:xfrm>
                <a:off x="4121165" y="5223873"/>
                <a:ext cx="291240" cy="301320"/>
              </p14:xfrm>
            </p:contentPart>
          </mc:Choice>
          <mc:Fallback xmlns="">
            <p:pic>
              <p:nvPicPr>
                <p:cNvPr id="40" name="Entrada de lápiz 39">
                  <a:extLst>
                    <a:ext uri="{FF2B5EF4-FFF2-40B4-BE49-F238E27FC236}">
                      <a16:creationId xmlns:a16="http://schemas.microsoft.com/office/drawing/2014/main" id="{C304A0C5-CF12-656B-5536-72CC12FD2820}"/>
                    </a:ext>
                  </a:extLst>
                </p:cNvPr>
                <p:cNvPicPr/>
                <p:nvPr/>
              </p:nvPicPr>
              <p:blipFill>
                <a:blip r:embed="rId69"/>
                <a:stretch>
                  <a:fillRect/>
                </a:stretch>
              </p:blipFill>
              <p:spPr>
                <a:xfrm>
                  <a:off x="4085525" y="5188233"/>
                  <a:ext cx="36288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Entrada de lápiz 41">
                  <a:extLst>
                    <a:ext uri="{FF2B5EF4-FFF2-40B4-BE49-F238E27FC236}">
                      <a16:creationId xmlns:a16="http://schemas.microsoft.com/office/drawing/2014/main" id="{8883288C-0D1C-9257-CBFD-2D4F4704BC8E}"/>
                    </a:ext>
                  </a:extLst>
                </p14:cNvPr>
                <p14:cNvContentPartPr/>
                <p14:nvPr/>
              </p14:nvContentPartPr>
              <p14:xfrm>
                <a:off x="4134485" y="1865433"/>
                <a:ext cx="824760" cy="81720"/>
              </p14:xfrm>
            </p:contentPart>
          </mc:Choice>
          <mc:Fallback xmlns="">
            <p:pic>
              <p:nvPicPr>
                <p:cNvPr id="42" name="Entrada de lápiz 41">
                  <a:extLst>
                    <a:ext uri="{FF2B5EF4-FFF2-40B4-BE49-F238E27FC236}">
                      <a16:creationId xmlns:a16="http://schemas.microsoft.com/office/drawing/2014/main" id="{8883288C-0D1C-9257-CBFD-2D4F4704BC8E}"/>
                    </a:ext>
                  </a:extLst>
                </p:cNvPr>
                <p:cNvPicPr/>
                <p:nvPr/>
              </p:nvPicPr>
              <p:blipFill>
                <a:blip r:embed="rId71"/>
                <a:stretch>
                  <a:fillRect/>
                </a:stretch>
              </p:blipFill>
              <p:spPr>
                <a:xfrm>
                  <a:off x="4098485" y="1829793"/>
                  <a:ext cx="896400" cy="1533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Entrada de lápiz 42">
                  <a:extLst>
                    <a:ext uri="{FF2B5EF4-FFF2-40B4-BE49-F238E27FC236}">
                      <a16:creationId xmlns:a16="http://schemas.microsoft.com/office/drawing/2014/main" id="{EA8DB999-A160-AF8C-F293-43969E6C32FB}"/>
                    </a:ext>
                  </a:extLst>
                </p14:cNvPr>
                <p14:cNvContentPartPr/>
                <p14:nvPr/>
              </p14:nvContentPartPr>
              <p14:xfrm>
                <a:off x="4771325" y="1789473"/>
                <a:ext cx="204840" cy="346680"/>
              </p14:xfrm>
            </p:contentPart>
          </mc:Choice>
          <mc:Fallback xmlns="">
            <p:pic>
              <p:nvPicPr>
                <p:cNvPr id="43" name="Entrada de lápiz 42">
                  <a:extLst>
                    <a:ext uri="{FF2B5EF4-FFF2-40B4-BE49-F238E27FC236}">
                      <a16:creationId xmlns:a16="http://schemas.microsoft.com/office/drawing/2014/main" id="{EA8DB999-A160-AF8C-F293-43969E6C32FB}"/>
                    </a:ext>
                  </a:extLst>
                </p:cNvPr>
                <p:cNvPicPr/>
                <p:nvPr/>
              </p:nvPicPr>
              <p:blipFill>
                <a:blip r:embed="rId73"/>
                <a:stretch>
                  <a:fillRect/>
                </a:stretch>
              </p:blipFill>
              <p:spPr>
                <a:xfrm>
                  <a:off x="4735325" y="1753473"/>
                  <a:ext cx="276480" cy="418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Entrada de lápiz 43">
                  <a:extLst>
                    <a:ext uri="{FF2B5EF4-FFF2-40B4-BE49-F238E27FC236}">
                      <a16:creationId xmlns:a16="http://schemas.microsoft.com/office/drawing/2014/main" id="{3936652E-D26D-1169-9676-ABA3F365658D}"/>
                    </a:ext>
                  </a:extLst>
                </p14:cNvPr>
                <p14:cNvContentPartPr/>
                <p14:nvPr/>
              </p14:nvContentPartPr>
              <p14:xfrm>
                <a:off x="4942685" y="1604433"/>
                <a:ext cx="379080" cy="649800"/>
              </p14:xfrm>
            </p:contentPart>
          </mc:Choice>
          <mc:Fallback xmlns="">
            <p:pic>
              <p:nvPicPr>
                <p:cNvPr id="44" name="Entrada de lápiz 43">
                  <a:extLst>
                    <a:ext uri="{FF2B5EF4-FFF2-40B4-BE49-F238E27FC236}">
                      <a16:creationId xmlns:a16="http://schemas.microsoft.com/office/drawing/2014/main" id="{3936652E-D26D-1169-9676-ABA3F365658D}"/>
                    </a:ext>
                  </a:extLst>
                </p:cNvPr>
                <p:cNvPicPr/>
                <p:nvPr/>
              </p:nvPicPr>
              <p:blipFill>
                <a:blip r:embed="rId75"/>
                <a:stretch>
                  <a:fillRect/>
                </a:stretch>
              </p:blipFill>
              <p:spPr>
                <a:xfrm>
                  <a:off x="4907045" y="1568433"/>
                  <a:ext cx="450720" cy="7214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Entrada de lápiz 44">
                  <a:extLst>
                    <a:ext uri="{FF2B5EF4-FFF2-40B4-BE49-F238E27FC236}">
                      <a16:creationId xmlns:a16="http://schemas.microsoft.com/office/drawing/2014/main" id="{F752D997-CDF9-3A8A-E9F7-AE090ED73621}"/>
                    </a:ext>
                  </a:extLst>
                </p14:cNvPr>
                <p14:cNvContentPartPr/>
                <p14:nvPr/>
              </p14:nvContentPartPr>
              <p14:xfrm>
                <a:off x="5292965" y="1925553"/>
                <a:ext cx="1107000" cy="39600"/>
              </p14:xfrm>
            </p:contentPart>
          </mc:Choice>
          <mc:Fallback xmlns="">
            <p:pic>
              <p:nvPicPr>
                <p:cNvPr id="45" name="Entrada de lápiz 44">
                  <a:extLst>
                    <a:ext uri="{FF2B5EF4-FFF2-40B4-BE49-F238E27FC236}">
                      <a16:creationId xmlns:a16="http://schemas.microsoft.com/office/drawing/2014/main" id="{F752D997-CDF9-3A8A-E9F7-AE090ED73621}"/>
                    </a:ext>
                  </a:extLst>
                </p:cNvPr>
                <p:cNvPicPr/>
                <p:nvPr/>
              </p:nvPicPr>
              <p:blipFill>
                <a:blip r:embed="rId77"/>
                <a:stretch>
                  <a:fillRect/>
                </a:stretch>
              </p:blipFill>
              <p:spPr>
                <a:xfrm>
                  <a:off x="5257325" y="1889553"/>
                  <a:ext cx="117864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Entrada de lápiz 45">
                  <a:extLst>
                    <a:ext uri="{FF2B5EF4-FFF2-40B4-BE49-F238E27FC236}">
                      <a16:creationId xmlns:a16="http://schemas.microsoft.com/office/drawing/2014/main" id="{70773C0C-D0E4-6A9A-276A-C05341BDE447}"/>
                    </a:ext>
                  </a:extLst>
                </p14:cNvPr>
                <p14:cNvContentPartPr/>
                <p14:nvPr/>
              </p14:nvContentPartPr>
              <p14:xfrm>
                <a:off x="6860405" y="1370793"/>
                <a:ext cx="22320" cy="7920"/>
              </p14:xfrm>
            </p:contentPart>
          </mc:Choice>
          <mc:Fallback xmlns="">
            <p:pic>
              <p:nvPicPr>
                <p:cNvPr id="46" name="Entrada de lápiz 45">
                  <a:extLst>
                    <a:ext uri="{FF2B5EF4-FFF2-40B4-BE49-F238E27FC236}">
                      <a16:creationId xmlns:a16="http://schemas.microsoft.com/office/drawing/2014/main" id="{70773C0C-D0E4-6A9A-276A-C05341BDE447}"/>
                    </a:ext>
                  </a:extLst>
                </p:cNvPr>
                <p:cNvPicPr/>
                <p:nvPr/>
              </p:nvPicPr>
              <p:blipFill>
                <a:blip r:embed="rId79"/>
                <a:stretch>
                  <a:fillRect/>
                </a:stretch>
              </p:blipFill>
              <p:spPr>
                <a:xfrm>
                  <a:off x="6824405" y="1334793"/>
                  <a:ext cx="939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Entrada de lápiz 46">
                  <a:extLst>
                    <a:ext uri="{FF2B5EF4-FFF2-40B4-BE49-F238E27FC236}">
                      <a16:creationId xmlns:a16="http://schemas.microsoft.com/office/drawing/2014/main" id="{9FFBB29B-5F5B-2015-3B20-98199CABDF79}"/>
                    </a:ext>
                  </a:extLst>
                </p14:cNvPr>
                <p14:cNvContentPartPr/>
                <p14:nvPr/>
              </p14:nvContentPartPr>
              <p14:xfrm>
                <a:off x="6072725" y="1349193"/>
                <a:ext cx="990000" cy="80280"/>
              </p14:xfrm>
            </p:contentPart>
          </mc:Choice>
          <mc:Fallback xmlns="">
            <p:pic>
              <p:nvPicPr>
                <p:cNvPr id="47" name="Entrada de lápiz 46">
                  <a:extLst>
                    <a:ext uri="{FF2B5EF4-FFF2-40B4-BE49-F238E27FC236}">
                      <a16:creationId xmlns:a16="http://schemas.microsoft.com/office/drawing/2014/main" id="{9FFBB29B-5F5B-2015-3B20-98199CABDF79}"/>
                    </a:ext>
                  </a:extLst>
                </p:cNvPr>
                <p:cNvPicPr/>
                <p:nvPr/>
              </p:nvPicPr>
              <p:blipFill>
                <a:blip r:embed="rId81"/>
                <a:stretch>
                  <a:fillRect/>
                </a:stretch>
              </p:blipFill>
              <p:spPr>
                <a:xfrm>
                  <a:off x="6036725" y="1313193"/>
                  <a:ext cx="106164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Entrada de lápiz 47">
                  <a:extLst>
                    <a:ext uri="{FF2B5EF4-FFF2-40B4-BE49-F238E27FC236}">
                      <a16:creationId xmlns:a16="http://schemas.microsoft.com/office/drawing/2014/main" id="{C908C411-C333-0960-8D8C-03C55401A505}"/>
                    </a:ext>
                  </a:extLst>
                </p14:cNvPr>
                <p14:cNvContentPartPr/>
                <p14:nvPr/>
              </p14:nvContentPartPr>
              <p14:xfrm>
                <a:off x="6333005" y="1258113"/>
                <a:ext cx="15840" cy="43920"/>
              </p14:xfrm>
            </p:contentPart>
          </mc:Choice>
          <mc:Fallback xmlns="">
            <p:pic>
              <p:nvPicPr>
                <p:cNvPr id="48" name="Entrada de lápiz 47">
                  <a:extLst>
                    <a:ext uri="{FF2B5EF4-FFF2-40B4-BE49-F238E27FC236}">
                      <a16:creationId xmlns:a16="http://schemas.microsoft.com/office/drawing/2014/main" id="{C908C411-C333-0960-8D8C-03C55401A505}"/>
                    </a:ext>
                  </a:extLst>
                </p:cNvPr>
                <p:cNvPicPr/>
                <p:nvPr/>
              </p:nvPicPr>
              <p:blipFill>
                <a:blip r:embed="rId83"/>
                <a:stretch>
                  <a:fillRect/>
                </a:stretch>
              </p:blipFill>
              <p:spPr>
                <a:xfrm>
                  <a:off x="6297365" y="1222473"/>
                  <a:ext cx="874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Entrada de lápiz 48">
                  <a:extLst>
                    <a:ext uri="{FF2B5EF4-FFF2-40B4-BE49-F238E27FC236}">
                      <a16:creationId xmlns:a16="http://schemas.microsoft.com/office/drawing/2014/main" id="{CD10D618-890A-CAEE-E41A-7C92D32AF05C}"/>
                    </a:ext>
                  </a:extLst>
                </p14:cNvPr>
                <p14:cNvContentPartPr/>
                <p14:nvPr/>
              </p14:nvContentPartPr>
              <p14:xfrm>
                <a:off x="6315365" y="1354233"/>
                <a:ext cx="9720" cy="168840"/>
              </p14:xfrm>
            </p:contentPart>
          </mc:Choice>
          <mc:Fallback xmlns="">
            <p:pic>
              <p:nvPicPr>
                <p:cNvPr id="49" name="Entrada de lápiz 48">
                  <a:extLst>
                    <a:ext uri="{FF2B5EF4-FFF2-40B4-BE49-F238E27FC236}">
                      <a16:creationId xmlns:a16="http://schemas.microsoft.com/office/drawing/2014/main" id="{CD10D618-890A-CAEE-E41A-7C92D32AF05C}"/>
                    </a:ext>
                  </a:extLst>
                </p:cNvPr>
                <p:cNvPicPr/>
                <p:nvPr/>
              </p:nvPicPr>
              <p:blipFill>
                <a:blip r:embed="rId85"/>
                <a:stretch>
                  <a:fillRect/>
                </a:stretch>
              </p:blipFill>
              <p:spPr>
                <a:xfrm>
                  <a:off x="6279725" y="1318233"/>
                  <a:ext cx="813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Entrada de lápiz 49">
                  <a:extLst>
                    <a:ext uri="{FF2B5EF4-FFF2-40B4-BE49-F238E27FC236}">
                      <a16:creationId xmlns:a16="http://schemas.microsoft.com/office/drawing/2014/main" id="{C2461338-CBCB-F522-AD08-6D04435A55A5}"/>
                    </a:ext>
                  </a:extLst>
                </p14:cNvPr>
                <p14:cNvContentPartPr/>
                <p14:nvPr/>
              </p14:nvContentPartPr>
              <p14:xfrm>
                <a:off x="6036725" y="1234713"/>
                <a:ext cx="275400" cy="238320"/>
              </p14:xfrm>
            </p:contentPart>
          </mc:Choice>
          <mc:Fallback xmlns="">
            <p:pic>
              <p:nvPicPr>
                <p:cNvPr id="50" name="Entrada de lápiz 49">
                  <a:extLst>
                    <a:ext uri="{FF2B5EF4-FFF2-40B4-BE49-F238E27FC236}">
                      <a16:creationId xmlns:a16="http://schemas.microsoft.com/office/drawing/2014/main" id="{C2461338-CBCB-F522-AD08-6D04435A55A5}"/>
                    </a:ext>
                  </a:extLst>
                </p:cNvPr>
                <p:cNvPicPr/>
                <p:nvPr/>
              </p:nvPicPr>
              <p:blipFill>
                <a:blip r:embed="rId87"/>
                <a:stretch>
                  <a:fillRect/>
                </a:stretch>
              </p:blipFill>
              <p:spPr>
                <a:xfrm>
                  <a:off x="6000725" y="1198713"/>
                  <a:ext cx="34704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3" name="Entrada de lápiz 52">
                  <a:extLst>
                    <a:ext uri="{FF2B5EF4-FFF2-40B4-BE49-F238E27FC236}">
                      <a16:creationId xmlns:a16="http://schemas.microsoft.com/office/drawing/2014/main" id="{7A2CB418-DE39-8AC5-3098-F28BA0CF2471}"/>
                    </a:ext>
                  </a:extLst>
                </p14:cNvPr>
                <p14:cNvContentPartPr/>
                <p14:nvPr/>
              </p14:nvContentPartPr>
              <p14:xfrm>
                <a:off x="883685" y="1127073"/>
                <a:ext cx="1042200" cy="710640"/>
              </p14:xfrm>
            </p:contentPart>
          </mc:Choice>
          <mc:Fallback xmlns="">
            <p:pic>
              <p:nvPicPr>
                <p:cNvPr id="53" name="Entrada de lápiz 52">
                  <a:extLst>
                    <a:ext uri="{FF2B5EF4-FFF2-40B4-BE49-F238E27FC236}">
                      <a16:creationId xmlns:a16="http://schemas.microsoft.com/office/drawing/2014/main" id="{7A2CB418-DE39-8AC5-3098-F28BA0CF2471}"/>
                    </a:ext>
                  </a:extLst>
                </p:cNvPr>
                <p:cNvPicPr/>
                <p:nvPr/>
              </p:nvPicPr>
              <p:blipFill>
                <a:blip r:embed="rId89"/>
                <a:stretch>
                  <a:fillRect/>
                </a:stretch>
              </p:blipFill>
              <p:spPr>
                <a:xfrm>
                  <a:off x="848045" y="1091433"/>
                  <a:ext cx="1113840" cy="7822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4" name="Entrada de lápiz 53">
                  <a:extLst>
                    <a:ext uri="{FF2B5EF4-FFF2-40B4-BE49-F238E27FC236}">
                      <a16:creationId xmlns:a16="http://schemas.microsoft.com/office/drawing/2014/main" id="{0659CBBD-F592-2002-B75E-F304332F267A}"/>
                    </a:ext>
                  </a:extLst>
                </p14:cNvPr>
                <p14:cNvContentPartPr/>
                <p14:nvPr/>
              </p14:nvContentPartPr>
              <p14:xfrm>
                <a:off x="1673885" y="1560873"/>
                <a:ext cx="53280" cy="231480"/>
              </p14:xfrm>
            </p:contentPart>
          </mc:Choice>
          <mc:Fallback xmlns="">
            <p:pic>
              <p:nvPicPr>
                <p:cNvPr id="54" name="Entrada de lápiz 53">
                  <a:extLst>
                    <a:ext uri="{FF2B5EF4-FFF2-40B4-BE49-F238E27FC236}">
                      <a16:creationId xmlns:a16="http://schemas.microsoft.com/office/drawing/2014/main" id="{0659CBBD-F592-2002-B75E-F304332F267A}"/>
                    </a:ext>
                  </a:extLst>
                </p:cNvPr>
                <p:cNvPicPr/>
                <p:nvPr/>
              </p:nvPicPr>
              <p:blipFill>
                <a:blip r:embed="rId91"/>
                <a:stretch>
                  <a:fillRect/>
                </a:stretch>
              </p:blipFill>
              <p:spPr>
                <a:xfrm>
                  <a:off x="1638245" y="1524873"/>
                  <a:ext cx="12492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5" name="Entrada de lápiz 54">
                  <a:extLst>
                    <a:ext uri="{FF2B5EF4-FFF2-40B4-BE49-F238E27FC236}">
                      <a16:creationId xmlns:a16="http://schemas.microsoft.com/office/drawing/2014/main" id="{56B8BA06-E317-B23F-8EF7-BB98476D8378}"/>
                    </a:ext>
                  </a:extLst>
                </p14:cNvPr>
                <p14:cNvContentPartPr/>
                <p14:nvPr/>
              </p14:nvContentPartPr>
              <p14:xfrm>
                <a:off x="1488845" y="1562313"/>
                <a:ext cx="450720" cy="376920"/>
              </p14:xfrm>
            </p:contentPart>
          </mc:Choice>
          <mc:Fallback xmlns="">
            <p:pic>
              <p:nvPicPr>
                <p:cNvPr id="55" name="Entrada de lápiz 54">
                  <a:extLst>
                    <a:ext uri="{FF2B5EF4-FFF2-40B4-BE49-F238E27FC236}">
                      <a16:creationId xmlns:a16="http://schemas.microsoft.com/office/drawing/2014/main" id="{56B8BA06-E317-B23F-8EF7-BB98476D8378}"/>
                    </a:ext>
                  </a:extLst>
                </p:cNvPr>
                <p:cNvPicPr/>
                <p:nvPr/>
              </p:nvPicPr>
              <p:blipFill>
                <a:blip r:embed="rId93"/>
                <a:stretch>
                  <a:fillRect/>
                </a:stretch>
              </p:blipFill>
              <p:spPr>
                <a:xfrm>
                  <a:off x="1452845" y="1526673"/>
                  <a:ext cx="52236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7" name="Entrada de lápiz 56">
                  <a:extLst>
                    <a:ext uri="{FF2B5EF4-FFF2-40B4-BE49-F238E27FC236}">
                      <a16:creationId xmlns:a16="http://schemas.microsoft.com/office/drawing/2014/main" id="{39227BCE-0700-C757-7B2D-A4B9906672FC}"/>
                    </a:ext>
                  </a:extLst>
                </p14:cNvPr>
                <p14:cNvContentPartPr/>
                <p14:nvPr/>
              </p14:nvContentPartPr>
              <p14:xfrm>
                <a:off x="662285" y="3888273"/>
                <a:ext cx="1145880" cy="1000800"/>
              </p14:xfrm>
            </p:contentPart>
          </mc:Choice>
          <mc:Fallback xmlns="">
            <p:pic>
              <p:nvPicPr>
                <p:cNvPr id="57" name="Entrada de lápiz 56">
                  <a:extLst>
                    <a:ext uri="{FF2B5EF4-FFF2-40B4-BE49-F238E27FC236}">
                      <a16:creationId xmlns:a16="http://schemas.microsoft.com/office/drawing/2014/main" id="{39227BCE-0700-C757-7B2D-A4B9906672FC}"/>
                    </a:ext>
                  </a:extLst>
                </p:cNvPr>
                <p:cNvPicPr/>
                <p:nvPr/>
              </p:nvPicPr>
              <p:blipFill>
                <a:blip r:embed="rId95"/>
                <a:stretch>
                  <a:fillRect/>
                </a:stretch>
              </p:blipFill>
              <p:spPr>
                <a:xfrm>
                  <a:off x="626645" y="3852273"/>
                  <a:ext cx="1217520" cy="1072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8" name="Entrada de lápiz 57">
                  <a:extLst>
                    <a:ext uri="{FF2B5EF4-FFF2-40B4-BE49-F238E27FC236}">
                      <a16:creationId xmlns:a16="http://schemas.microsoft.com/office/drawing/2014/main" id="{C2CA566C-4690-9013-F8F8-331D3825B9F6}"/>
                    </a:ext>
                  </a:extLst>
                </p14:cNvPr>
                <p14:cNvContentPartPr/>
                <p14:nvPr/>
              </p14:nvContentPartPr>
              <p14:xfrm>
                <a:off x="1656245" y="4643913"/>
                <a:ext cx="84600" cy="248760"/>
              </p14:xfrm>
            </p:contentPart>
          </mc:Choice>
          <mc:Fallback xmlns="">
            <p:pic>
              <p:nvPicPr>
                <p:cNvPr id="58" name="Entrada de lápiz 57">
                  <a:extLst>
                    <a:ext uri="{FF2B5EF4-FFF2-40B4-BE49-F238E27FC236}">
                      <a16:creationId xmlns:a16="http://schemas.microsoft.com/office/drawing/2014/main" id="{C2CA566C-4690-9013-F8F8-331D3825B9F6}"/>
                    </a:ext>
                  </a:extLst>
                </p:cNvPr>
                <p:cNvPicPr/>
                <p:nvPr/>
              </p:nvPicPr>
              <p:blipFill>
                <a:blip r:embed="rId97"/>
                <a:stretch>
                  <a:fillRect/>
                </a:stretch>
              </p:blipFill>
              <p:spPr>
                <a:xfrm>
                  <a:off x="1620245" y="4607913"/>
                  <a:ext cx="156240" cy="3204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9" name="Entrada de lápiz 58">
                  <a:extLst>
                    <a:ext uri="{FF2B5EF4-FFF2-40B4-BE49-F238E27FC236}">
                      <a16:creationId xmlns:a16="http://schemas.microsoft.com/office/drawing/2014/main" id="{6A826D2F-79B2-B3C1-D77C-A7F63E20B7FB}"/>
                    </a:ext>
                  </a:extLst>
                </p14:cNvPr>
                <p14:cNvContentPartPr/>
                <p14:nvPr/>
              </p14:nvContentPartPr>
              <p14:xfrm>
                <a:off x="1543925" y="4694313"/>
                <a:ext cx="319680" cy="285840"/>
              </p14:xfrm>
            </p:contentPart>
          </mc:Choice>
          <mc:Fallback xmlns="">
            <p:pic>
              <p:nvPicPr>
                <p:cNvPr id="59" name="Entrada de lápiz 58">
                  <a:extLst>
                    <a:ext uri="{FF2B5EF4-FFF2-40B4-BE49-F238E27FC236}">
                      <a16:creationId xmlns:a16="http://schemas.microsoft.com/office/drawing/2014/main" id="{6A826D2F-79B2-B3C1-D77C-A7F63E20B7FB}"/>
                    </a:ext>
                  </a:extLst>
                </p:cNvPr>
                <p:cNvPicPr/>
                <p:nvPr/>
              </p:nvPicPr>
              <p:blipFill>
                <a:blip r:embed="rId99"/>
                <a:stretch>
                  <a:fillRect/>
                </a:stretch>
              </p:blipFill>
              <p:spPr>
                <a:xfrm>
                  <a:off x="1507925" y="4658313"/>
                  <a:ext cx="39132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61" name="Entrada de lápiz 60">
                  <a:extLst>
                    <a:ext uri="{FF2B5EF4-FFF2-40B4-BE49-F238E27FC236}">
                      <a16:creationId xmlns:a16="http://schemas.microsoft.com/office/drawing/2014/main" id="{A1DB77C9-657A-5883-98EB-4A9B76392DE3}"/>
                    </a:ext>
                  </a:extLst>
                </p14:cNvPr>
                <p14:cNvContentPartPr/>
                <p14:nvPr/>
              </p14:nvContentPartPr>
              <p14:xfrm>
                <a:off x="4540925" y="4958193"/>
                <a:ext cx="878040" cy="109080"/>
              </p14:xfrm>
            </p:contentPart>
          </mc:Choice>
          <mc:Fallback xmlns="">
            <p:pic>
              <p:nvPicPr>
                <p:cNvPr id="61" name="Entrada de lápiz 60">
                  <a:extLst>
                    <a:ext uri="{FF2B5EF4-FFF2-40B4-BE49-F238E27FC236}">
                      <a16:creationId xmlns:a16="http://schemas.microsoft.com/office/drawing/2014/main" id="{A1DB77C9-657A-5883-98EB-4A9B76392DE3}"/>
                    </a:ext>
                  </a:extLst>
                </p:cNvPr>
                <p:cNvPicPr/>
                <p:nvPr/>
              </p:nvPicPr>
              <p:blipFill>
                <a:blip r:embed="rId101"/>
                <a:stretch>
                  <a:fillRect/>
                </a:stretch>
              </p:blipFill>
              <p:spPr>
                <a:xfrm>
                  <a:off x="4505285" y="4922193"/>
                  <a:ext cx="949680" cy="18072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Entrada de lápiz 61">
                  <a:extLst>
                    <a:ext uri="{FF2B5EF4-FFF2-40B4-BE49-F238E27FC236}">
                      <a16:creationId xmlns:a16="http://schemas.microsoft.com/office/drawing/2014/main" id="{104E426C-6111-133D-8F61-0B3C5CB6B4D0}"/>
                    </a:ext>
                  </a:extLst>
                </p14:cNvPr>
                <p14:cNvContentPartPr/>
                <p14:nvPr/>
              </p14:nvContentPartPr>
              <p14:xfrm>
                <a:off x="5256245" y="4903833"/>
                <a:ext cx="223200" cy="195840"/>
              </p14:xfrm>
            </p:contentPart>
          </mc:Choice>
          <mc:Fallback xmlns="">
            <p:pic>
              <p:nvPicPr>
                <p:cNvPr id="62" name="Entrada de lápiz 61">
                  <a:extLst>
                    <a:ext uri="{FF2B5EF4-FFF2-40B4-BE49-F238E27FC236}">
                      <a16:creationId xmlns:a16="http://schemas.microsoft.com/office/drawing/2014/main" id="{104E426C-6111-133D-8F61-0B3C5CB6B4D0}"/>
                    </a:ext>
                  </a:extLst>
                </p:cNvPr>
                <p:cNvPicPr/>
                <p:nvPr/>
              </p:nvPicPr>
              <p:blipFill>
                <a:blip r:embed="rId103"/>
                <a:stretch>
                  <a:fillRect/>
                </a:stretch>
              </p:blipFill>
              <p:spPr>
                <a:xfrm>
                  <a:off x="5220605" y="4867833"/>
                  <a:ext cx="29484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Entrada de lápiz 62">
                  <a:extLst>
                    <a:ext uri="{FF2B5EF4-FFF2-40B4-BE49-F238E27FC236}">
                      <a16:creationId xmlns:a16="http://schemas.microsoft.com/office/drawing/2014/main" id="{0EA4FA01-04A6-DD96-5822-A69BBBCD9CE7}"/>
                    </a:ext>
                  </a:extLst>
                </p14:cNvPr>
                <p14:cNvContentPartPr/>
                <p14:nvPr/>
              </p14:nvContentPartPr>
              <p14:xfrm>
                <a:off x="5476565" y="4789353"/>
                <a:ext cx="116640" cy="730440"/>
              </p14:xfrm>
            </p:contentPart>
          </mc:Choice>
          <mc:Fallback xmlns="">
            <p:pic>
              <p:nvPicPr>
                <p:cNvPr id="63" name="Entrada de lápiz 62">
                  <a:extLst>
                    <a:ext uri="{FF2B5EF4-FFF2-40B4-BE49-F238E27FC236}">
                      <a16:creationId xmlns:a16="http://schemas.microsoft.com/office/drawing/2014/main" id="{0EA4FA01-04A6-DD96-5822-A69BBBCD9CE7}"/>
                    </a:ext>
                  </a:extLst>
                </p:cNvPr>
                <p:cNvPicPr/>
                <p:nvPr/>
              </p:nvPicPr>
              <p:blipFill>
                <a:blip r:embed="rId105"/>
                <a:stretch>
                  <a:fillRect/>
                </a:stretch>
              </p:blipFill>
              <p:spPr>
                <a:xfrm>
                  <a:off x="5440925" y="4753353"/>
                  <a:ext cx="188280" cy="802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Entrada de lápiz 63">
                  <a:extLst>
                    <a:ext uri="{FF2B5EF4-FFF2-40B4-BE49-F238E27FC236}">
                      <a16:creationId xmlns:a16="http://schemas.microsoft.com/office/drawing/2014/main" id="{3CD22C6E-A58E-8D9A-E2BB-0BDCD513EC44}"/>
                    </a:ext>
                  </a:extLst>
                </p14:cNvPr>
                <p14:cNvContentPartPr/>
                <p14:nvPr/>
              </p14:nvContentPartPr>
              <p14:xfrm>
                <a:off x="5507525" y="4675593"/>
                <a:ext cx="1940760" cy="88560"/>
              </p14:xfrm>
            </p:contentPart>
          </mc:Choice>
          <mc:Fallback xmlns="">
            <p:pic>
              <p:nvPicPr>
                <p:cNvPr id="64" name="Entrada de lápiz 63">
                  <a:extLst>
                    <a:ext uri="{FF2B5EF4-FFF2-40B4-BE49-F238E27FC236}">
                      <a16:creationId xmlns:a16="http://schemas.microsoft.com/office/drawing/2014/main" id="{3CD22C6E-A58E-8D9A-E2BB-0BDCD513EC44}"/>
                    </a:ext>
                  </a:extLst>
                </p:cNvPr>
                <p:cNvPicPr/>
                <p:nvPr/>
              </p:nvPicPr>
              <p:blipFill>
                <a:blip r:embed="rId107"/>
                <a:stretch>
                  <a:fillRect/>
                </a:stretch>
              </p:blipFill>
              <p:spPr>
                <a:xfrm>
                  <a:off x="5471885" y="4639953"/>
                  <a:ext cx="201240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Entrada de lápiz 64">
                  <a:extLst>
                    <a:ext uri="{FF2B5EF4-FFF2-40B4-BE49-F238E27FC236}">
                      <a16:creationId xmlns:a16="http://schemas.microsoft.com/office/drawing/2014/main" id="{DA7A87EC-3E7F-A420-E76D-3C6AD35304FA}"/>
                    </a:ext>
                  </a:extLst>
                </p14:cNvPr>
                <p14:cNvContentPartPr/>
                <p14:nvPr/>
              </p14:nvContentPartPr>
              <p14:xfrm>
                <a:off x="7510565" y="4782513"/>
                <a:ext cx="272160" cy="105480"/>
              </p14:xfrm>
            </p:contentPart>
          </mc:Choice>
          <mc:Fallback xmlns="">
            <p:pic>
              <p:nvPicPr>
                <p:cNvPr id="65" name="Entrada de lápiz 64">
                  <a:extLst>
                    <a:ext uri="{FF2B5EF4-FFF2-40B4-BE49-F238E27FC236}">
                      <a16:creationId xmlns:a16="http://schemas.microsoft.com/office/drawing/2014/main" id="{DA7A87EC-3E7F-A420-E76D-3C6AD35304FA}"/>
                    </a:ext>
                  </a:extLst>
                </p:cNvPr>
                <p:cNvPicPr/>
                <p:nvPr/>
              </p:nvPicPr>
              <p:blipFill>
                <a:blip r:embed="rId109"/>
                <a:stretch>
                  <a:fillRect/>
                </a:stretch>
              </p:blipFill>
              <p:spPr>
                <a:xfrm>
                  <a:off x="7474925" y="4746873"/>
                  <a:ext cx="34380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Entrada de lápiz 65">
                  <a:extLst>
                    <a:ext uri="{FF2B5EF4-FFF2-40B4-BE49-F238E27FC236}">
                      <a16:creationId xmlns:a16="http://schemas.microsoft.com/office/drawing/2014/main" id="{31AB341D-4B5A-7139-1051-181E2A3FD7D9}"/>
                    </a:ext>
                  </a:extLst>
                </p14:cNvPr>
                <p14:cNvContentPartPr/>
                <p14:nvPr/>
              </p14:nvContentPartPr>
              <p14:xfrm>
                <a:off x="7772285" y="4870713"/>
                <a:ext cx="30600" cy="738360"/>
              </p14:xfrm>
            </p:contentPart>
          </mc:Choice>
          <mc:Fallback xmlns="">
            <p:pic>
              <p:nvPicPr>
                <p:cNvPr id="66" name="Entrada de lápiz 65">
                  <a:extLst>
                    <a:ext uri="{FF2B5EF4-FFF2-40B4-BE49-F238E27FC236}">
                      <a16:creationId xmlns:a16="http://schemas.microsoft.com/office/drawing/2014/main" id="{31AB341D-4B5A-7139-1051-181E2A3FD7D9}"/>
                    </a:ext>
                  </a:extLst>
                </p:cNvPr>
                <p:cNvPicPr/>
                <p:nvPr/>
              </p:nvPicPr>
              <p:blipFill>
                <a:blip r:embed="rId111"/>
                <a:stretch>
                  <a:fillRect/>
                </a:stretch>
              </p:blipFill>
              <p:spPr>
                <a:xfrm>
                  <a:off x="7736645" y="4835073"/>
                  <a:ext cx="102240" cy="8100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Entrada de lápiz 66">
                  <a:extLst>
                    <a:ext uri="{FF2B5EF4-FFF2-40B4-BE49-F238E27FC236}">
                      <a16:creationId xmlns:a16="http://schemas.microsoft.com/office/drawing/2014/main" id="{F6EA8FBA-3D07-62F2-0288-FE0C5FCC1263}"/>
                    </a:ext>
                  </a:extLst>
                </p14:cNvPr>
                <p14:cNvContentPartPr/>
                <p14:nvPr/>
              </p14:nvContentPartPr>
              <p14:xfrm>
                <a:off x="5730005" y="5619513"/>
                <a:ext cx="2070000" cy="93960"/>
              </p14:xfrm>
            </p:contentPart>
          </mc:Choice>
          <mc:Fallback xmlns="">
            <p:pic>
              <p:nvPicPr>
                <p:cNvPr id="67" name="Entrada de lápiz 66">
                  <a:extLst>
                    <a:ext uri="{FF2B5EF4-FFF2-40B4-BE49-F238E27FC236}">
                      <a16:creationId xmlns:a16="http://schemas.microsoft.com/office/drawing/2014/main" id="{F6EA8FBA-3D07-62F2-0288-FE0C5FCC1263}"/>
                    </a:ext>
                  </a:extLst>
                </p:cNvPr>
                <p:cNvPicPr/>
                <p:nvPr/>
              </p:nvPicPr>
              <p:blipFill>
                <a:blip r:embed="rId113"/>
                <a:stretch>
                  <a:fillRect/>
                </a:stretch>
              </p:blipFill>
              <p:spPr>
                <a:xfrm>
                  <a:off x="5694365" y="5583873"/>
                  <a:ext cx="2141640" cy="16560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Entrada de lápiz 67">
                  <a:extLst>
                    <a:ext uri="{FF2B5EF4-FFF2-40B4-BE49-F238E27FC236}">
                      <a16:creationId xmlns:a16="http://schemas.microsoft.com/office/drawing/2014/main" id="{8E4CBA64-D69F-EDD7-2DC0-924BC46028CF}"/>
                    </a:ext>
                  </a:extLst>
                </p14:cNvPr>
                <p14:cNvContentPartPr/>
                <p14:nvPr/>
              </p14:nvContentPartPr>
              <p14:xfrm>
                <a:off x="6044645" y="5164833"/>
                <a:ext cx="297720" cy="560520"/>
              </p14:xfrm>
            </p:contentPart>
          </mc:Choice>
          <mc:Fallback xmlns="">
            <p:pic>
              <p:nvPicPr>
                <p:cNvPr id="68" name="Entrada de lápiz 67">
                  <a:extLst>
                    <a:ext uri="{FF2B5EF4-FFF2-40B4-BE49-F238E27FC236}">
                      <a16:creationId xmlns:a16="http://schemas.microsoft.com/office/drawing/2014/main" id="{8E4CBA64-D69F-EDD7-2DC0-924BC46028CF}"/>
                    </a:ext>
                  </a:extLst>
                </p:cNvPr>
                <p:cNvPicPr/>
                <p:nvPr/>
              </p:nvPicPr>
              <p:blipFill>
                <a:blip r:embed="rId115"/>
                <a:stretch>
                  <a:fillRect/>
                </a:stretch>
              </p:blipFill>
              <p:spPr>
                <a:xfrm>
                  <a:off x="6009005" y="5128833"/>
                  <a:ext cx="369360" cy="6321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Entrada de lápiz 68">
                  <a:extLst>
                    <a:ext uri="{FF2B5EF4-FFF2-40B4-BE49-F238E27FC236}">
                      <a16:creationId xmlns:a16="http://schemas.microsoft.com/office/drawing/2014/main" id="{F3BBE769-E2AC-1D94-DCE3-D7731C5CA7D5}"/>
                    </a:ext>
                  </a:extLst>
                </p14:cNvPr>
                <p14:cNvContentPartPr/>
                <p14:nvPr/>
              </p14:nvContentPartPr>
              <p14:xfrm>
                <a:off x="6308885" y="4974393"/>
                <a:ext cx="1020960" cy="699840"/>
              </p14:xfrm>
            </p:contentPart>
          </mc:Choice>
          <mc:Fallback xmlns="">
            <p:pic>
              <p:nvPicPr>
                <p:cNvPr id="69" name="Entrada de lápiz 68">
                  <a:extLst>
                    <a:ext uri="{FF2B5EF4-FFF2-40B4-BE49-F238E27FC236}">
                      <a16:creationId xmlns:a16="http://schemas.microsoft.com/office/drawing/2014/main" id="{F3BBE769-E2AC-1D94-DCE3-D7731C5CA7D5}"/>
                    </a:ext>
                  </a:extLst>
                </p:cNvPr>
                <p:cNvPicPr/>
                <p:nvPr/>
              </p:nvPicPr>
              <p:blipFill>
                <a:blip r:embed="rId117"/>
                <a:stretch>
                  <a:fillRect/>
                </a:stretch>
              </p:blipFill>
              <p:spPr>
                <a:xfrm>
                  <a:off x="6272885" y="4938753"/>
                  <a:ext cx="1092600" cy="7714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Entrada de lápiz 69">
                  <a:extLst>
                    <a:ext uri="{FF2B5EF4-FFF2-40B4-BE49-F238E27FC236}">
                      <a16:creationId xmlns:a16="http://schemas.microsoft.com/office/drawing/2014/main" id="{9D9A88EA-C1D8-E897-6099-E2251392A1A9}"/>
                    </a:ext>
                  </a:extLst>
                </p14:cNvPr>
                <p14:cNvContentPartPr/>
                <p14:nvPr/>
              </p14:nvContentPartPr>
              <p14:xfrm>
                <a:off x="7371245" y="5205153"/>
                <a:ext cx="159480" cy="220320"/>
              </p14:xfrm>
            </p:contentPart>
          </mc:Choice>
          <mc:Fallback xmlns="">
            <p:pic>
              <p:nvPicPr>
                <p:cNvPr id="70" name="Entrada de lápiz 69">
                  <a:extLst>
                    <a:ext uri="{FF2B5EF4-FFF2-40B4-BE49-F238E27FC236}">
                      <a16:creationId xmlns:a16="http://schemas.microsoft.com/office/drawing/2014/main" id="{9D9A88EA-C1D8-E897-6099-E2251392A1A9}"/>
                    </a:ext>
                  </a:extLst>
                </p:cNvPr>
                <p:cNvPicPr/>
                <p:nvPr/>
              </p:nvPicPr>
              <p:blipFill>
                <a:blip r:embed="rId119"/>
                <a:stretch>
                  <a:fillRect/>
                </a:stretch>
              </p:blipFill>
              <p:spPr>
                <a:xfrm>
                  <a:off x="7335245" y="5169513"/>
                  <a:ext cx="23112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Entrada de lápiz 70">
                  <a:extLst>
                    <a:ext uri="{FF2B5EF4-FFF2-40B4-BE49-F238E27FC236}">
                      <a16:creationId xmlns:a16="http://schemas.microsoft.com/office/drawing/2014/main" id="{7C7D6662-20C7-35C0-8F21-B2DC7F2A9796}"/>
                    </a:ext>
                  </a:extLst>
                </p14:cNvPr>
                <p14:cNvContentPartPr/>
                <p14:nvPr/>
              </p14:nvContentPartPr>
              <p14:xfrm>
                <a:off x="6849965" y="5003193"/>
                <a:ext cx="274680" cy="38880"/>
              </p14:xfrm>
            </p:contentPart>
          </mc:Choice>
          <mc:Fallback xmlns="">
            <p:pic>
              <p:nvPicPr>
                <p:cNvPr id="71" name="Entrada de lápiz 70">
                  <a:extLst>
                    <a:ext uri="{FF2B5EF4-FFF2-40B4-BE49-F238E27FC236}">
                      <a16:creationId xmlns:a16="http://schemas.microsoft.com/office/drawing/2014/main" id="{7C7D6662-20C7-35C0-8F21-B2DC7F2A9796}"/>
                    </a:ext>
                  </a:extLst>
                </p:cNvPr>
                <p:cNvPicPr/>
                <p:nvPr/>
              </p:nvPicPr>
              <p:blipFill>
                <a:blip r:embed="rId121"/>
                <a:stretch>
                  <a:fillRect/>
                </a:stretch>
              </p:blipFill>
              <p:spPr>
                <a:xfrm>
                  <a:off x="6813965" y="4967193"/>
                  <a:ext cx="346320" cy="11052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Entrada de lápiz 71">
                  <a:extLst>
                    <a:ext uri="{FF2B5EF4-FFF2-40B4-BE49-F238E27FC236}">
                      <a16:creationId xmlns:a16="http://schemas.microsoft.com/office/drawing/2014/main" id="{020B8290-1216-AEE0-03CF-A80B224C263C}"/>
                    </a:ext>
                  </a:extLst>
                </p14:cNvPr>
                <p14:cNvContentPartPr/>
                <p14:nvPr/>
              </p14:nvContentPartPr>
              <p14:xfrm>
                <a:off x="6612365" y="5059353"/>
                <a:ext cx="271440" cy="59400"/>
              </p14:xfrm>
            </p:contentPart>
          </mc:Choice>
          <mc:Fallback xmlns="">
            <p:pic>
              <p:nvPicPr>
                <p:cNvPr id="72" name="Entrada de lápiz 71">
                  <a:extLst>
                    <a:ext uri="{FF2B5EF4-FFF2-40B4-BE49-F238E27FC236}">
                      <a16:creationId xmlns:a16="http://schemas.microsoft.com/office/drawing/2014/main" id="{020B8290-1216-AEE0-03CF-A80B224C263C}"/>
                    </a:ext>
                  </a:extLst>
                </p:cNvPr>
                <p:cNvPicPr/>
                <p:nvPr/>
              </p:nvPicPr>
              <p:blipFill>
                <a:blip r:embed="rId123"/>
                <a:stretch>
                  <a:fillRect/>
                </a:stretch>
              </p:blipFill>
              <p:spPr>
                <a:xfrm>
                  <a:off x="6576725" y="5023353"/>
                  <a:ext cx="34308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4" name="Entrada de lápiz 73">
                  <a:extLst>
                    <a:ext uri="{FF2B5EF4-FFF2-40B4-BE49-F238E27FC236}">
                      <a16:creationId xmlns:a16="http://schemas.microsoft.com/office/drawing/2014/main" id="{083675C1-D2A2-F751-8C18-5FA1F085640D}"/>
                    </a:ext>
                  </a:extLst>
                </p14:cNvPr>
                <p14:cNvContentPartPr/>
                <p14:nvPr/>
              </p14:nvContentPartPr>
              <p14:xfrm>
                <a:off x="7766165" y="5233953"/>
                <a:ext cx="865440" cy="25920"/>
              </p14:xfrm>
            </p:contentPart>
          </mc:Choice>
          <mc:Fallback xmlns="">
            <p:pic>
              <p:nvPicPr>
                <p:cNvPr id="74" name="Entrada de lápiz 73">
                  <a:extLst>
                    <a:ext uri="{FF2B5EF4-FFF2-40B4-BE49-F238E27FC236}">
                      <a16:creationId xmlns:a16="http://schemas.microsoft.com/office/drawing/2014/main" id="{083675C1-D2A2-F751-8C18-5FA1F085640D}"/>
                    </a:ext>
                  </a:extLst>
                </p:cNvPr>
                <p:cNvPicPr/>
                <p:nvPr/>
              </p:nvPicPr>
              <p:blipFill>
                <a:blip r:embed="rId125"/>
                <a:stretch>
                  <a:fillRect/>
                </a:stretch>
              </p:blipFill>
              <p:spPr>
                <a:xfrm>
                  <a:off x="7730525" y="5198313"/>
                  <a:ext cx="937080" cy="97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5" name="Entrada de lápiz 74">
                  <a:extLst>
                    <a:ext uri="{FF2B5EF4-FFF2-40B4-BE49-F238E27FC236}">
                      <a16:creationId xmlns:a16="http://schemas.microsoft.com/office/drawing/2014/main" id="{B4CB5CEE-0712-5CDF-8AFA-2C5F99163E94}"/>
                    </a:ext>
                  </a:extLst>
                </p14:cNvPr>
                <p14:cNvContentPartPr/>
                <p14:nvPr/>
              </p14:nvContentPartPr>
              <p14:xfrm>
                <a:off x="8435765" y="5064753"/>
                <a:ext cx="331920" cy="352800"/>
              </p14:xfrm>
            </p:contentPart>
          </mc:Choice>
          <mc:Fallback xmlns="">
            <p:pic>
              <p:nvPicPr>
                <p:cNvPr id="75" name="Entrada de lápiz 74">
                  <a:extLst>
                    <a:ext uri="{FF2B5EF4-FFF2-40B4-BE49-F238E27FC236}">
                      <a16:creationId xmlns:a16="http://schemas.microsoft.com/office/drawing/2014/main" id="{B4CB5CEE-0712-5CDF-8AFA-2C5F99163E94}"/>
                    </a:ext>
                  </a:extLst>
                </p:cNvPr>
                <p:cNvPicPr/>
                <p:nvPr/>
              </p:nvPicPr>
              <p:blipFill>
                <a:blip r:embed="rId127"/>
                <a:stretch>
                  <a:fillRect/>
                </a:stretch>
              </p:blipFill>
              <p:spPr>
                <a:xfrm>
                  <a:off x="8400125" y="5028753"/>
                  <a:ext cx="403560" cy="42444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7" name="Entrada de lápiz 76">
                  <a:extLst>
                    <a:ext uri="{FF2B5EF4-FFF2-40B4-BE49-F238E27FC236}">
                      <a16:creationId xmlns:a16="http://schemas.microsoft.com/office/drawing/2014/main" id="{C0D9B98A-264E-6A94-AE97-C58DFD3BF709}"/>
                    </a:ext>
                  </a:extLst>
                </p14:cNvPr>
                <p14:cNvContentPartPr/>
                <p14:nvPr/>
              </p14:nvContentPartPr>
              <p14:xfrm>
                <a:off x="8790725" y="4948833"/>
                <a:ext cx="220680" cy="404280"/>
              </p14:xfrm>
            </p:contentPart>
          </mc:Choice>
          <mc:Fallback xmlns="">
            <p:pic>
              <p:nvPicPr>
                <p:cNvPr id="77" name="Entrada de lápiz 76">
                  <a:extLst>
                    <a:ext uri="{FF2B5EF4-FFF2-40B4-BE49-F238E27FC236}">
                      <a16:creationId xmlns:a16="http://schemas.microsoft.com/office/drawing/2014/main" id="{C0D9B98A-264E-6A94-AE97-C58DFD3BF709}"/>
                    </a:ext>
                  </a:extLst>
                </p:cNvPr>
                <p:cNvPicPr/>
                <p:nvPr/>
              </p:nvPicPr>
              <p:blipFill>
                <a:blip r:embed="rId129"/>
                <a:stretch>
                  <a:fillRect/>
                </a:stretch>
              </p:blipFill>
              <p:spPr>
                <a:xfrm>
                  <a:off x="8755085" y="4912833"/>
                  <a:ext cx="292320" cy="4759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8" name="Entrada de lápiz 77">
                  <a:extLst>
                    <a:ext uri="{FF2B5EF4-FFF2-40B4-BE49-F238E27FC236}">
                      <a16:creationId xmlns:a16="http://schemas.microsoft.com/office/drawing/2014/main" id="{0BEC02B9-692F-42BA-F548-7E77BAC65675}"/>
                    </a:ext>
                  </a:extLst>
                </p14:cNvPr>
                <p14:cNvContentPartPr/>
                <p14:nvPr/>
              </p14:nvContentPartPr>
              <p14:xfrm>
                <a:off x="9032645" y="4570833"/>
                <a:ext cx="646200" cy="736920"/>
              </p14:xfrm>
            </p:contentPart>
          </mc:Choice>
          <mc:Fallback xmlns="">
            <p:pic>
              <p:nvPicPr>
                <p:cNvPr id="78" name="Entrada de lápiz 77">
                  <a:extLst>
                    <a:ext uri="{FF2B5EF4-FFF2-40B4-BE49-F238E27FC236}">
                      <a16:creationId xmlns:a16="http://schemas.microsoft.com/office/drawing/2014/main" id="{0BEC02B9-692F-42BA-F548-7E77BAC65675}"/>
                    </a:ext>
                  </a:extLst>
                </p:cNvPr>
                <p:cNvPicPr/>
                <p:nvPr/>
              </p:nvPicPr>
              <p:blipFill>
                <a:blip r:embed="rId131"/>
                <a:stretch>
                  <a:fillRect/>
                </a:stretch>
              </p:blipFill>
              <p:spPr>
                <a:xfrm>
                  <a:off x="8996645" y="4534833"/>
                  <a:ext cx="717840" cy="8085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9" name="Entrada de lápiz 78">
                  <a:extLst>
                    <a:ext uri="{FF2B5EF4-FFF2-40B4-BE49-F238E27FC236}">
                      <a16:creationId xmlns:a16="http://schemas.microsoft.com/office/drawing/2014/main" id="{D7564CBD-7C31-CCFB-C1BD-DC299B69A5E4}"/>
                    </a:ext>
                  </a:extLst>
                </p14:cNvPr>
                <p14:cNvContentPartPr/>
                <p14:nvPr/>
              </p14:nvContentPartPr>
              <p14:xfrm>
                <a:off x="8799005" y="5258793"/>
                <a:ext cx="1140120" cy="222840"/>
              </p14:xfrm>
            </p:contentPart>
          </mc:Choice>
          <mc:Fallback xmlns="">
            <p:pic>
              <p:nvPicPr>
                <p:cNvPr id="79" name="Entrada de lápiz 78">
                  <a:extLst>
                    <a:ext uri="{FF2B5EF4-FFF2-40B4-BE49-F238E27FC236}">
                      <a16:creationId xmlns:a16="http://schemas.microsoft.com/office/drawing/2014/main" id="{D7564CBD-7C31-CCFB-C1BD-DC299B69A5E4}"/>
                    </a:ext>
                  </a:extLst>
                </p:cNvPr>
                <p:cNvPicPr/>
                <p:nvPr/>
              </p:nvPicPr>
              <p:blipFill>
                <a:blip r:embed="rId133"/>
                <a:stretch>
                  <a:fillRect/>
                </a:stretch>
              </p:blipFill>
              <p:spPr>
                <a:xfrm>
                  <a:off x="8763005" y="5222793"/>
                  <a:ext cx="1211760" cy="294480"/>
                </a:xfrm>
                <a:prstGeom prst="rect">
                  <a:avLst/>
                </a:prstGeom>
              </p:spPr>
            </p:pic>
          </mc:Fallback>
        </mc:AlternateContent>
      </p:grpSp>
    </p:spTree>
    <p:extLst>
      <p:ext uri="{BB962C8B-B14F-4D97-AF65-F5344CB8AC3E}">
        <p14:creationId xmlns:p14="http://schemas.microsoft.com/office/powerpoint/2010/main" val="1112600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60" name="Entrada de lápiz 59">
                <a:extLst>
                  <a:ext uri="{FF2B5EF4-FFF2-40B4-BE49-F238E27FC236}">
                    <a16:creationId xmlns:a16="http://schemas.microsoft.com/office/drawing/2014/main" id="{187DAAA9-77F9-9711-F823-57EC3B4EC020}"/>
                  </a:ext>
                </a:extLst>
              </p14:cNvPr>
              <p14:cNvContentPartPr/>
              <p14:nvPr/>
            </p14:nvContentPartPr>
            <p14:xfrm>
              <a:off x="1731125" y="1025193"/>
              <a:ext cx="13680" cy="360"/>
            </p14:xfrm>
          </p:contentPart>
        </mc:Choice>
        <mc:Fallback xmlns="">
          <p:pic>
            <p:nvPicPr>
              <p:cNvPr id="60" name="Entrada de lápiz 59">
                <a:extLst>
                  <a:ext uri="{FF2B5EF4-FFF2-40B4-BE49-F238E27FC236}">
                    <a16:creationId xmlns:a16="http://schemas.microsoft.com/office/drawing/2014/main" id="{187DAAA9-77F9-9711-F823-57EC3B4EC020}"/>
                  </a:ext>
                </a:extLst>
              </p:cNvPr>
              <p:cNvPicPr/>
              <p:nvPr/>
            </p:nvPicPr>
            <p:blipFill>
              <a:blip r:embed="rId3"/>
              <a:stretch>
                <a:fillRect/>
              </a:stretch>
            </p:blipFill>
            <p:spPr>
              <a:xfrm>
                <a:off x="1695485" y="989193"/>
                <a:ext cx="85320" cy="72000"/>
              </a:xfrm>
              <a:prstGeom prst="rect">
                <a:avLst/>
              </a:prstGeom>
            </p:spPr>
          </p:pic>
        </mc:Fallback>
      </mc:AlternateContent>
      <p:grpSp>
        <p:nvGrpSpPr>
          <p:cNvPr id="114" name="Grupo 113">
            <a:extLst>
              <a:ext uri="{FF2B5EF4-FFF2-40B4-BE49-F238E27FC236}">
                <a16:creationId xmlns:a16="http://schemas.microsoft.com/office/drawing/2014/main" id="{ABC27CB1-A0FE-421A-4A0B-B497C11D2513}"/>
              </a:ext>
            </a:extLst>
          </p:cNvPr>
          <p:cNvGrpSpPr/>
          <p:nvPr/>
        </p:nvGrpSpPr>
        <p:grpSpPr>
          <a:xfrm>
            <a:off x="325325" y="146073"/>
            <a:ext cx="11476440" cy="6453000"/>
            <a:chOff x="325325" y="146073"/>
            <a:chExt cx="11476440" cy="6453000"/>
          </a:xfrm>
        </p:grpSpPr>
        <mc:AlternateContent xmlns:mc="http://schemas.openxmlformats.org/markup-compatibility/2006" xmlns:p14="http://schemas.microsoft.com/office/powerpoint/2010/main">
          <mc:Choice Requires="p14">
            <p:contentPart p14:bwMode="auto" r:id="rId4">
              <p14:nvContentPartPr>
                <p14:cNvPr id="2" name="Entrada de lápiz 1">
                  <a:extLst>
                    <a:ext uri="{FF2B5EF4-FFF2-40B4-BE49-F238E27FC236}">
                      <a16:creationId xmlns:a16="http://schemas.microsoft.com/office/drawing/2014/main" id="{E141B662-A58A-1591-51FC-D88D0026B505}"/>
                    </a:ext>
                  </a:extLst>
                </p14:cNvPr>
                <p14:cNvContentPartPr/>
                <p14:nvPr/>
              </p14:nvContentPartPr>
              <p14:xfrm>
                <a:off x="1244045" y="663033"/>
                <a:ext cx="2297520" cy="105480"/>
              </p14:xfrm>
            </p:contentPart>
          </mc:Choice>
          <mc:Fallback xmlns="">
            <p:pic>
              <p:nvPicPr>
                <p:cNvPr id="2" name="Entrada de lápiz 1">
                  <a:extLst>
                    <a:ext uri="{FF2B5EF4-FFF2-40B4-BE49-F238E27FC236}">
                      <a16:creationId xmlns:a16="http://schemas.microsoft.com/office/drawing/2014/main" id="{E141B662-A58A-1591-51FC-D88D0026B505}"/>
                    </a:ext>
                  </a:extLst>
                </p:cNvPr>
                <p:cNvPicPr/>
                <p:nvPr/>
              </p:nvPicPr>
              <p:blipFill>
                <a:blip r:embed="rId5"/>
                <a:stretch>
                  <a:fillRect/>
                </a:stretch>
              </p:blipFill>
              <p:spPr>
                <a:xfrm>
                  <a:off x="1208405" y="627393"/>
                  <a:ext cx="236916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 name="Entrada de lápiz 2">
                  <a:extLst>
                    <a:ext uri="{FF2B5EF4-FFF2-40B4-BE49-F238E27FC236}">
                      <a16:creationId xmlns:a16="http://schemas.microsoft.com/office/drawing/2014/main" id="{FBE5876B-8744-2B64-40A6-CFE808E0BFA1}"/>
                    </a:ext>
                  </a:extLst>
                </p14:cNvPr>
                <p14:cNvContentPartPr/>
                <p14:nvPr/>
              </p14:nvContentPartPr>
              <p14:xfrm>
                <a:off x="1236845" y="783633"/>
                <a:ext cx="486000" cy="2789640"/>
              </p14:xfrm>
            </p:contentPart>
          </mc:Choice>
          <mc:Fallback xmlns="">
            <p:pic>
              <p:nvPicPr>
                <p:cNvPr id="3" name="Entrada de lápiz 2">
                  <a:extLst>
                    <a:ext uri="{FF2B5EF4-FFF2-40B4-BE49-F238E27FC236}">
                      <a16:creationId xmlns:a16="http://schemas.microsoft.com/office/drawing/2014/main" id="{FBE5876B-8744-2B64-40A6-CFE808E0BFA1}"/>
                    </a:ext>
                  </a:extLst>
                </p:cNvPr>
                <p:cNvPicPr/>
                <p:nvPr/>
              </p:nvPicPr>
              <p:blipFill>
                <a:blip r:embed="rId7"/>
                <a:stretch>
                  <a:fillRect/>
                </a:stretch>
              </p:blipFill>
              <p:spPr>
                <a:xfrm>
                  <a:off x="1200845" y="747993"/>
                  <a:ext cx="557640" cy="28612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4" name="Entrada de lápiz 3">
                  <a:extLst>
                    <a:ext uri="{FF2B5EF4-FFF2-40B4-BE49-F238E27FC236}">
                      <a16:creationId xmlns:a16="http://schemas.microsoft.com/office/drawing/2014/main" id="{1885A2C8-FC02-0E7C-DDF5-79781D6DE42A}"/>
                    </a:ext>
                  </a:extLst>
                </p14:cNvPr>
                <p14:cNvContentPartPr/>
                <p14:nvPr/>
              </p14:nvContentPartPr>
              <p14:xfrm>
                <a:off x="1924445" y="767073"/>
                <a:ext cx="1927440" cy="3092040"/>
              </p14:xfrm>
            </p:contentPart>
          </mc:Choice>
          <mc:Fallback xmlns="">
            <p:pic>
              <p:nvPicPr>
                <p:cNvPr id="4" name="Entrada de lápiz 3">
                  <a:extLst>
                    <a:ext uri="{FF2B5EF4-FFF2-40B4-BE49-F238E27FC236}">
                      <a16:creationId xmlns:a16="http://schemas.microsoft.com/office/drawing/2014/main" id="{1885A2C8-FC02-0E7C-DDF5-79781D6DE42A}"/>
                    </a:ext>
                  </a:extLst>
                </p:cNvPr>
                <p:cNvPicPr/>
                <p:nvPr/>
              </p:nvPicPr>
              <p:blipFill>
                <a:blip r:embed="rId9"/>
                <a:stretch>
                  <a:fillRect/>
                </a:stretch>
              </p:blipFill>
              <p:spPr>
                <a:xfrm>
                  <a:off x="1888805" y="731433"/>
                  <a:ext cx="1999080" cy="3163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Entrada de lápiz 4">
                  <a:extLst>
                    <a:ext uri="{FF2B5EF4-FFF2-40B4-BE49-F238E27FC236}">
                      <a16:creationId xmlns:a16="http://schemas.microsoft.com/office/drawing/2014/main" id="{9245C46F-6F1E-9DE9-4295-CF0B20B0A514}"/>
                    </a:ext>
                  </a:extLst>
                </p14:cNvPr>
                <p14:cNvContentPartPr/>
                <p14:nvPr/>
              </p14:nvContentPartPr>
              <p14:xfrm>
                <a:off x="3480365" y="1356393"/>
                <a:ext cx="2520" cy="9000"/>
              </p14:xfrm>
            </p:contentPart>
          </mc:Choice>
          <mc:Fallback xmlns="">
            <p:pic>
              <p:nvPicPr>
                <p:cNvPr id="5" name="Entrada de lápiz 4">
                  <a:extLst>
                    <a:ext uri="{FF2B5EF4-FFF2-40B4-BE49-F238E27FC236}">
                      <a16:creationId xmlns:a16="http://schemas.microsoft.com/office/drawing/2014/main" id="{9245C46F-6F1E-9DE9-4295-CF0B20B0A514}"/>
                    </a:ext>
                  </a:extLst>
                </p:cNvPr>
                <p:cNvPicPr/>
                <p:nvPr/>
              </p:nvPicPr>
              <p:blipFill>
                <a:blip r:embed="rId11"/>
                <a:stretch>
                  <a:fillRect/>
                </a:stretch>
              </p:blipFill>
              <p:spPr>
                <a:xfrm>
                  <a:off x="3444365" y="1320393"/>
                  <a:ext cx="74160" cy="80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Entrada de lápiz 5">
                  <a:extLst>
                    <a:ext uri="{FF2B5EF4-FFF2-40B4-BE49-F238E27FC236}">
                      <a16:creationId xmlns:a16="http://schemas.microsoft.com/office/drawing/2014/main" id="{313396EC-4832-881D-D460-0216506BEC89}"/>
                    </a:ext>
                  </a:extLst>
                </p14:cNvPr>
                <p14:cNvContentPartPr/>
                <p14:nvPr/>
              </p14:nvContentPartPr>
              <p14:xfrm>
                <a:off x="1210565" y="1330473"/>
                <a:ext cx="2271240" cy="116280"/>
              </p14:xfrm>
            </p:contentPart>
          </mc:Choice>
          <mc:Fallback xmlns="">
            <p:pic>
              <p:nvPicPr>
                <p:cNvPr id="6" name="Entrada de lápiz 5">
                  <a:extLst>
                    <a:ext uri="{FF2B5EF4-FFF2-40B4-BE49-F238E27FC236}">
                      <a16:creationId xmlns:a16="http://schemas.microsoft.com/office/drawing/2014/main" id="{313396EC-4832-881D-D460-0216506BEC89}"/>
                    </a:ext>
                  </a:extLst>
                </p:cNvPr>
                <p:cNvPicPr/>
                <p:nvPr/>
              </p:nvPicPr>
              <p:blipFill>
                <a:blip r:embed="rId13"/>
                <a:stretch>
                  <a:fillRect/>
                </a:stretch>
              </p:blipFill>
              <p:spPr>
                <a:xfrm>
                  <a:off x="1174925" y="1294833"/>
                  <a:ext cx="234288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Entrada de lápiz 6">
                  <a:extLst>
                    <a:ext uri="{FF2B5EF4-FFF2-40B4-BE49-F238E27FC236}">
                      <a16:creationId xmlns:a16="http://schemas.microsoft.com/office/drawing/2014/main" id="{ACA1C01A-2A4C-EAF0-3829-D771D99CA483}"/>
                    </a:ext>
                  </a:extLst>
                </p14:cNvPr>
                <p14:cNvContentPartPr/>
                <p14:nvPr/>
              </p14:nvContentPartPr>
              <p14:xfrm>
                <a:off x="1638965" y="907833"/>
                <a:ext cx="312480" cy="371880"/>
              </p14:xfrm>
            </p:contentPart>
          </mc:Choice>
          <mc:Fallback xmlns="">
            <p:pic>
              <p:nvPicPr>
                <p:cNvPr id="7" name="Entrada de lápiz 6">
                  <a:extLst>
                    <a:ext uri="{FF2B5EF4-FFF2-40B4-BE49-F238E27FC236}">
                      <a16:creationId xmlns:a16="http://schemas.microsoft.com/office/drawing/2014/main" id="{ACA1C01A-2A4C-EAF0-3829-D771D99CA483}"/>
                    </a:ext>
                  </a:extLst>
                </p:cNvPr>
                <p:cNvPicPr/>
                <p:nvPr/>
              </p:nvPicPr>
              <p:blipFill>
                <a:blip r:embed="rId15"/>
                <a:stretch>
                  <a:fillRect/>
                </a:stretch>
              </p:blipFill>
              <p:spPr>
                <a:xfrm>
                  <a:off x="1602965" y="872193"/>
                  <a:ext cx="384120" cy="4435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8" name="Entrada de lápiz 7">
                  <a:extLst>
                    <a:ext uri="{FF2B5EF4-FFF2-40B4-BE49-F238E27FC236}">
                      <a16:creationId xmlns:a16="http://schemas.microsoft.com/office/drawing/2014/main" id="{6FB60628-2A34-99D5-A76C-FD5CDBDD3D5D}"/>
                    </a:ext>
                  </a:extLst>
                </p14:cNvPr>
                <p14:cNvContentPartPr/>
                <p14:nvPr/>
              </p14:nvContentPartPr>
              <p14:xfrm>
                <a:off x="2020565" y="764553"/>
                <a:ext cx="282600" cy="571320"/>
              </p14:xfrm>
            </p:contentPart>
          </mc:Choice>
          <mc:Fallback xmlns="">
            <p:pic>
              <p:nvPicPr>
                <p:cNvPr id="8" name="Entrada de lápiz 7">
                  <a:extLst>
                    <a:ext uri="{FF2B5EF4-FFF2-40B4-BE49-F238E27FC236}">
                      <a16:creationId xmlns:a16="http://schemas.microsoft.com/office/drawing/2014/main" id="{6FB60628-2A34-99D5-A76C-FD5CDBDD3D5D}"/>
                    </a:ext>
                  </a:extLst>
                </p:cNvPr>
                <p:cNvPicPr/>
                <p:nvPr/>
              </p:nvPicPr>
              <p:blipFill>
                <a:blip r:embed="rId17"/>
                <a:stretch>
                  <a:fillRect/>
                </a:stretch>
              </p:blipFill>
              <p:spPr>
                <a:xfrm>
                  <a:off x="1984565" y="728913"/>
                  <a:ext cx="35424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9" name="Entrada de lápiz 8">
                  <a:extLst>
                    <a:ext uri="{FF2B5EF4-FFF2-40B4-BE49-F238E27FC236}">
                      <a16:creationId xmlns:a16="http://schemas.microsoft.com/office/drawing/2014/main" id="{D1DF0E67-D35B-B56F-9C5D-CCF004A72D7F}"/>
                    </a:ext>
                  </a:extLst>
                </p14:cNvPr>
                <p14:cNvContentPartPr/>
                <p14:nvPr/>
              </p14:nvContentPartPr>
              <p14:xfrm>
                <a:off x="2249165" y="991713"/>
                <a:ext cx="189720" cy="567000"/>
              </p14:xfrm>
            </p:contentPart>
          </mc:Choice>
          <mc:Fallback xmlns="">
            <p:pic>
              <p:nvPicPr>
                <p:cNvPr id="9" name="Entrada de lápiz 8">
                  <a:extLst>
                    <a:ext uri="{FF2B5EF4-FFF2-40B4-BE49-F238E27FC236}">
                      <a16:creationId xmlns:a16="http://schemas.microsoft.com/office/drawing/2014/main" id="{D1DF0E67-D35B-B56F-9C5D-CCF004A72D7F}"/>
                    </a:ext>
                  </a:extLst>
                </p:cNvPr>
                <p:cNvPicPr/>
                <p:nvPr/>
              </p:nvPicPr>
              <p:blipFill>
                <a:blip r:embed="rId19"/>
                <a:stretch>
                  <a:fillRect/>
                </a:stretch>
              </p:blipFill>
              <p:spPr>
                <a:xfrm>
                  <a:off x="2213525" y="955713"/>
                  <a:ext cx="261360" cy="638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0" name="Entrada de lápiz 9">
                  <a:extLst>
                    <a:ext uri="{FF2B5EF4-FFF2-40B4-BE49-F238E27FC236}">
                      <a16:creationId xmlns:a16="http://schemas.microsoft.com/office/drawing/2014/main" id="{89307A44-B928-BBC9-A73D-0BB0A9147363}"/>
                    </a:ext>
                  </a:extLst>
                </p14:cNvPr>
                <p14:cNvContentPartPr/>
                <p14:nvPr/>
              </p14:nvContentPartPr>
              <p14:xfrm>
                <a:off x="2447165" y="817473"/>
                <a:ext cx="202680" cy="435600"/>
              </p14:xfrm>
            </p:contentPart>
          </mc:Choice>
          <mc:Fallback xmlns="">
            <p:pic>
              <p:nvPicPr>
                <p:cNvPr id="10" name="Entrada de lápiz 9">
                  <a:extLst>
                    <a:ext uri="{FF2B5EF4-FFF2-40B4-BE49-F238E27FC236}">
                      <a16:creationId xmlns:a16="http://schemas.microsoft.com/office/drawing/2014/main" id="{89307A44-B928-BBC9-A73D-0BB0A9147363}"/>
                    </a:ext>
                  </a:extLst>
                </p:cNvPr>
                <p:cNvPicPr/>
                <p:nvPr/>
              </p:nvPicPr>
              <p:blipFill>
                <a:blip r:embed="rId21"/>
                <a:stretch>
                  <a:fillRect/>
                </a:stretch>
              </p:blipFill>
              <p:spPr>
                <a:xfrm>
                  <a:off x="2411165" y="781473"/>
                  <a:ext cx="274320" cy="507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1" name="Entrada de lápiz 10">
                  <a:extLst>
                    <a:ext uri="{FF2B5EF4-FFF2-40B4-BE49-F238E27FC236}">
                      <a16:creationId xmlns:a16="http://schemas.microsoft.com/office/drawing/2014/main" id="{3B0ADD77-E30A-677A-3458-0B8961990BE7}"/>
                    </a:ext>
                  </a:extLst>
                </p14:cNvPr>
                <p14:cNvContentPartPr/>
                <p14:nvPr/>
              </p14:nvContentPartPr>
              <p14:xfrm>
                <a:off x="2631485" y="1233273"/>
                <a:ext cx="181800" cy="87840"/>
              </p14:xfrm>
            </p:contentPart>
          </mc:Choice>
          <mc:Fallback xmlns="">
            <p:pic>
              <p:nvPicPr>
                <p:cNvPr id="11" name="Entrada de lápiz 10">
                  <a:extLst>
                    <a:ext uri="{FF2B5EF4-FFF2-40B4-BE49-F238E27FC236}">
                      <a16:creationId xmlns:a16="http://schemas.microsoft.com/office/drawing/2014/main" id="{3B0ADD77-E30A-677A-3458-0B8961990BE7}"/>
                    </a:ext>
                  </a:extLst>
                </p:cNvPr>
                <p:cNvPicPr/>
                <p:nvPr/>
              </p:nvPicPr>
              <p:blipFill>
                <a:blip r:embed="rId23"/>
                <a:stretch>
                  <a:fillRect/>
                </a:stretch>
              </p:blipFill>
              <p:spPr>
                <a:xfrm>
                  <a:off x="2595845" y="1197633"/>
                  <a:ext cx="2534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Entrada de lápiz 12">
                  <a:extLst>
                    <a:ext uri="{FF2B5EF4-FFF2-40B4-BE49-F238E27FC236}">
                      <a16:creationId xmlns:a16="http://schemas.microsoft.com/office/drawing/2014/main" id="{3E5B923C-80B2-D6AD-19E1-2FFC0F9AE3C7}"/>
                    </a:ext>
                  </a:extLst>
                </p14:cNvPr>
                <p14:cNvContentPartPr/>
                <p14:nvPr/>
              </p14:nvContentPartPr>
              <p14:xfrm>
                <a:off x="1574165" y="2922753"/>
                <a:ext cx="2199600" cy="163440"/>
              </p14:xfrm>
            </p:contentPart>
          </mc:Choice>
          <mc:Fallback xmlns="">
            <p:pic>
              <p:nvPicPr>
                <p:cNvPr id="13" name="Entrada de lápiz 12">
                  <a:extLst>
                    <a:ext uri="{FF2B5EF4-FFF2-40B4-BE49-F238E27FC236}">
                      <a16:creationId xmlns:a16="http://schemas.microsoft.com/office/drawing/2014/main" id="{3E5B923C-80B2-D6AD-19E1-2FFC0F9AE3C7}"/>
                    </a:ext>
                  </a:extLst>
                </p:cNvPr>
                <p:cNvPicPr/>
                <p:nvPr/>
              </p:nvPicPr>
              <p:blipFill>
                <a:blip r:embed="rId25"/>
                <a:stretch>
                  <a:fillRect/>
                </a:stretch>
              </p:blipFill>
              <p:spPr>
                <a:xfrm>
                  <a:off x="1538165" y="2887113"/>
                  <a:ext cx="227124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Entrada de lápiz 13">
                  <a:extLst>
                    <a:ext uri="{FF2B5EF4-FFF2-40B4-BE49-F238E27FC236}">
                      <a16:creationId xmlns:a16="http://schemas.microsoft.com/office/drawing/2014/main" id="{DEB01C19-23DC-CC33-6ADD-AA0AF9614A6C}"/>
                    </a:ext>
                  </a:extLst>
                </p14:cNvPr>
                <p14:cNvContentPartPr/>
                <p14:nvPr/>
              </p14:nvContentPartPr>
              <p14:xfrm>
                <a:off x="1714205" y="3391113"/>
                <a:ext cx="2190240" cy="111600"/>
              </p14:xfrm>
            </p:contentPart>
          </mc:Choice>
          <mc:Fallback xmlns="">
            <p:pic>
              <p:nvPicPr>
                <p:cNvPr id="14" name="Entrada de lápiz 13">
                  <a:extLst>
                    <a:ext uri="{FF2B5EF4-FFF2-40B4-BE49-F238E27FC236}">
                      <a16:creationId xmlns:a16="http://schemas.microsoft.com/office/drawing/2014/main" id="{DEB01C19-23DC-CC33-6ADD-AA0AF9614A6C}"/>
                    </a:ext>
                  </a:extLst>
                </p:cNvPr>
                <p:cNvPicPr/>
                <p:nvPr/>
              </p:nvPicPr>
              <p:blipFill>
                <a:blip r:embed="rId27"/>
                <a:stretch>
                  <a:fillRect/>
                </a:stretch>
              </p:blipFill>
              <p:spPr>
                <a:xfrm>
                  <a:off x="1678205" y="3355473"/>
                  <a:ext cx="226188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Entrada de lápiz 15">
                  <a:extLst>
                    <a:ext uri="{FF2B5EF4-FFF2-40B4-BE49-F238E27FC236}">
                      <a16:creationId xmlns:a16="http://schemas.microsoft.com/office/drawing/2014/main" id="{FADD55DB-BC69-6CA5-70F8-8E258ECC1DE5}"/>
                    </a:ext>
                  </a:extLst>
                </p14:cNvPr>
                <p14:cNvContentPartPr/>
                <p14:nvPr/>
              </p14:nvContentPartPr>
              <p14:xfrm>
                <a:off x="3298565" y="3218313"/>
                <a:ext cx="123120" cy="109440"/>
              </p14:xfrm>
            </p:contentPart>
          </mc:Choice>
          <mc:Fallback xmlns="">
            <p:pic>
              <p:nvPicPr>
                <p:cNvPr id="16" name="Entrada de lápiz 15">
                  <a:extLst>
                    <a:ext uri="{FF2B5EF4-FFF2-40B4-BE49-F238E27FC236}">
                      <a16:creationId xmlns:a16="http://schemas.microsoft.com/office/drawing/2014/main" id="{FADD55DB-BC69-6CA5-70F8-8E258ECC1DE5}"/>
                    </a:ext>
                  </a:extLst>
                </p:cNvPr>
                <p:cNvPicPr/>
                <p:nvPr/>
              </p:nvPicPr>
              <p:blipFill>
                <a:blip r:embed="rId29"/>
                <a:stretch>
                  <a:fillRect/>
                </a:stretch>
              </p:blipFill>
              <p:spPr>
                <a:xfrm>
                  <a:off x="3262925" y="3182313"/>
                  <a:ext cx="19476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8" name="Entrada de lápiz 17">
                  <a:extLst>
                    <a:ext uri="{FF2B5EF4-FFF2-40B4-BE49-F238E27FC236}">
                      <a16:creationId xmlns:a16="http://schemas.microsoft.com/office/drawing/2014/main" id="{F86E7C82-0D6E-8C8A-4D80-02DC7F4260DC}"/>
                    </a:ext>
                  </a:extLst>
                </p14:cNvPr>
                <p14:cNvContentPartPr/>
                <p14:nvPr/>
              </p14:nvContentPartPr>
              <p14:xfrm>
                <a:off x="3428525" y="3252513"/>
                <a:ext cx="1629360" cy="44640"/>
              </p14:xfrm>
            </p:contentPart>
          </mc:Choice>
          <mc:Fallback xmlns="">
            <p:pic>
              <p:nvPicPr>
                <p:cNvPr id="18" name="Entrada de lápiz 17">
                  <a:extLst>
                    <a:ext uri="{FF2B5EF4-FFF2-40B4-BE49-F238E27FC236}">
                      <a16:creationId xmlns:a16="http://schemas.microsoft.com/office/drawing/2014/main" id="{F86E7C82-0D6E-8C8A-4D80-02DC7F4260DC}"/>
                    </a:ext>
                  </a:extLst>
                </p:cNvPr>
                <p:cNvPicPr/>
                <p:nvPr/>
              </p:nvPicPr>
              <p:blipFill>
                <a:blip r:embed="rId31"/>
                <a:stretch>
                  <a:fillRect/>
                </a:stretch>
              </p:blipFill>
              <p:spPr>
                <a:xfrm>
                  <a:off x="3392525" y="3216513"/>
                  <a:ext cx="170100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9" name="Entrada de lápiz 18">
                  <a:extLst>
                    <a:ext uri="{FF2B5EF4-FFF2-40B4-BE49-F238E27FC236}">
                      <a16:creationId xmlns:a16="http://schemas.microsoft.com/office/drawing/2014/main" id="{7D685567-A1B3-AE66-79CB-002B35400281}"/>
                    </a:ext>
                  </a:extLst>
                </p14:cNvPr>
                <p14:cNvContentPartPr/>
                <p14:nvPr/>
              </p14:nvContentPartPr>
              <p14:xfrm>
                <a:off x="4923965" y="3177273"/>
                <a:ext cx="71640" cy="151200"/>
              </p14:xfrm>
            </p:contentPart>
          </mc:Choice>
          <mc:Fallback xmlns="">
            <p:pic>
              <p:nvPicPr>
                <p:cNvPr id="19" name="Entrada de lápiz 18">
                  <a:extLst>
                    <a:ext uri="{FF2B5EF4-FFF2-40B4-BE49-F238E27FC236}">
                      <a16:creationId xmlns:a16="http://schemas.microsoft.com/office/drawing/2014/main" id="{7D685567-A1B3-AE66-79CB-002B35400281}"/>
                    </a:ext>
                  </a:extLst>
                </p:cNvPr>
                <p:cNvPicPr/>
                <p:nvPr/>
              </p:nvPicPr>
              <p:blipFill>
                <a:blip r:embed="rId33"/>
                <a:stretch>
                  <a:fillRect/>
                </a:stretch>
              </p:blipFill>
              <p:spPr>
                <a:xfrm>
                  <a:off x="4888325" y="3141633"/>
                  <a:ext cx="14328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Entrada de lápiz 19">
                  <a:extLst>
                    <a:ext uri="{FF2B5EF4-FFF2-40B4-BE49-F238E27FC236}">
                      <a16:creationId xmlns:a16="http://schemas.microsoft.com/office/drawing/2014/main" id="{A7CA0A0C-3409-57D8-5301-36846BBFE785}"/>
                    </a:ext>
                  </a:extLst>
                </p14:cNvPr>
                <p14:cNvContentPartPr/>
                <p14:nvPr/>
              </p14:nvContentPartPr>
              <p14:xfrm>
                <a:off x="4900565" y="3116793"/>
                <a:ext cx="133560" cy="162720"/>
              </p14:xfrm>
            </p:contentPart>
          </mc:Choice>
          <mc:Fallback xmlns="">
            <p:pic>
              <p:nvPicPr>
                <p:cNvPr id="20" name="Entrada de lápiz 19">
                  <a:extLst>
                    <a:ext uri="{FF2B5EF4-FFF2-40B4-BE49-F238E27FC236}">
                      <a16:creationId xmlns:a16="http://schemas.microsoft.com/office/drawing/2014/main" id="{A7CA0A0C-3409-57D8-5301-36846BBFE785}"/>
                    </a:ext>
                  </a:extLst>
                </p:cNvPr>
                <p:cNvPicPr/>
                <p:nvPr/>
              </p:nvPicPr>
              <p:blipFill>
                <a:blip r:embed="rId35"/>
                <a:stretch>
                  <a:fillRect/>
                </a:stretch>
              </p:blipFill>
              <p:spPr>
                <a:xfrm>
                  <a:off x="4864565" y="3081153"/>
                  <a:ext cx="205200" cy="2343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Entrada de lápiz 21">
                  <a:extLst>
                    <a:ext uri="{FF2B5EF4-FFF2-40B4-BE49-F238E27FC236}">
                      <a16:creationId xmlns:a16="http://schemas.microsoft.com/office/drawing/2014/main" id="{58CD7DDC-FEFB-86AB-2281-53EB5C56828A}"/>
                    </a:ext>
                  </a:extLst>
                </p14:cNvPr>
                <p14:cNvContentPartPr/>
                <p14:nvPr/>
              </p14:nvContentPartPr>
              <p14:xfrm>
                <a:off x="5128445" y="3011313"/>
                <a:ext cx="2093040" cy="61920"/>
              </p14:xfrm>
            </p:contentPart>
          </mc:Choice>
          <mc:Fallback xmlns="">
            <p:pic>
              <p:nvPicPr>
                <p:cNvPr id="22" name="Entrada de lápiz 21">
                  <a:extLst>
                    <a:ext uri="{FF2B5EF4-FFF2-40B4-BE49-F238E27FC236}">
                      <a16:creationId xmlns:a16="http://schemas.microsoft.com/office/drawing/2014/main" id="{58CD7DDC-FEFB-86AB-2281-53EB5C56828A}"/>
                    </a:ext>
                  </a:extLst>
                </p:cNvPr>
                <p:cNvPicPr/>
                <p:nvPr/>
              </p:nvPicPr>
              <p:blipFill>
                <a:blip r:embed="rId37"/>
                <a:stretch>
                  <a:fillRect/>
                </a:stretch>
              </p:blipFill>
              <p:spPr>
                <a:xfrm>
                  <a:off x="5092445" y="2975313"/>
                  <a:ext cx="2164680" cy="1335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Entrada de lápiz 22">
                  <a:extLst>
                    <a:ext uri="{FF2B5EF4-FFF2-40B4-BE49-F238E27FC236}">
                      <a16:creationId xmlns:a16="http://schemas.microsoft.com/office/drawing/2014/main" id="{C52E7712-4349-22D8-2EA1-C44D61847CE6}"/>
                    </a:ext>
                  </a:extLst>
                </p14:cNvPr>
                <p14:cNvContentPartPr/>
                <p14:nvPr/>
              </p14:nvContentPartPr>
              <p14:xfrm>
                <a:off x="5128445" y="3234153"/>
                <a:ext cx="243360" cy="1769760"/>
              </p14:xfrm>
            </p:contentPart>
          </mc:Choice>
          <mc:Fallback xmlns="">
            <p:pic>
              <p:nvPicPr>
                <p:cNvPr id="23" name="Entrada de lápiz 22">
                  <a:extLst>
                    <a:ext uri="{FF2B5EF4-FFF2-40B4-BE49-F238E27FC236}">
                      <a16:creationId xmlns:a16="http://schemas.microsoft.com/office/drawing/2014/main" id="{C52E7712-4349-22D8-2EA1-C44D61847CE6}"/>
                    </a:ext>
                  </a:extLst>
                </p:cNvPr>
                <p:cNvPicPr/>
                <p:nvPr/>
              </p:nvPicPr>
              <p:blipFill>
                <a:blip r:embed="rId39"/>
                <a:stretch>
                  <a:fillRect/>
                </a:stretch>
              </p:blipFill>
              <p:spPr>
                <a:xfrm>
                  <a:off x="5092445" y="3198513"/>
                  <a:ext cx="315000" cy="18414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Entrada de lápiz 23">
                  <a:extLst>
                    <a:ext uri="{FF2B5EF4-FFF2-40B4-BE49-F238E27FC236}">
                      <a16:creationId xmlns:a16="http://schemas.microsoft.com/office/drawing/2014/main" id="{8AFBEC32-AFC9-10FA-BFE0-90A193F6B065}"/>
                    </a:ext>
                  </a:extLst>
                </p14:cNvPr>
                <p14:cNvContentPartPr/>
                <p14:nvPr/>
              </p14:nvContentPartPr>
              <p14:xfrm>
                <a:off x="7093325" y="3096993"/>
                <a:ext cx="154080" cy="2151360"/>
              </p14:xfrm>
            </p:contentPart>
          </mc:Choice>
          <mc:Fallback xmlns="">
            <p:pic>
              <p:nvPicPr>
                <p:cNvPr id="24" name="Entrada de lápiz 23">
                  <a:extLst>
                    <a:ext uri="{FF2B5EF4-FFF2-40B4-BE49-F238E27FC236}">
                      <a16:creationId xmlns:a16="http://schemas.microsoft.com/office/drawing/2014/main" id="{8AFBEC32-AFC9-10FA-BFE0-90A193F6B065}"/>
                    </a:ext>
                  </a:extLst>
                </p:cNvPr>
                <p:cNvPicPr/>
                <p:nvPr/>
              </p:nvPicPr>
              <p:blipFill>
                <a:blip r:embed="rId41"/>
                <a:stretch>
                  <a:fillRect/>
                </a:stretch>
              </p:blipFill>
              <p:spPr>
                <a:xfrm>
                  <a:off x="7057685" y="3060993"/>
                  <a:ext cx="225720" cy="22230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5" name="Entrada de lápiz 24">
                  <a:extLst>
                    <a:ext uri="{FF2B5EF4-FFF2-40B4-BE49-F238E27FC236}">
                      <a16:creationId xmlns:a16="http://schemas.microsoft.com/office/drawing/2014/main" id="{43DD92F3-6A38-34E3-A017-24AFD8E29488}"/>
                    </a:ext>
                  </a:extLst>
                </p14:cNvPr>
                <p14:cNvContentPartPr/>
                <p14:nvPr/>
              </p14:nvContentPartPr>
              <p14:xfrm>
                <a:off x="5336885" y="5394873"/>
                <a:ext cx="1932480" cy="112680"/>
              </p14:xfrm>
            </p:contentPart>
          </mc:Choice>
          <mc:Fallback xmlns="">
            <p:pic>
              <p:nvPicPr>
                <p:cNvPr id="25" name="Entrada de lápiz 24">
                  <a:extLst>
                    <a:ext uri="{FF2B5EF4-FFF2-40B4-BE49-F238E27FC236}">
                      <a16:creationId xmlns:a16="http://schemas.microsoft.com/office/drawing/2014/main" id="{43DD92F3-6A38-34E3-A017-24AFD8E29488}"/>
                    </a:ext>
                  </a:extLst>
                </p:cNvPr>
                <p:cNvPicPr/>
                <p:nvPr/>
              </p:nvPicPr>
              <p:blipFill>
                <a:blip r:embed="rId43"/>
                <a:stretch>
                  <a:fillRect/>
                </a:stretch>
              </p:blipFill>
              <p:spPr>
                <a:xfrm>
                  <a:off x="5300885" y="5358873"/>
                  <a:ext cx="2004120" cy="184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6" name="Entrada de lápiz 25">
                  <a:extLst>
                    <a:ext uri="{FF2B5EF4-FFF2-40B4-BE49-F238E27FC236}">
                      <a16:creationId xmlns:a16="http://schemas.microsoft.com/office/drawing/2014/main" id="{58F63837-CDBF-69A1-9C7A-E3C1113A866B}"/>
                    </a:ext>
                  </a:extLst>
                </p14:cNvPr>
                <p14:cNvContentPartPr/>
                <p14:nvPr/>
              </p14:nvContentPartPr>
              <p14:xfrm>
                <a:off x="5813885" y="3213993"/>
                <a:ext cx="1080" cy="6480"/>
              </p14:xfrm>
            </p:contentPart>
          </mc:Choice>
          <mc:Fallback xmlns="">
            <p:pic>
              <p:nvPicPr>
                <p:cNvPr id="26" name="Entrada de lápiz 25">
                  <a:extLst>
                    <a:ext uri="{FF2B5EF4-FFF2-40B4-BE49-F238E27FC236}">
                      <a16:creationId xmlns:a16="http://schemas.microsoft.com/office/drawing/2014/main" id="{58F63837-CDBF-69A1-9C7A-E3C1113A866B}"/>
                    </a:ext>
                  </a:extLst>
                </p:cNvPr>
                <p:cNvPicPr/>
                <p:nvPr/>
              </p:nvPicPr>
              <p:blipFill>
                <a:blip r:embed="rId45"/>
                <a:stretch>
                  <a:fillRect/>
                </a:stretch>
              </p:blipFill>
              <p:spPr>
                <a:xfrm>
                  <a:off x="5778245" y="3177993"/>
                  <a:ext cx="7272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Entrada de lápiz 26">
                  <a:extLst>
                    <a:ext uri="{FF2B5EF4-FFF2-40B4-BE49-F238E27FC236}">
                      <a16:creationId xmlns:a16="http://schemas.microsoft.com/office/drawing/2014/main" id="{47D11AA4-8DCA-0A12-0CFE-22C16C4CD2C1}"/>
                    </a:ext>
                  </a:extLst>
                </p14:cNvPr>
                <p14:cNvContentPartPr/>
                <p14:nvPr/>
              </p14:nvContentPartPr>
              <p14:xfrm>
                <a:off x="5259485" y="3588393"/>
                <a:ext cx="1747080" cy="108720"/>
              </p14:xfrm>
            </p:contentPart>
          </mc:Choice>
          <mc:Fallback xmlns="">
            <p:pic>
              <p:nvPicPr>
                <p:cNvPr id="27" name="Entrada de lápiz 26">
                  <a:extLst>
                    <a:ext uri="{FF2B5EF4-FFF2-40B4-BE49-F238E27FC236}">
                      <a16:creationId xmlns:a16="http://schemas.microsoft.com/office/drawing/2014/main" id="{47D11AA4-8DCA-0A12-0CFE-22C16C4CD2C1}"/>
                    </a:ext>
                  </a:extLst>
                </p:cNvPr>
                <p:cNvPicPr/>
                <p:nvPr/>
              </p:nvPicPr>
              <p:blipFill>
                <a:blip r:embed="rId47"/>
                <a:stretch>
                  <a:fillRect/>
                </a:stretch>
              </p:blipFill>
              <p:spPr>
                <a:xfrm>
                  <a:off x="5223485" y="3552753"/>
                  <a:ext cx="1818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9" name="Entrada de lápiz 28">
                  <a:extLst>
                    <a:ext uri="{FF2B5EF4-FFF2-40B4-BE49-F238E27FC236}">
                      <a16:creationId xmlns:a16="http://schemas.microsoft.com/office/drawing/2014/main" id="{CFBB31CF-0CE0-0AF0-5417-25E091A6CA90}"/>
                    </a:ext>
                  </a:extLst>
                </p14:cNvPr>
                <p14:cNvContentPartPr/>
                <p14:nvPr/>
              </p14:nvContentPartPr>
              <p14:xfrm>
                <a:off x="5607965" y="3176193"/>
                <a:ext cx="250920" cy="237600"/>
              </p14:xfrm>
            </p:contentPart>
          </mc:Choice>
          <mc:Fallback xmlns="">
            <p:pic>
              <p:nvPicPr>
                <p:cNvPr id="29" name="Entrada de lápiz 28">
                  <a:extLst>
                    <a:ext uri="{FF2B5EF4-FFF2-40B4-BE49-F238E27FC236}">
                      <a16:creationId xmlns:a16="http://schemas.microsoft.com/office/drawing/2014/main" id="{CFBB31CF-0CE0-0AF0-5417-25E091A6CA90}"/>
                    </a:ext>
                  </a:extLst>
                </p:cNvPr>
                <p:cNvPicPr/>
                <p:nvPr/>
              </p:nvPicPr>
              <p:blipFill>
                <a:blip r:embed="rId49"/>
                <a:stretch>
                  <a:fillRect/>
                </a:stretch>
              </p:blipFill>
              <p:spPr>
                <a:xfrm>
                  <a:off x="5571965" y="3140193"/>
                  <a:ext cx="322560" cy="3092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Entrada de lápiz 29">
                  <a:extLst>
                    <a:ext uri="{FF2B5EF4-FFF2-40B4-BE49-F238E27FC236}">
                      <a16:creationId xmlns:a16="http://schemas.microsoft.com/office/drawing/2014/main" id="{267CA9D0-0E9E-D359-255D-AECB6C80AAD9}"/>
                    </a:ext>
                  </a:extLst>
                </p14:cNvPr>
                <p14:cNvContentPartPr/>
                <p14:nvPr/>
              </p14:nvContentPartPr>
              <p14:xfrm>
                <a:off x="5911085" y="2992953"/>
                <a:ext cx="210600" cy="473040"/>
              </p14:xfrm>
            </p:contentPart>
          </mc:Choice>
          <mc:Fallback xmlns="">
            <p:pic>
              <p:nvPicPr>
                <p:cNvPr id="30" name="Entrada de lápiz 29">
                  <a:extLst>
                    <a:ext uri="{FF2B5EF4-FFF2-40B4-BE49-F238E27FC236}">
                      <a16:creationId xmlns:a16="http://schemas.microsoft.com/office/drawing/2014/main" id="{267CA9D0-0E9E-D359-255D-AECB6C80AAD9}"/>
                    </a:ext>
                  </a:extLst>
                </p:cNvPr>
                <p:cNvPicPr/>
                <p:nvPr/>
              </p:nvPicPr>
              <p:blipFill>
                <a:blip r:embed="rId51"/>
                <a:stretch>
                  <a:fillRect/>
                </a:stretch>
              </p:blipFill>
              <p:spPr>
                <a:xfrm>
                  <a:off x="5875085" y="2956953"/>
                  <a:ext cx="282240" cy="5446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Entrada de lápiz 30">
                  <a:extLst>
                    <a:ext uri="{FF2B5EF4-FFF2-40B4-BE49-F238E27FC236}">
                      <a16:creationId xmlns:a16="http://schemas.microsoft.com/office/drawing/2014/main" id="{75881731-E62D-F728-3026-7650D731B7C7}"/>
                    </a:ext>
                  </a:extLst>
                </p14:cNvPr>
                <p14:cNvContentPartPr/>
                <p14:nvPr/>
              </p14:nvContentPartPr>
              <p14:xfrm>
                <a:off x="6211325" y="3218313"/>
                <a:ext cx="117000" cy="426600"/>
              </p14:xfrm>
            </p:contentPart>
          </mc:Choice>
          <mc:Fallback xmlns="">
            <p:pic>
              <p:nvPicPr>
                <p:cNvPr id="31" name="Entrada de lápiz 30">
                  <a:extLst>
                    <a:ext uri="{FF2B5EF4-FFF2-40B4-BE49-F238E27FC236}">
                      <a16:creationId xmlns:a16="http://schemas.microsoft.com/office/drawing/2014/main" id="{75881731-E62D-F728-3026-7650D731B7C7}"/>
                    </a:ext>
                  </a:extLst>
                </p:cNvPr>
                <p:cNvPicPr/>
                <p:nvPr/>
              </p:nvPicPr>
              <p:blipFill>
                <a:blip r:embed="rId53"/>
                <a:stretch>
                  <a:fillRect/>
                </a:stretch>
              </p:blipFill>
              <p:spPr>
                <a:xfrm>
                  <a:off x="6175325" y="3182313"/>
                  <a:ext cx="188640" cy="498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2" name="Entrada de lápiz 31">
                  <a:extLst>
                    <a:ext uri="{FF2B5EF4-FFF2-40B4-BE49-F238E27FC236}">
                      <a16:creationId xmlns:a16="http://schemas.microsoft.com/office/drawing/2014/main" id="{A86394E0-8A4B-61F7-CC9C-ACFE6D33A810}"/>
                    </a:ext>
                  </a:extLst>
                </p14:cNvPr>
                <p14:cNvContentPartPr/>
                <p14:nvPr/>
              </p14:nvContentPartPr>
              <p14:xfrm>
                <a:off x="6374405" y="3182313"/>
                <a:ext cx="155160" cy="327240"/>
              </p14:xfrm>
            </p:contentPart>
          </mc:Choice>
          <mc:Fallback xmlns="">
            <p:pic>
              <p:nvPicPr>
                <p:cNvPr id="32" name="Entrada de lápiz 31">
                  <a:extLst>
                    <a:ext uri="{FF2B5EF4-FFF2-40B4-BE49-F238E27FC236}">
                      <a16:creationId xmlns:a16="http://schemas.microsoft.com/office/drawing/2014/main" id="{A86394E0-8A4B-61F7-CC9C-ACFE6D33A810}"/>
                    </a:ext>
                  </a:extLst>
                </p:cNvPr>
                <p:cNvPicPr/>
                <p:nvPr/>
              </p:nvPicPr>
              <p:blipFill>
                <a:blip r:embed="rId55"/>
                <a:stretch>
                  <a:fillRect/>
                </a:stretch>
              </p:blipFill>
              <p:spPr>
                <a:xfrm>
                  <a:off x="6338765" y="3146313"/>
                  <a:ext cx="22680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Entrada de lápiz 33">
                  <a:extLst>
                    <a:ext uri="{FF2B5EF4-FFF2-40B4-BE49-F238E27FC236}">
                      <a16:creationId xmlns:a16="http://schemas.microsoft.com/office/drawing/2014/main" id="{ADB149E3-1F9A-0BA9-7434-148AD2255710}"/>
                    </a:ext>
                  </a:extLst>
                </p14:cNvPr>
                <p14:cNvContentPartPr/>
                <p14:nvPr/>
              </p14:nvContentPartPr>
              <p14:xfrm>
                <a:off x="5313485" y="4864233"/>
                <a:ext cx="1813680" cy="57600"/>
              </p14:xfrm>
            </p:contentPart>
          </mc:Choice>
          <mc:Fallback xmlns="">
            <p:pic>
              <p:nvPicPr>
                <p:cNvPr id="34" name="Entrada de lápiz 33">
                  <a:extLst>
                    <a:ext uri="{FF2B5EF4-FFF2-40B4-BE49-F238E27FC236}">
                      <a16:creationId xmlns:a16="http://schemas.microsoft.com/office/drawing/2014/main" id="{ADB149E3-1F9A-0BA9-7434-148AD2255710}"/>
                    </a:ext>
                  </a:extLst>
                </p:cNvPr>
                <p:cNvPicPr/>
                <p:nvPr/>
              </p:nvPicPr>
              <p:blipFill>
                <a:blip r:embed="rId57"/>
                <a:stretch>
                  <a:fillRect/>
                </a:stretch>
              </p:blipFill>
              <p:spPr>
                <a:xfrm>
                  <a:off x="5277485" y="4828233"/>
                  <a:ext cx="188532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Entrada de lápiz 34">
                  <a:extLst>
                    <a:ext uri="{FF2B5EF4-FFF2-40B4-BE49-F238E27FC236}">
                      <a16:creationId xmlns:a16="http://schemas.microsoft.com/office/drawing/2014/main" id="{DD863E46-64CA-3F61-2AA9-71BD8D4A3160}"/>
                    </a:ext>
                  </a:extLst>
                </p14:cNvPr>
                <p14:cNvContentPartPr/>
                <p14:nvPr/>
              </p14:nvContentPartPr>
              <p14:xfrm>
                <a:off x="6654845" y="5077353"/>
                <a:ext cx="115560" cy="80280"/>
              </p14:xfrm>
            </p:contentPart>
          </mc:Choice>
          <mc:Fallback xmlns="">
            <p:pic>
              <p:nvPicPr>
                <p:cNvPr id="35" name="Entrada de lápiz 34">
                  <a:extLst>
                    <a:ext uri="{FF2B5EF4-FFF2-40B4-BE49-F238E27FC236}">
                      <a16:creationId xmlns:a16="http://schemas.microsoft.com/office/drawing/2014/main" id="{DD863E46-64CA-3F61-2AA9-71BD8D4A3160}"/>
                    </a:ext>
                  </a:extLst>
                </p:cNvPr>
                <p:cNvPicPr/>
                <p:nvPr/>
              </p:nvPicPr>
              <p:blipFill>
                <a:blip r:embed="rId59"/>
                <a:stretch>
                  <a:fillRect/>
                </a:stretch>
              </p:blipFill>
              <p:spPr>
                <a:xfrm>
                  <a:off x="6619205" y="5041713"/>
                  <a:ext cx="18720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7" name="Entrada de lápiz 36">
                  <a:extLst>
                    <a:ext uri="{FF2B5EF4-FFF2-40B4-BE49-F238E27FC236}">
                      <a16:creationId xmlns:a16="http://schemas.microsoft.com/office/drawing/2014/main" id="{6184093B-4311-1CF2-3D9A-972E84780C05}"/>
                    </a:ext>
                  </a:extLst>
                </p14:cNvPr>
                <p14:cNvContentPartPr/>
                <p14:nvPr/>
              </p14:nvContentPartPr>
              <p14:xfrm>
                <a:off x="6765005" y="5079513"/>
                <a:ext cx="1532160" cy="75240"/>
              </p14:xfrm>
            </p:contentPart>
          </mc:Choice>
          <mc:Fallback xmlns="">
            <p:pic>
              <p:nvPicPr>
                <p:cNvPr id="37" name="Entrada de lápiz 36">
                  <a:extLst>
                    <a:ext uri="{FF2B5EF4-FFF2-40B4-BE49-F238E27FC236}">
                      <a16:creationId xmlns:a16="http://schemas.microsoft.com/office/drawing/2014/main" id="{6184093B-4311-1CF2-3D9A-972E84780C05}"/>
                    </a:ext>
                  </a:extLst>
                </p:cNvPr>
                <p:cNvPicPr/>
                <p:nvPr/>
              </p:nvPicPr>
              <p:blipFill>
                <a:blip r:embed="rId61"/>
                <a:stretch>
                  <a:fillRect/>
                </a:stretch>
              </p:blipFill>
              <p:spPr>
                <a:xfrm>
                  <a:off x="6729365" y="5043873"/>
                  <a:ext cx="16038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8" name="Entrada de lápiz 37">
                  <a:extLst>
                    <a:ext uri="{FF2B5EF4-FFF2-40B4-BE49-F238E27FC236}">
                      <a16:creationId xmlns:a16="http://schemas.microsoft.com/office/drawing/2014/main" id="{4FEA9D0A-EE06-4B92-58A5-ED7D3987EBD6}"/>
                    </a:ext>
                  </a:extLst>
                </p14:cNvPr>
                <p14:cNvContentPartPr/>
                <p14:nvPr/>
              </p14:nvContentPartPr>
              <p14:xfrm>
                <a:off x="8074325" y="4922553"/>
                <a:ext cx="366480" cy="343440"/>
              </p14:xfrm>
            </p:contentPart>
          </mc:Choice>
          <mc:Fallback xmlns="">
            <p:pic>
              <p:nvPicPr>
                <p:cNvPr id="38" name="Entrada de lápiz 37">
                  <a:extLst>
                    <a:ext uri="{FF2B5EF4-FFF2-40B4-BE49-F238E27FC236}">
                      <a16:creationId xmlns:a16="http://schemas.microsoft.com/office/drawing/2014/main" id="{4FEA9D0A-EE06-4B92-58A5-ED7D3987EBD6}"/>
                    </a:ext>
                  </a:extLst>
                </p:cNvPr>
                <p:cNvPicPr/>
                <p:nvPr/>
              </p:nvPicPr>
              <p:blipFill>
                <a:blip r:embed="rId63"/>
                <a:stretch>
                  <a:fillRect/>
                </a:stretch>
              </p:blipFill>
              <p:spPr>
                <a:xfrm>
                  <a:off x="8038685" y="4886553"/>
                  <a:ext cx="438120" cy="4150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9" name="Entrada de lápiz 38">
                  <a:extLst>
                    <a:ext uri="{FF2B5EF4-FFF2-40B4-BE49-F238E27FC236}">
                      <a16:creationId xmlns:a16="http://schemas.microsoft.com/office/drawing/2014/main" id="{3076B624-9F7D-5379-150D-2F7E86B20266}"/>
                    </a:ext>
                  </a:extLst>
                </p14:cNvPr>
                <p14:cNvContentPartPr/>
                <p14:nvPr/>
              </p14:nvContentPartPr>
              <p14:xfrm>
                <a:off x="8348645" y="4708713"/>
                <a:ext cx="1620000" cy="45000"/>
              </p14:xfrm>
            </p:contentPart>
          </mc:Choice>
          <mc:Fallback xmlns="">
            <p:pic>
              <p:nvPicPr>
                <p:cNvPr id="39" name="Entrada de lápiz 38">
                  <a:extLst>
                    <a:ext uri="{FF2B5EF4-FFF2-40B4-BE49-F238E27FC236}">
                      <a16:creationId xmlns:a16="http://schemas.microsoft.com/office/drawing/2014/main" id="{3076B624-9F7D-5379-150D-2F7E86B20266}"/>
                    </a:ext>
                  </a:extLst>
                </p:cNvPr>
                <p:cNvPicPr/>
                <p:nvPr/>
              </p:nvPicPr>
              <p:blipFill>
                <a:blip r:embed="rId65"/>
                <a:stretch>
                  <a:fillRect/>
                </a:stretch>
              </p:blipFill>
              <p:spPr>
                <a:xfrm>
                  <a:off x="8313005" y="4672713"/>
                  <a:ext cx="16916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40" name="Entrada de lápiz 39">
                  <a:extLst>
                    <a:ext uri="{FF2B5EF4-FFF2-40B4-BE49-F238E27FC236}">
                      <a16:creationId xmlns:a16="http://schemas.microsoft.com/office/drawing/2014/main" id="{5020C8B4-9A03-909B-CAF3-2D1C58D4AEF9}"/>
                    </a:ext>
                  </a:extLst>
                </p14:cNvPr>
                <p14:cNvContentPartPr/>
                <p14:nvPr/>
              </p14:nvContentPartPr>
              <p14:xfrm>
                <a:off x="8368805" y="4772073"/>
                <a:ext cx="203400" cy="1471680"/>
              </p14:xfrm>
            </p:contentPart>
          </mc:Choice>
          <mc:Fallback xmlns="">
            <p:pic>
              <p:nvPicPr>
                <p:cNvPr id="40" name="Entrada de lápiz 39">
                  <a:extLst>
                    <a:ext uri="{FF2B5EF4-FFF2-40B4-BE49-F238E27FC236}">
                      <a16:creationId xmlns:a16="http://schemas.microsoft.com/office/drawing/2014/main" id="{5020C8B4-9A03-909B-CAF3-2D1C58D4AEF9}"/>
                    </a:ext>
                  </a:extLst>
                </p:cNvPr>
                <p:cNvPicPr/>
                <p:nvPr/>
              </p:nvPicPr>
              <p:blipFill>
                <a:blip r:embed="rId67"/>
                <a:stretch>
                  <a:fillRect/>
                </a:stretch>
              </p:blipFill>
              <p:spPr>
                <a:xfrm>
                  <a:off x="8333165" y="4736433"/>
                  <a:ext cx="275040" cy="15433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41" name="Entrada de lápiz 40">
                  <a:extLst>
                    <a:ext uri="{FF2B5EF4-FFF2-40B4-BE49-F238E27FC236}">
                      <a16:creationId xmlns:a16="http://schemas.microsoft.com/office/drawing/2014/main" id="{9C0039B9-7038-7C9C-46EC-AF57AAB2E866}"/>
                    </a:ext>
                  </a:extLst>
                </p14:cNvPr>
                <p14:cNvContentPartPr/>
                <p14:nvPr/>
              </p14:nvContentPartPr>
              <p14:xfrm>
                <a:off x="8584805" y="4917153"/>
                <a:ext cx="1418400" cy="1681920"/>
              </p14:xfrm>
            </p:contentPart>
          </mc:Choice>
          <mc:Fallback xmlns="">
            <p:pic>
              <p:nvPicPr>
                <p:cNvPr id="41" name="Entrada de lápiz 40">
                  <a:extLst>
                    <a:ext uri="{FF2B5EF4-FFF2-40B4-BE49-F238E27FC236}">
                      <a16:creationId xmlns:a16="http://schemas.microsoft.com/office/drawing/2014/main" id="{9C0039B9-7038-7C9C-46EC-AF57AAB2E866}"/>
                    </a:ext>
                  </a:extLst>
                </p:cNvPr>
                <p:cNvPicPr/>
                <p:nvPr/>
              </p:nvPicPr>
              <p:blipFill>
                <a:blip r:embed="rId69"/>
                <a:stretch>
                  <a:fillRect/>
                </a:stretch>
              </p:blipFill>
              <p:spPr>
                <a:xfrm>
                  <a:off x="8548805" y="4881153"/>
                  <a:ext cx="1490040" cy="17535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2" name="Entrada de lápiz 41">
                  <a:extLst>
                    <a:ext uri="{FF2B5EF4-FFF2-40B4-BE49-F238E27FC236}">
                      <a16:creationId xmlns:a16="http://schemas.microsoft.com/office/drawing/2014/main" id="{040343A1-C3CC-BC5F-14D2-6C0D636A82A2}"/>
                    </a:ext>
                  </a:extLst>
                </p14:cNvPr>
                <p14:cNvContentPartPr/>
                <p14:nvPr/>
              </p14:nvContentPartPr>
              <p14:xfrm>
                <a:off x="8512805" y="5315673"/>
                <a:ext cx="1364400" cy="61560"/>
              </p14:xfrm>
            </p:contentPart>
          </mc:Choice>
          <mc:Fallback xmlns="">
            <p:pic>
              <p:nvPicPr>
                <p:cNvPr id="42" name="Entrada de lápiz 41">
                  <a:extLst>
                    <a:ext uri="{FF2B5EF4-FFF2-40B4-BE49-F238E27FC236}">
                      <a16:creationId xmlns:a16="http://schemas.microsoft.com/office/drawing/2014/main" id="{040343A1-C3CC-BC5F-14D2-6C0D636A82A2}"/>
                    </a:ext>
                  </a:extLst>
                </p:cNvPr>
                <p:cNvPicPr/>
                <p:nvPr/>
              </p:nvPicPr>
              <p:blipFill>
                <a:blip r:embed="rId71"/>
                <a:stretch>
                  <a:fillRect/>
                </a:stretch>
              </p:blipFill>
              <p:spPr>
                <a:xfrm>
                  <a:off x="8477165" y="5279673"/>
                  <a:ext cx="1436040" cy="133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3" name="Entrada de lápiz 42">
                  <a:extLst>
                    <a:ext uri="{FF2B5EF4-FFF2-40B4-BE49-F238E27FC236}">
                      <a16:creationId xmlns:a16="http://schemas.microsoft.com/office/drawing/2014/main" id="{DADD03EB-7239-1185-AB21-4FEBF5033745}"/>
                    </a:ext>
                  </a:extLst>
                </p14:cNvPr>
                <p14:cNvContentPartPr/>
                <p14:nvPr/>
              </p14:nvContentPartPr>
              <p14:xfrm>
                <a:off x="8705765" y="4821753"/>
                <a:ext cx="226440" cy="391680"/>
              </p14:xfrm>
            </p:contentPart>
          </mc:Choice>
          <mc:Fallback xmlns="">
            <p:pic>
              <p:nvPicPr>
                <p:cNvPr id="43" name="Entrada de lápiz 42">
                  <a:extLst>
                    <a:ext uri="{FF2B5EF4-FFF2-40B4-BE49-F238E27FC236}">
                      <a16:creationId xmlns:a16="http://schemas.microsoft.com/office/drawing/2014/main" id="{DADD03EB-7239-1185-AB21-4FEBF5033745}"/>
                    </a:ext>
                  </a:extLst>
                </p:cNvPr>
                <p:cNvPicPr/>
                <p:nvPr/>
              </p:nvPicPr>
              <p:blipFill>
                <a:blip r:embed="rId73"/>
                <a:stretch>
                  <a:fillRect/>
                </a:stretch>
              </p:blipFill>
              <p:spPr>
                <a:xfrm>
                  <a:off x="8669765" y="4785753"/>
                  <a:ext cx="298080" cy="463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4" name="Entrada de lápiz 43">
                  <a:extLst>
                    <a:ext uri="{FF2B5EF4-FFF2-40B4-BE49-F238E27FC236}">
                      <a16:creationId xmlns:a16="http://schemas.microsoft.com/office/drawing/2014/main" id="{62AE3BD5-A05E-4524-73AD-CE88AD316BC3}"/>
                    </a:ext>
                  </a:extLst>
                </p14:cNvPr>
                <p14:cNvContentPartPr/>
                <p14:nvPr/>
              </p14:nvContentPartPr>
              <p14:xfrm>
                <a:off x="8952005" y="4750473"/>
                <a:ext cx="168120" cy="451080"/>
              </p14:xfrm>
            </p:contentPart>
          </mc:Choice>
          <mc:Fallback xmlns="">
            <p:pic>
              <p:nvPicPr>
                <p:cNvPr id="44" name="Entrada de lápiz 43">
                  <a:extLst>
                    <a:ext uri="{FF2B5EF4-FFF2-40B4-BE49-F238E27FC236}">
                      <a16:creationId xmlns:a16="http://schemas.microsoft.com/office/drawing/2014/main" id="{62AE3BD5-A05E-4524-73AD-CE88AD316BC3}"/>
                    </a:ext>
                  </a:extLst>
                </p:cNvPr>
                <p:cNvPicPr/>
                <p:nvPr/>
              </p:nvPicPr>
              <p:blipFill>
                <a:blip r:embed="rId75"/>
                <a:stretch>
                  <a:fillRect/>
                </a:stretch>
              </p:blipFill>
              <p:spPr>
                <a:xfrm>
                  <a:off x="8916365" y="4714833"/>
                  <a:ext cx="239760" cy="5227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5" name="Entrada de lápiz 44">
                  <a:extLst>
                    <a:ext uri="{FF2B5EF4-FFF2-40B4-BE49-F238E27FC236}">
                      <a16:creationId xmlns:a16="http://schemas.microsoft.com/office/drawing/2014/main" id="{16E6ED4D-228F-19B8-7667-6CF76D73A9BE}"/>
                    </a:ext>
                  </a:extLst>
                </p14:cNvPr>
                <p14:cNvContentPartPr/>
                <p14:nvPr/>
              </p14:nvContentPartPr>
              <p14:xfrm>
                <a:off x="9128765" y="4985913"/>
                <a:ext cx="184320" cy="455760"/>
              </p14:xfrm>
            </p:contentPart>
          </mc:Choice>
          <mc:Fallback xmlns="">
            <p:pic>
              <p:nvPicPr>
                <p:cNvPr id="45" name="Entrada de lápiz 44">
                  <a:extLst>
                    <a:ext uri="{FF2B5EF4-FFF2-40B4-BE49-F238E27FC236}">
                      <a16:creationId xmlns:a16="http://schemas.microsoft.com/office/drawing/2014/main" id="{16E6ED4D-228F-19B8-7667-6CF76D73A9BE}"/>
                    </a:ext>
                  </a:extLst>
                </p:cNvPr>
                <p:cNvPicPr/>
                <p:nvPr/>
              </p:nvPicPr>
              <p:blipFill>
                <a:blip r:embed="rId77"/>
                <a:stretch>
                  <a:fillRect/>
                </a:stretch>
              </p:blipFill>
              <p:spPr>
                <a:xfrm>
                  <a:off x="9092765" y="4950273"/>
                  <a:ext cx="255960" cy="527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6" name="Entrada de lápiz 45">
                  <a:extLst>
                    <a:ext uri="{FF2B5EF4-FFF2-40B4-BE49-F238E27FC236}">
                      <a16:creationId xmlns:a16="http://schemas.microsoft.com/office/drawing/2014/main" id="{92280925-7DA1-BAE2-1280-F18661AE636D}"/>
                    </a:ext>
                  </a:extLst>
                </p14:cNvPr>
                <p14:cNvContentPartPr/>
                <p14:nvPr/>
              </p14:nvContentPartPr>
              <p14:xfrm>
                <a:off x="9345125" y="4995993"/>
                <a:ext cx="83160" cy="243720"/>
              </p14:xfrm>
            </p:contentPart>
          </mc:Choice>
          <mc:Fallback xmlns="">
            <p:pic>
              <p:nvPicPr>
                <p:cNvPr id="46" name="Entrada de lápiz 45">
                  <a:extLst>
                    <a:ext uri="{FF2B5EF4-FFF2-40B4-BE49-F238E27FC236}">
                      <a16:creationId xmlns:a16="http://schemas.microsoft.com/office/drawing/2014/main" id="{92280925-7DA1-BAE2-1280-F18661AE636D}"/>
                    </a:ext>
                  </a:extLst>
                </p:cNvPr>
                <p:cNvPicPr/>
                <p:nvPr/>
              </p:nvPicPr>
              <p:blipFill>
                <a:blip r:embed="rId79"/>
                <a:stretch>
                  <a:fillRect/>
                </a:stretch>
              </p:blipFill>
              <p:spPr>
                <a:xfrm>
                  <a:off x="9309125" y="4960353"/>
                  <a:ext cx="154800" cy="31536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7" name="Entrada de lápiz 46">
                  <a:extLst>
                    <a:ext uri="{FF2B5EF4-FFF2-40B4-BE49-F238E27FC236}">
                      <a16:creationId xmlns:a16="http://schemas.microsoft.com/office/drawing/2014/main" id="{3C3E4E57-CFD4-FD4F-399F-C9B2F1B48FEE}"/>
                    </a:ext>
                  </a:extLst>
                </p14:cNvPr>
                <p14:cNvContentPartPr/>
                <p14:nvPr/>
              </p14:nvContentPartPr>
              <p14:xfrm>
                <a:off x="9502805" y="4853073"/>
                <a:ext cx="28440" cy="444960"/>
              </p14:xfrm>
            </p:contentPart>
          </mc:Choice>
          <mc:Fallback xmlns="">
            <p:pic>
              <p:nvPicPr>
                <p:cNvPr id="47" name="Entrada de lápiz 46">
                  <a:extLst>
                    <a:ext uri="{FF2B5EF4-FFF2-40B4-BE49-F238E27FC236}">
                      <a16:creationId xmlns:a16="http://schemas.microsoft.com/office/drawing/2014/main" id="{3C3E4E57-CFD4-FD4F-399F-C9B2F1B48FEE}"/>
                    </a:ext>
                  </a:extLst>
                </p:cNvPr>
                <p:cNvPicPr/>
                <p:nvPr/>
              </p:nvPicPr>
              <p:blipFill>
                <a:blip r:embed="rId81"/>
                <a:stretch>
                  <a:fillRect/>
                </a:stretch>
              </p:blipFill>
              <p:spPr>
                <a:xfrm>
                  <a:off x="9467165" y="4817433"/>
                  <a:ext cx="100080" cy="5166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8" name="Entrada de lápiz 47">
                  <a:extLst>
                    <a:ext uri="{FF2B5EF4-FFF2-40B4-BE49-F238E27FC236}">
                      <a16:creationId xmlns:a16="http://schemas.microsoft.com/office/drawing/2014/main" id="{CC740E84-09A7-DFB8-3C56-93F9D5113C29}"/>
                    </a:ext>
                  </a:extLst>
                </p14:cNvPr>
                <p14:cNvContentPartPr/>
                <p14:nvPr/>
              </p14:nvContentPartPr>
              <p14:xfrm>
                <a:off x="9452045" y="4973673"/>
                <a:ext cx="211320" cy="146520"/>
              </p14:xfrm>
            </p:contentPart>
          </mc:Choice>
          <mc:Fallback xmlns="">
            <p:pic>
              <p:nvPicPr>
                <p:cNvPr id="48" name="Entrada de lápiz 47">
                  <a:extLst>
                    <a:ext uri="{FF2B5EF4-FFF2-40B4-BE49-F238E27FC236}">
                      <a16:creationId xmlns:a16="http://schemas.microsoft.com/office/drawing/2014/main" id="{CC740E84-09A7-DFB8-3C56-93F9D5113C29}"/>
                    </a:ext>
                  </a:extLst>
                </p:cNvPr>
                <p:cNvPicPr/>
                <p:nvPr/>
              </p:nvPicPr>
              <p:blipFill>
                <a:blip r:embed="rId83"/>
                <a:stretch>
                  <a:fillRect/>
                </a:stretch>
              </p:blipFill>
              <p:spPr>
                <a:xfrm>
                  <a:off x="9416045" y="4938033"/>
                  <a:ext cx="282960" cy="218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9" name="Entrada de lápiz 48">
                  <a:extLst>
                    <a:ext uri="{FF2B5EF4-FFF2-40B4-BE49-F238E27FC236}">
                      <a16:creationId xmlns:a16="http://schemas.microsoft.com/office/drawing/2014/main" id="{4DB0E2D2-7288-BAF6-6A0C-C595A306D755}"/>
                    </a:ext>
                  </a:extLst>
                </p14:cNvPr>
                <p14:cNvContentPartPr/>
                <p14:nvPr/>
              </p14:nvContentPartPr>
              <p14:xfrm>
                <a:off x="8639885" y="5985633"/>
                <a:ext cx="1172520" cy="58320"/>
              </p14:xfrm>
            </p:contentPart>
          </mc:Choice>
          <mc:Fallback xmlns="">
            <p:pic>
              <p:nvPicPr>
                <p:cNvPr id="49" name="Entrada de lápiz 48">
                  <a:extLst>
                    <a:ext uri="{FF2B5EF4-FFF2-40B4-BE49-F238E27FC236}">
                      <a16:creationId xmlns:a16="http://schemas.microsoft.com/office/drawing/2014/main" id="{4DB0E2D2-7288-BAF6-6A0C-C595A306D755}"/>
                    </a:ext>
                  </a:extLst>
                </p:cNvPr>
                <p:cNvPicPr/>
                <p:nvPr/>
              </p:nvPicPr>
              <p:blipFill>
                <a:blip r:embed="rId85"/>
                <a:stretch>
                  <a:fillRect/>
                </a:stretch>
              </p:blipFill>
              <p:spPr>
                <a:xfrm>
                  <a:off x="8603885" y="5949633"/>
                  <a:ext cx="1244160" cy="129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0" name="Entrada de lápiz 49">
                  <a:extLst>
                    <a:ext uri="{FF2B5EF4-FFF2-40B4-BE49-F238E27FC236}">
                      <a16:creationId xmlns:a16="http://schemas.microsoft.com/office/drawing/2014/main" id="{75F2C83E-AA2C-6C70-D8F0-0CBEEC9CBCEB}"/>
                    </a:ext>
                  </a:extLst>
                </p14:cNvPr>
                <p14:cNvContentPartPr/>
                <p14:nvPr/>
              </p14:nvContentPartPr>
              <p14:xfrm>
                <a:off x="9434405" y="6177513"/>
                <a:ext cx="126360" cy="147240"/>
              </p14:xfrm>
            </p:contentPart>
          </mc:Choice>
          <mc:Fallback xmlns="">
            <p:pic>
              <p:nvPicPr>
                <p:cNvPr id="50" name="Entrada de lápiz 49">
                  <a:extLst>
                    <a:ext uri="{FF2B5EF4-FFF2-40B4-BE49-F238E27FC236}">
                      <a16:creationId xmlns:a16="http://schemas.microsoft.com/office/drawing/2014/main" id="{75F2C83E-AA2C-6C70-D8F0-0CBEEC9CBCEB}"/>
                    </a:ext>
                  </a:extLst>
                </p:cNvPr>
                <p:cNvPicPr/>
                <p:nvPr/>
              </p:nvPicPr>
              <p:blipFill>
                <a:blip r:embed="rId87"/>
                <a:stretch>
                  <a:fillRect/>
                </a:stretch>
              </p:blipFill>
              <p:spPr>
                <a:xfrm>
                  <a:off x="9398765" y="6141513"/>
                  <a:ext cx="19800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1" name="Entrada de lápiz 50">
                  <a:extLst>
                    <a:ext uri="{FF2B5EF4-FFF2-40B4-BE49-F238E27FC236}">
                      <a16:creationId xmlns:a16="http://schemas.microsoft.com/office/drawing/2014/main" id="{1EF8ACFA-A99C-254B-3B80-A248D165959B}"/>
                    </a:ext>
                  </a:extLst>
                </p14:cNvPr>
                <p14:cNvContentPartPr/>
                <p14:nvPr/>
              </p14:nvContentPartPr>
              <p14:xfrm>
                <a:off x="9534125" y="6184353"/>
                <a:ext cx="1087560" cy="39600"/>
              </p14:xfrm>
            </p:contentPart>
          </mc:Choice>
          <mc:Fallback xmlns="">
            <p:pic>
              <p:nvPicPr>
                <p:cNvPr id="51" name="Entrada de lápiz 50">
                  <a:extLst>
                    <a:ext uri="{FF2B5EF4-FFF2-40B4-BE49-F238E27FC236}">
                      <a16:creationId xmlns:a16="http://schemas.microsoft.com/office/drawing/2014/main" id="{1EF8ACFA-A99C-254B-3B80-A248D165959B}"/>
                    </a:ext>
                  </a:extLst>
                </p:cNvPr>
                <p:cNvPicPr/>
                <p:nvPr/>
              </p:nvPicPr>
              <p:blipFill>
                <a:blip r:embed="rId89"/>
                <a:stretch>
                  <a:fillRect/>
                </a:stretch>
              </p:blipFill>
              <p:spPr>
                <a:xfrm>
                  <a:off x="9498125" y="6148713"/>
                  <a:ext cx="115920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2" name="Entrada de lápiz 51">
                  <a:extLst>
                    <a:ext uri="{FF2B5EF4-FFF2-40B4-BE49-F238E27FC236}">
                      <a16:creationId xmlns:a16="http://schemas.microsoft.com/office/drawing/2014/main" id="{74F84A12-4C5A-5089-BCE7-59C021E2F6E2}"/>
                    </a:ext>
                  </a:extLst>
                </p14:cNvPr>
                <p14:cNvContentPartPr/>
                <p14:nvPr/>
              </p14:nvContentPartPr>
              <p14:xfrm>
                <a:off x="10313165" y="5953593"/>
                <a:ext cx="348840" cy="479160"/>
              </p14:xfrm>
            </p:contentPart>
          </mc:Choice>
          <mc:Fallback xmlns="">
            <p:pic>
              <p:nvPicPr>
                <p:cNvPr id="52" name="Entrada de lápiz 51">
                  <a:extLst>
                    <a:ext uri="{FF2B5EF4-FFF2-40B4-BE49-F238E27FC236}">
                      <a16:creationId xmlns:a16="http://schemas.microsoft.com/office/drawing/2014/main" id="{74F84A12-4C5A-5089-BCE7-59C021E2F6E2}"/>
                    </a:ext>
                  </a:extLst>
                </p:cNvPr>
                <p:cNvPicPr/>
                <p:nvPr/>
              </p:nvPicPr>
              <p:blipFill>
                <a:blip r:embed="rId91"/>
                <a:stretch>
                  <a:fillRect/>
                </a:stretch>
              </p:blipFill>
              <p:spPr>
                <a:xfrm>
                  <a:off x="10277525" y="5917593"/>
                  <a:ext cx="420480" cy="5508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3" name="Entrada de lápiz 52">
                  <a:extLst>
                    <a:ext uri="{FF2B5EF4-FFF2-40B4-BE49-F238E27FC236}">
                      <a16:creationId xmlns:a16="http://schemas.microsoft.com/office/drawing/2014/main" id="{3C264AC4-EF60-FFCA-3F44-B30120735B89}"/>
                    </a:ext>
                  </a:extLst>
                </p14:cNvPr>
                <p14:cNvContentPartPr/>
                <p14:nvPr/>
              </p14:nvContentPartPr>
              <p14:xfrm>
                <a:off x="10697285" y="5925153"/>
                <a:ext cx="208800" cy="446400"/>
              </p14:xfrm>
            </p:contentPart>
          </mc:Choice>
          <mc:Fallback xmlns="">
            <p:pic>
              <p:nvPicPr>
                <p:cNvPr id="53" name="Entrada de lápiz 52">
                  <a:extLst>
                    <a:ext uri="{FF2B5EF4-FFF2-40B4-BE49-F238E27FC236}">
                      <a16:creationId xmlns:a16="http://schemas.microsoft.com/office/drawing/2014/main" id="{3C264AC4-EF60-FFCA-3F44-B30120735B89}"/>
                    </a:ext>
                  </a:extLst>
                </p:cNvPr>
                <p:cNvPicPr/>
                <p:nvPr/>
              </p:nvPicPr>
              <p:blipFill>
                <a:blip r:embed="rId93"/>
                <a:stretch>
                  <a:fillRect/>
                </a:stretch>
              </p:blipFill>
              <p:spPr>
                <a:xfrm>
                  <a:off x="10661645" y="5889513"/>
                  <a:ext cx="28044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4" name="Entrada de lápiz 53">
                  <a:extLst>
                    <a:ext uri="{FF2B5EF4-FFF2-40B4-BE49-F238E27FC236}">
                      <a16:creationId xmlns:a16="http://schemas.microsoft.com/office/drawing/2014/main" id="{DAE86364-7767-E3AE-C61C-4BDD28BDFDA7}"/>
                    </a:ext>
                  </a:extLst>
                </p14:cNvPr>
                <p14:cNvContentPartPr/>
                <p14:nvPr/>
              </p14:nvContentPartPr>
              <p14:xfrm>
                <a:off x="10952525" y="5679633"/>
                <a:ext cx="685440" cy="790200"/>
              </p14:xfrm>
            </p:contentPart>
          </mc:Choice>
          <mc:Fallback xmlns="">
            <p:pic>
              <p:nvPicPr>
                <p:cNvPr id="54" name="Entrada de lápiz 53">
                  <a:extLst>
                    <a:ext uri="{FF2B5EF4-FFF2-40B4-BE49-F238E27FC236}">
                      <a16:creationId xmlns:a16="http://schemas.microsoft.com/office/drawing/2014/main" id="{DAE86364-7767-E3AE-C61C-4BDD28BDFDA7}"/>
                    </a:ext>
                  </a:extLst>
                </p:cNvPr>
                <p:cNvPicPr/>
                <p:nvPr/>
              </p:nvPicPr>
              <p:blipFill>
                <a:blip r:embed="rId95"/>
                <a:stretch>
                  <a:fillRect/>
                </a:stretch>
              </p:blipFill>
              <p:spPr>
                <a:xfrm>
                  <a:off x="10916525" y="5643633"/>
                  <a:ext cx="757080" cy="8618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6" name="Entrada de lápiz 55">
                  <a:extLst>
                    <a:ext uri="{FF2B5EF4-FFF2-40B4-BE49-F238E27FC236}">
                      <a16:creationId xmlns:a16="http://schemas.microsoft.com/office/drawing/2014/main" id="{C0D5CAC6-B40B-863A-D670-E3858718DD8E}"/>
                    </a:ext>
                  </a:extLst>
                </p14:cNvPr>
                <p14:cNvContentPartPr/>
                <p14:nvPr/>
              </p14:nvContentPartPr>
              <p14:xfrm>
                <a:off x="4888685" y="3960993"/>
                <a:ext cx="634680" cy="574560"/>
              </p14:xfrm>
            </p:contentPart>
          </mc:Choice>
          <mc:Fallback xmlns="">
            <p:pic>
              <p:nvPicPr>
                <p:cNvPr id="56" name="Entrada de lápiz 55">
                  <a:extLst>
                    <a:ext uri="{FF2B5EF4-FFF2-40B4-BE49-F238E27FC236}">
                      <a16:creationId xmlns:a16="http://schemas.microsoft.com/office/drawing/2014/main" id="{C0D5CAC6-B40B-863A-D670-E3858718DD8E}"/>
                    </a:ext>
                  </a:extLst>
                </p:cNvPr>
                <p:cNvPicPr/>
                <p:nvPr/>
              </p:nvPicPr>
              <p:blipFill>
                <a:blip r:embed="rId97"/>
                <a:stretch>
                  <a:fillRect/>
                </a:stretch>
              </p:blipFill>
              <p:spPr>
                <a:xfrm>
                  <a:off x="4853045" y="3924993"/>
                  <a:ext cx="706320" cy="64620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7" name="Entrada de lápiz 56">
                  <a:extLst>
                    <a:ext uri="{FF2B5EF4-FFF2-40B4-BE49-F238E27FC236}">
                      <a16:creationId xmlns:a16="http://schemas.microsoft.com/office/drawing/2014/main" id="{5EBA57C7-01CD-B697-9AF0-424DFEA6CDD5}"/>
                    </a:ext>
                  </a:extLst>
                </p14:cNvPr>
                <p14:cNvContentPartPr/>
                <p14:nvPr/>
              </p14:nvContentPartPr>
              <p14:xfrm>
                <a:off x="5433725" y="4049913"/>
                <a:ext cx="1440" cy="2160"/>
              </p14:xfrm>
            </p:contentPart>
          </mc:Choice>
          <mc:Fallback xmlns="">
            <p:pic>
              <p:nvPicPr>
                <p:cNvPr id="57" name="Entrada de lápiz 56">
                  <a:extLst>
                    <a:ext uri="{FF2B5EF4-FFF2-40B4-BE49-F238E27FC236}">
                      <a16:creationId xmlns:a16="http://schemas.microsoft.com/office/drawing/2014/main" id="{5EBA57C7-01CD-B697-9AF0-424DFEA6CDD5}"/>
                    </a:ext>
                  </a:extLst>
                </p:cNvPr>
                <p:cNvPicPr/>
                <p:nvPr/>
              </p:nvPicPr>
              <p:blipFill>
                <a:blip r:embed="rId99"/>
                <a:stretch>
                  <a:fillRect/>
                </a:stretch>
              </p:blipFill>
              <p:spPr>
                <a:xfrm>
                  <a:off x="5397725" y="4013913"/>
                  <a:ext cx="73080" cy="73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8" name="Entrada de lápiz 57">
                  <a:extLst>
                    <a:ext uri="{FF2B5EF4-FFF2-40B4-BE49-F238E27FC236}">
                      <a16:creationId xmlns:a16="http://schemas.microsoft.com/office/drawing/2014/main" id="{2D7CE02F-F039-67F1-D71E-FD3B68FBD21B}"/>
                    </a:ext>
                  </a:extLst>
                </p14:cNvPr>
                <p14:cNvContentPartPr/>
                <p14:nvPr/>
              </p14:nvContentPartPr>
              <p14:xfrm>
                <a:off x="5331485" y="3848673"/>
                <a:ext cx="203400" cy="311760"/>
              </p14:xfrm>
            </p:contentPart>
          </mc:Choice>
          <mc:Fallback xmlns="">
            <p:pic>
              <p:nvPicPr>
                <p:cNvPr id="58" name="Entrada de lápiz 57">
                  <a:extLst>
                    <a:ext uri="{FF2B5EF4-FFF2-40B4-BE49-F238E27FC236}">
                      <a16:creationId xmlns:a16="http://schemas.microsoft.com/office/drawing/2014/main" id="{2D7CE02F-F039-67F1-D71E-FD3B68FBD21B}"/>
                    </a:ext>
                  </a:extLst>
                </p:cNvPr>
                <p:cNvPicPr/>
                <p:nvPr/>
              </p:nvPicPr>
              <p:blipFill>
                <a:blip r:embed="rId101"/>
                <a:stretch>
                  <a:fillRect/>
                </a:stretch>
              </p:blipFill>
              <p:spPr>
                <a:xfrm>
                  <a:off x="5295485" y="3812673"/>
                  <a:ext cx="275040" cy="38340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62" name="Entrada de lápiz 61">
                  <a:extLst>
                    <a:ext uri="{FF2B5EF4-FFF2-40B4-BE49-F238E27FC236}">
                      <a16:creationId xmlns:a16="http://schemas.microsoft.com/office/drawing/2014/main" id="{EA8F1093-23EC-1A20-5E00-A15E7C2205BC}"/>
                    </a:ext>
                  </a:extLst>
                </p14:cNvPr>
                <p14:cNvContentPartPr/>
                <p14:nvPr/>
              </p14:nvContentPartPr>
              <p14:xfrm>
                <a:off x="9275645" y="4927953"/>
                <a:ext cx="1209960" cy="803520"/>
              </p14:xfrm>
            </p:contentPart>
          </mc:Choice>
          <mc:Fallback xmlns="">
            <p:pic>
              <p:nvPicPr>
                <p:cNvPr id="62" name="Entrada de lápiz 61">
                  <a:extLst>
                    <a:ext uri="{FF2B5EF4-FFF2-40B4-BE49-F238E27FC236}">
                      <a16:creationId xmlns:a16="http://schemas.microsoft.com/office/drawing/2014/main" id="{EA8F1093-23EC-1A20-5E00-A15E7C2205BC}"/>
                    </a:ext>
                  </a:extLst>
                </p:cNvPr>
                <p:cNvPicPr/>
                <p:nvPr/>
              </p:nvPicPr>
              <p:blipFill>
                <a:blip r:embed="rId103"/>
                <a:stretch>
                  <a:fillRect/>
                </a:stretch>
              </p:blipFill>
              <p:spPr>
                <a:xfrm>
                  <a:off x="9240005" y="4892313"/>
                  <a:ext cx="1281600" cy="8751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3" name="Entrada de lápiz 62">
                  <a:extLst>
                    <a:ext uri="{FF2B5EF4-FFF2-40B4-BE49-F238E27FC236}">
                      <a16:creationId xmlns:a16="http://schemas.microsoft.com/office/drawing/2014/main" id="{6A726088-8288-9F75-A4B4-CA8A0B5911F9}"/>
                    </a:ext>
                  </a:extLst>
                </p14:cNvPr>
                <p14:cNvContentPartPr/>
                <p14:nvPr/>
              </p14:nvContentPartPr>
              <p14:xfrm>
                <a:off x="10384805" y="3788913"/>
                <a:ext cx="48240" cy="786960"/>
              </p14:xfrm>
            </p:contentPart>
          </mc:Choice>
          <mc:Fallback xmlns="">
            <p:pic>
              <p:nvPicPr>
                <p:cNvPr id="63" name="Entrada de lápiz 62">
                  <a:extLst>
                    <a:ext uri="{FF2B5EF4-FFF2-40B4-BE49-F238E27FC236}">
                      <a16:creationId xmlns:a16="http://schemas.microsoft.com/office/drawing/2014/main" id="{6A726088-8288-9F75-A4B4-CA8A0B5911F9}"/>
                    </a:ext>
                  </a:extLst>
                </p:cNvPr>
                <p:cNvPicPr/>
                <p:nvPr/>
              </p:nvPicPr>
              <p:blipFill>
                <a:blip r:embed="rId105"/>
                <a:stretch>
                  <a:fillRect/>
                </a:stretch>
              </p:blipFill>
              <p:spPr>
                <a:xfrm>
                  <a:off x="10349165" y="3752913"/>
                  <a:ext cx="119880" cy="858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4" name="Entrada de lápiz 63">
                  <a:extLst>
                    <a:ext uri="{FF2B5EF4-FFF2-40B4-BE49-F238E27FC236}">
                      <a16:creationId xmlns:a16="http://schemas.microsoft.com/office/drawing/2014/main" id="{F02B02D2-912B-5F52-9E04-A6278329E8AC}"/>
                    </a:ext>
                  </a:extLst>
                </p14:cNvPr>
                <p14:cNvContentPartPr/>
                <p14:nvPr/>
              </p14:nvContentPartPr>
              <p14:xfrm>
                <a:off x="10364645" y="3958113"/>
                <a:ext cx="226440" cy="183960"/>
              </p14:xfrm>
            </p:contentPart>
          </mc:Choice>
          <mc:Fallback xmlns="">
            <p:pic>
              <p:nvPicPr>
                <p:cNvPr id="64" name="Entrada de lápiz 63">
                  <a:extLst>
                    <a:ext uri="{FF2B5EF4-FFF2-40B4-BE49-F238E27FC236}">
                      <a16:creationId xmlns:a16="http://schemas.microsoft.com/office/drawing/2014/main" id="{F02B02D2-912B-5F52-9E04-A6278329E8AC}"/>
                    </a:ext>
                  </a:extLst>
                </p:cNvPr>
                <p:cNvPicPr/>
                <p:nvPr/>
              </p:nvPicPr>
              <p:blipFill>
                <a:blip r:embed="rId107"/>
                <a:stretch>
                  <a:fillRect/>
                </a:stretch>
              </p:blipFill>
              <p:spPr>
                <a:xfrm>
                  <a:off x="10328645" y="3922473"/>
                  <a:ext cx="298080" cy="255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5" name="Entrada de lápiz 64">
                  <a:extLst>
                    <a:ext uri="{FF2B5EF4-FFF2-40B4-BE49-F238E27FC236}">
                      <a16:creationId xmlns:a16="http://schemas.microsoft.com/office/drawing/2014/main" id="{02A8C1AD-BE2B-1900-B75C-DE474909CF9F}"/>
                    </a:ext>
                  </a:extLst>
                </p14:cNvPr>
                <p14:cNvContentPartPr/>
                <p14:nvPr/>
              </p14:nvContentPartPr>
              <p14:xfrm>
                <a:off x="10619165" y="4014633"/>
                <a:ext cx="208440" cy="367560"/>
              </p14:xfrm>
            </p:contentPart>
          </mc:Choice>
          <mc:Fallback xmlns="">
            <p:pic>
              <p:nvPicPr>
                <p:cNvPr id="65" name="Entrada de lápiz 64">
                  <a:extLst>
                    <a:ext uri="{FF2B5EF4-FFF2-40B4-BE49-F238E27FC236}">
                      <a16:creationId xmlns:a16="http://schemas.microsoft.com/office/drawing/2014/main" id="{02A8C1AD-BE2B-1900-B75C-DE474909CF9F}"/>
                    </a:ext>
                  </a:extLst>
                </p:cNvPr>
                <p:cNvPicPr/>
                <p:nvPr/>
              </p:nvPicPr>
              <p:blipFill>
                <a:blip r:embed="rId109"/>
                <a:stretch>
                  <a:fillRect/>
                </a:stretch>
              </p:blipFill>
              <p:spPr>
                <a:xfrm>
                  <a:off x="10583525" y="3978633"/>
                  <a:ext cx="280080" cy="43920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6" name="Entrada de lápiz 65">
                  <a:extLst>
                    <a:ext uri="{FF2B5EF4-FFF2-40B4-BE49-F238E27FC236}">
                      <a16:creationId xmlns:a16="http://schemas.microsoft.com/office/drawing/2014/main" id="{641DDE30-0BB9-6F0B-C7F4-5BE257A9E5F8}"/>
                    </a:ext>
                  </a:extLst>
                </p14:cNvPr>
                <p14:cNvContentPartPr/>
                <p14:nvPr/>
              </p14:nvContentPartPr>
              <p14:xfrm>
                <a:off x="10733645" y="3622233"/>
                <a:ext cx="254520" cy="577800"/>
              </p14:xfrm>
            </p:contentPart>
          </mc:Choice>
          <mc:Fallback xmlns="">
            <p:pic>
              <p:nvPicPr>
                <p:cNvPr id="66" name="Entrada de lápiz 65">
                  <a:extLst>
                    <a:ext uri="{FF2B5EF4-FFF2-40B4-BE49-F238E27FC236}">
                      <a16:creationId xmlns:a16="http://schemas.microsoft.com/office/drawing/2014/main" id="{641DDE30-0BB9-6F0B-C7F4-5BE257A9E5F8}"/>
                    </a:ext>
                  </a:extLst>
                </p:cNvPr>
                <p:cNvPicPr/>
                <p:nvPr/>
              </p:nvPicPr>
              <p:blipFill>
                <a:blip r:embed="rId111"/>
                <a:stretch>
                  <a:fillRect/>
                </a:stretch>
              </p:blipFill>
              <p:spPr>
                <a:xfrm>
                  <a:off x="10697645" y="3586233"/>
                  <a:ext cx="326160" cy="64944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7" name="Entrada de lápiz 66">
                  <a:extLst>
                    <a:ext uri="{FF2B5EF4-FFF2-40B4-BE49-F238E27FC236}">
                      <a16:creationId xmlns:a16="http://schemas.microsoft.com/office/drawing/2014/main" id="{BC30127E-E01F-1836-B5CE-928ED0850865}"/>
                    </a:ext>
                  </a:extLst>
                </p14:cNvPr>
                <p14:cNvContentPartPr/>
                <p14:nvPr/>
              </p14:nvContentPartPr>
              <p14:xfrm>
                <a:off x="10898885" y="3507033"/>
                <a:ext cx="132120" cy="434880"/>
              </p14:xfrm>
            </p:contentPart>
          </mc:Choice>
          <mc:Fallback xmlns="">
            <p:pic>
              <p:nvPicPr>
                <p:cNvPr id="67" name="Entrada de lápiz 66">
                  <a:extLst>
                    <a:ext uri="{FF2B5EF4-FFF2-40B4-BE49-F238E27FC236}">
                      <a16:creationId xmlns:a16="http://schemas.microsoft.com/office/drawing/2014/main" id="{BC30127E-E01F-1836-B5CE-928ED0850865}"/>
                    </a:ext>
                  </a:extLst>
                </p:cNvPr>
                <p:cNvPicPr/>
                <p:nvPr/>
              </p:nvPicPr>
              <p:blipFill>
                <a:blip r:embed="rId113"/>
                <a:stretch>
                  <a:fillRect/>
                </a:stretch>
              </p:blipFill>
              <p:spPr>
                <a:xfrm>
                  <a:off x="10863245" y="3471033"/>
                  <a:ext cx="203760" cy="506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8" name="Entrada de lápiz 67">
                  <a:extLst>
                    <a:ext uri="{FF2B5EF4-FFF2-40B4-BE49-F238E27FC236}">
                      <a16:creationId xmlns:a16="http://schemas.microsoft.com/office/drawing/2014/main" id="{7FD43829-0044-2D8E-4A1F-B2934C96DDE4}"/>
                    </a:ext>
                  </a:extLst>
                </p14:cNvPr>
                <p14:cNvContentPartPr/>
                <p14:nvPr/>
              </p14:nvContentPartPr>
              <p14:xfrm>
                <a:off x="10874405" y="3615393"/>
                <a:ext cx="201600" cy="88920"/>
              </p14:xfrm>
            </p:contentPart>
          </mc:Choice>
          <mc:Fallback xmlns="">
            <p:pic>
              <p:nvPicPr>
                <p:cNvPr id="68" name="Entrada de lápiz 67">
                  <a:extLst>
                    <a:ext uri="{FF2B5EF4-FFF2-40B4-BE49-F238E27FC236}">
                      <a16:creationId xmlns:a16="http://schemas.microsoft.com/office/drawing/2014/main" id="{7FD43829-0044-2D8E-4A1F-B2934C96DDE4}"/>
                    </a:ext>
                  </a:extLst>
                </p:cNvPr>
                <p:cNvPicPr/>
                <p:nvPr/>
              </p:nvPicPr>
              <p:blipFill>
                <a:blip r:embed="rId115"/>
                <a:stretch>
                  <a:fillRect/>
                </a:stretch>
              </p:blipFill>
              <p:spPr>
                <a:xfrm>
                  <a:off x="10838405" y="3579753"/>
                  <a:ext cx="27324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9" name="Entrada de lápiz 68">
                  <a:extLst>
                    <a:ext uri="{FF2B5EF4-FFF2-40B4-BE49-F238E27FC236}">
                      <a16:creationId xmlns:a16="http://schemas.microsoft.com/office/drawing/2014/main" id="{1C02EB52-494C-4BD9-7DB1-AC77E98D2E8A}"/>
                    </a:ext>
                  </a:extLst>
                </p14:cNvPr>
                <p14:cNvContentPartPr/>
                <p14:nvPr/>
              </p14:nvContentPartPr>
              <p14:xfrm>
                <a:off x="11112365" y="3582993"/>
                <a:ext cx="68760" cy="221760"/>
              </p14:xfrm>
            </p:contentPart>
          </mc:Choice>
          <mc:Fallback xmlns="">
            <p:pic>
              <p:nvPicPr>
                <p:cNvPr id="69" name="Entrada de lápiz 68">
                  <a:extLst>
                    <a:ext uri="{FF2B5EF4-FFF2-40B4-BE49-F238E27FC236}">
                      <a16:creationId xmlns:a16="http://schemas.microsoft.com/office/drawing/2014/main" id="{1C02EB52-494C-4BD9-7DB1-AC77E98D2E8A}"/>
                    </a:ext>
                  </a:extLst>
                </p:cNvPr>
                <p:cNvPicPr/>
                <p:nvPr/>
              </p:nvPicPr>
              <p:blipFill>
                <a:blip r:embed="rId117"/>
                <a:stretch>
                  <a:fillRect/>
                </a:stretch>
              </p:blipFill>
              <p:spPr>
                <a:xfrm>
                  <a:off x="11076365" y="3547353"/>
                  <a:ext cx="14040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70" name="Entrada de lápiz 69">
                  <a:extLst>
                    <a:ext uri="{FF2B5EF4-FFF2-40B4-BE49-F238E27FC236}">
                      <a16:creationId xmlns:a16="http://schemas.microsoft.com/office/drawing/2014/main" id="{3C7A956A-CB9B-97FC-8532-B7725148B514}"/>
                    </a:ext>
                  </a:extLst>
                </p14:cNvPr>
                <p14:cNvContentPartPr/>
                <p14:nvPr/>
              </p14:nvContentPartPr>
              <p14:xfrm>
                <a:off x="11256725" y="3451233"/>
                <a:ext cx="55800" cy="228960"/>
              </p14:xfrm>
            </p:contentPart>
          </mc:Choice>
          <mc:Fallback xmlns="">
            <p:pic>
              <p:nvPicPr>
                <p:cNvPr id="70" name="Entrada de lápiz 69">
                  <a:extLst>
                    <a:ext uri="{FF2B5EF4-FFF2-40B4-BE49-F238E27FC236}">
                      <a16:creationId xmlns:a16="http://schemas.microsoft.com/office/drawing/2014/main" id="{3C7A956A-CB9B-97FC-8532-B7725148B514}"/>
                    </a:ext>
                  </a:extLst>
                </p:cNvPr>
                <p:cNvPicPr/>
                <p:nvPr/>
              </p:nvPicPr>
              <p:blipFill>
                <a:blip r:embed="rId119"/>
                <a:stretch>
                  <a:fillRect/>
                </a:stretch>
              </p:blipFill>
              <p:spPr>
                <a:xfrm>
                  <a:off x="11220725" y="3415233"/>
                  <a:ext cx="127440" cy="300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71" name="Entrada de lápiz 70">
                  <a:extLst>
                    <a:ext uri="{FF2B5EF4-FFF2-40B4-BE49-F238E27FC236}">
                      <a16:creationId xmlns:a16="http://schemas.microsoft.com/office/drawing/2014/main" id="{D1F9A944-6C76-CD34-4172-0F1EE22DEB77}"/>
                    </a:ext>
                  </a:extLst>
                </p14:cNvPr>
                <p14:cNvContentPartPr/>
                <p14:nvPr/>
              </p14:nvContentPartPr>
              <p14:xfrm>
                <a:off x="11367605" y="3335673"/>
                <a:ext cx="168480" cy="158400"/>
              </p14:xfrm>
            </p:contentPart>
          </mc:Choice>
          <mc:Fallback xmlns="">
            <p:pic>
              <p:nvPicPr>
                <p:cNvPr id="71" name="Entrada de lápiz 70">
                  <a:extLst>
                    <a:ext uri="{FF2B5EF4-FFF2-40B4-BE49-F238E27FC236}">
                      <a16:creationId xmlns:a16="http://schemas.microsoft.com/office/drawing/2014/main" id="{D1F9A944-6C76-CD34-4172-0F1EE22DEB77}"/>
                    </a:ext>
                  </a:extLst>
                </p:cNvPr>
                <p:cNvPicPr/>
                <p:nvPr/>
              </p:nvPicPr>
              <p:blipFill>
                <a:blip r:embed="rId121"/>
                <a:stretch>
                  <a:fillRect/>
                </a:stretch>
              </p:blipFill>
              <p:spPr>
                <a:xfrm>
                  <a:off x="11331605" y="3300033"/>
                  <a:ext cx="2401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72" name="Entrada de lápiz 71">
                  <a:extLst>
                    <a:ext uri="{FF2B5EF4-FFF2-40B4-BE49-F238E27FC236}">
                      <a16:creationId xmlns:a16="http://schemas.microsoft.com/office/drawing/2014/main" id="{086E2407-FF8D-5545-2A29-9D9D70C1453A}"/>
                    </a:ext>
                  </a:extLst>
                </p14:cNvPr>
                <p14:cNvContentPartPr/>
                <p14:nvPr/>
              </p14:nvContentPartPr>
              <p14:xfrm>
                <a:off x="11512325" y="3212193"/>
                <a:ext cx="230760" cy="486360"/>
              </p14:xfrm>
            </p:contentPart>
          </mc:Choice>
          <mc:Fallback xmlns="">
            <p:pic>
              <p:nvPicPr>
                <p:cNvPr id="72" name="Entrada de lápiz 71">
                  <a:extLst>
                    <a:ext uri="{FF2B5EF4-FFF2-40B4-BE49-F238E27FC236}">
                      <a16:creationId xmlns:a16="http://schemas.microsoft.com/office/drawing/2014/main" id="{086E2407-FF8D-5545-2A29-9D9D70C1453A}"/>
                    </a:ext>
                  </a:extLst>
                </p:cNvPr>
                <p:cNvPicPr/>
                <p:nvPr/>
              </p:nvPicPr>
              <p:blipFill>
                <a:blip r:embed="rId123"/>
                <a:stretch>
                  <a:fillRect/>
                </a:stretch>
              </p:blipFill>
              <p:spPr>
                <a:xfrm>
                  <a:off x="11476685" y="3176193"/>
                  <a:ext cx="302400" cy="5580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3" name="Entrada de lápiz 72">
                  <a:extLst>
                    <a:ext uri="{FF2B5EF4-FFF2-40B4-BE49-F238E27FC236}">
                      <a16:creationId xmlns:a16="http://schemas.microsoft.com/office/drawing/2014/main" id="{4394141A-766D-8813-7F1E-DEF13A6B17F7}"/>
                    </a:ext>
                  </a:extLst>
                </p14:cNvPr>
                <p14:cNvContentPartPr/>
                <p14:nvPr/>
              </p14:nvContentPartPr>
              <p14:xfrm>
                <a:off x="11379485" y="3220833"/>
                <a:ext cx="23040" cy="3600"/>
              </p14:xfrm>
            </p:contentPart>
          </mc:Choice>
          <mc:Fallback xmlns="">
            <p:pic>
              <p:nvPicPr>
                <p:cNvPr id="73" name="Entrada de lápiz 72">
                  <a:extLst>
                    <a:ext uri="{FF2B5EF4-FFF2-40B4-BE49-F238E27FC236}">
                      <a16:creationId xmlns:a16="http://schemas.microsoft.com/office/drawing/2014/main" id="{4394141A-766D-8813-7F1E-DEF13A6B17F7}"/>
                    </a:ext>
                  </a:extLst>
                </p:cNvPr>
                <p:cNvPicPr/>
                <p:nvPr/>
              </p:nvPicPr>
              <p:blipFill>
                <a:blip r:embed="rId125"/>
                <a:stretch>
                  <a:fillRect/>
                </a:stretch>
              </p:blipFill>
              <p:spPr>
                <a:xfrm>
                  <a:off x="11343845" y="3185193"/>
                  <a:ext cx="946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4" name="Entrada de lápiz 73">
                  <a:extLst>
                    <a:ext uri="{FF2B5EF4-FFF2-40B4-BE49-F238E27FC236}">
                      <a16:creationId xmlns:a16="http://schemas.microsoft.com/office/drawing/2014/main" id="{AB164E83-E6CC-E07C-A91B-C589505147A5}"/>
                    </a:ext>
                  </a:extLst>
                </p14:cNvPr>
                <p14:cNvContentPartPr/>
                <p14:nvPr/>
              </p14:nvContentPartPr>
              <p14:xfrm>
                <a:off x="10228565" y="3665073"/>
                <a:ext cx="1573200" cy="1232280"/>
              </p14:xfrm>
            </p:contentPart>
          </mc:Choice>
          <mc:Fallback xmlns="">
            <p:pic>
              <p:nvPicPr>
                <p:cNvPr id="74" name="Entrada de lápiz 73">
                  <a:extLst>
                    <a:ext uri="{FF2B5EF4-FFF2-40B4-BE49-F238E27FC236}">
                      <a16:creationId xmlns:a16="http://schemas.microsoft.com/office/drawing/2014/main" id="{AB164E83-E6CC-E07C-A91B-C589505147A5}"/>
                    </a:ext>
                  </a:extLst>
                </p:cNvPr>
                <p:cNvPicPr/>
                <p:nvPr/>
              </p:nvPicPr>
              <p:blipFill>
                <a:blip r:embed="rId127"/>
                <a:stretch>
                  <a:fillRect/>
                </a:stretch>
              </p:blipFill>
              <p:spPr>
                <a:xfrm>
                  <a:off x="10192565" y="3629433"/>
                  <a:ext cx="1644840" cy="13039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6" name="Entrada de lápiz 75">
                  <a:extLst>
                    <a:ext uri="{FF2B5EF4-FFF2-40B4-BE49-F238E27FC236}">
                      <a16:creationId xmlns:a16="http://schemas.microsoft.com/office/drawing/2014/main" id="{88A65BB5-E315-7F1A-5E77-82199102095B}"/>
                    </a:ext>
                  </a:extLst>
                </p14:cNvPr>
                <p14:cNvContentPartPr/>
                <p14:nvPr/>
              </p14:nvContentPartPr>
              <p14:xfrm>
                <a:off x="325325" y="5305953"/>
                <a:ext cx="132120" cy="659880"/>
              </p14:xfrm>
            </p:contentPart>
          </mc:Choice>
          <mc:Fallback xmlns="">
            <p:pic>
              <p:nvPicPr>
                <p:cNvPr id="76" name="Entrada de lápiz 75">
                  <a:extLst>
                    <a:ext uri="{FF2B5EF4-FFF2-40B4-BE49-F238E27FC236}">
                      <a16:creationId xmlns:a16="http://schemas.microsoft.com/office/drawing/2014/main" id="{88A65BB5-E315-7F1A-5E77-82199102095B}"/>
                    </a:ext>
                  </a:extLst>
                </p:cNvPr>
                <p:cNvPicPr/>
                <p:nvPr/>
              </p:nvPicPr>
              <p:blipFill>
                <a:blip r:embed="rId129"/>
                <a:stretch>
                  <a:fillRect/>
                </a:stretch>
              </p:blipFill>
              <p:spPr>
                <a:xfrm>
                  <a:off x="289685" y="5270313"/>
                  <a:ext cx="203760" cy="7315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7" name="Entrada de lápiz 76">
                  <a:extLst>
                    <a:ext uri="{FF2B5EF4-FFF2-40B4-BE49-F238E27FC236}">
                      <a16:creationId xmlns:a16="http://schemas.microsoft.com/office/drawing/2014/main" id="{AB7DD413-34BA-2477-CE11-A7612F69CD8F}"/>
                    </a:ext>
                  </a:extLst>
                </p14:cNvPr>
                <p14:cNvContentPartPr/>
                <p14:nvPr/>
              </p14:nvContentPartPr>
              <p14:xfrm>
                <a:off x="471485" y="4993833"/>
                <a:ext cx="193320" cy="1057320"/>
              </p14:xfrm>
            </p:contentPart>
          </mc:Choice>
          <mc:Fallback xmlns="">
            <p:pic>
              <p:nvPicPr>
                <p:cNvPr id="77" name="Entrada de lápiz 76">
                  <a:extLst>
                    <a:ext uri="{FF2B5EF4-FFF2-40B4-BE49-F238E27FC236}">
                      <a16:creationId xmlns:a16="http://schemas.microsoft.com/office/drawing/2014/main" id="{AB7DD413-34BA-2477-CE11-A7612F69CD8F}"/>
                    </a:ext>
                  </a:extLst>
                </p:cNvPr>
                <p:cNvPicPr/>
                <p:nvPr/>
              </p:nvPicPr>
              <p:blipFill>
                <a:blip r:embed="rId131"/>
                <a:stretch>
                  <a:fillRect/>
                </a:stretch>
              </p:blipFill>
              <p:spPr>
                <a:xfrm>
                  <a:off x="435845" y="4957833"/>
                  <a:ext cx="264960" cy="11289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8" name="Entrada de lápiz 77">
                  <a:extLst>
                    <a:ext uri="{FF2B5EF4-FFF2-40B4-BE49-F238E27FC236}">
                      <a16:creationId xmlns:a16="http://schemas.microsoft.com/office/drawing/2014/main" id="{0E2A191C-64D7-8AD1-1746-F8368CB7740B}"/>
                    </a:ext>
                  </a:extLst>
                </p14:cNvPr>
                <p14:cNvContentPartPr/>
                <p14:nvPr/>
              </p14:nvContentPartPr>
              <p14:xfrm>
                <a:off x="393725" y="5571273"/>
                <a:ext cx="220320" cy="132480"/>
              </p14:xfrm>
            </p:contentPart>
          </mc:Choice>
          <mc:Fallback xmlns="">
            <p:pic>
              <p:nvPicPr>
                <p:cNvPr id="78" name="Entrada de lápiz 77">
                  <a:extLst>
                    <a:ext uri="{FF2B5EF4-FFF2-40B4-BE49-F238E27FC236}">
                      <a16:creationId xmlns:a16="http://schemas.microsoft.com/office/drawing/2014/main" id="{0E2A191C-64D7-8AD1-1746-F8368CB7740B}"/>
                    </a:ext>
                  </a:extLst>
                </p:cNvPr>
                <p:cNvPicPr/>
                <p:nvPr/>
              </p:nvPicPr>
              <p:blipFill>
                <a:blip r:embed="rId133"/>
                <a:stretch>
                  <a:fillRect/>
                </a:stretch>
              </p:blipFill>
              <p:spPr>
                <a:xfrm>
                  <a:off x="358085" y="5535273"/>
                  <a:ext cx="29196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9" name="Entrada de lápiz 78">
                  <a:extLst>
                    <a:ext uri="{FF2B5EF4-FFF2-40B4-BE49-F238E27FC236}">
                      <a16:creationId xmlns:a16="http://schemas.microsoft.com/office/drawing/2014/main" id="{40AA4F7D-316E-6F39-91C5-19F183E8A378}"/>
                    </a:ext>
                  </a:extLst>
                </p14:cNvPr>
                <p14:cNvContentPartPr/>
                <p14:nvPr/>
              </p14:nvContentPartPr>
              <p14:xfrm>
                <a:off x="649685" y="5410713"/>
                <a:ext cx="389880" cy="429120"/>
              </p14:xfrm>
            </p:contentPart>
          </mc:Choice>
          <mc:Fallback xmlns="">
            <p:pic>
              <p:nvPicPr>
                <p:cNvPr id="79" name="Entrada de lápiz 78">
                  <a:extLst>
                    <a:ext uri="{FF2B5EF4-FFF2-40B4-BE49-F238E27FC236}">
                      <a16:creationId xmlns:a16="http://schemas.microsoft.com/office/drawing/2014/main" id="{40AA4F7D-316E-6F39-91C5-19F183E8A378}"/>
                    </a:ext>
                  </a:extLst>
                </p:cNvPr>
                <p:cNvPicPr/>
                <p:nvPr/>
              </p:nvPicPr>
              <p:blipFill>
                <a:blip r:embed="rId135"/>
                <a:stretch>
                  <a:fillRect/>
                </a:stretch>
              </p:blipFill>
              <p:spPr>
                <a:xfrm>
                  <a:off x="613685" y="5375073"/>
                  <a:ext cx="461520" cy="5007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80" name="Entrada de lápiz 79">
                  <a:extLst>
                    <a:ext uri="{FF2B5EF4-FFF2-40B4-BE49-F238E27FC236}">
                      <a16:creationId xmlns:a16="http://schemas.microsoft.com/office/drawing/2014/main" id="{001F9A23-4553-CD79-7588-6438BC59A67F}"/>
                    </a:ext>
                  </a:extLst>
                </p14:cNvPr>
                <p14:cNvContentPartPr/>
                <p14:nvPr/>
              </p14:nvContentPartPr>
              <p14:xfrm>
                <a:off x="870005" y="5384793"/>
                <a:ext cx="156240" cy="386640"/>
              </p14:xfrm>
            </p:contentPart>
          </mc:Choice>
          <mc:Fallback xmlns="">
            <p:pic>
              <p:nvPicPr>
                <p:cNvPr id="80" name="Entrada de lápiz 79">
                  <a:extLst>
                    <a:ext uri="{FF2B5EF4-FFF2-40B4-BE49-F238E27FC236}">
                      <a16:creationId xmlns:a16="http://schemas.microsoft.com/office/drawing/2014/main" id="{001F9A23-4553-CD79-7588-6438BC59A67F}"/>
                    </a:ext>
                  </a:extLst>
                </p:cNvPr>
                <p:cNvPicPr/>
                <p:nvPr/>
              </p:nvPicPr>
              <p:blipFill>
                <a:blip r:embed="rId137"/>
                <a:stretch>
                  <a:fillRect/>
                </a:stretch>
              </p:blipFill>
              <p:spPr>
                <a:xfrm>
                  <a:off x="834005" y="5349153"/>
                  <a:ext cx="227880" cy="4582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81" name="Entrada de lápiz 80">
                  <a:extLst>
                    <a:ext uri="{FF2B5EF4-FFF2-40B4-BE49-F238E27FC236}">
                      <a16:creationId xmlns:a16="http://schemas.microsoft.com/office/drawing/2014/main" id="{D816051D-9B60-FD4F-12D9-FC6EABC83217}"/>
                    </a:ext>
                  </a:extLst>
                </p14:cNvPr>
                <p14:cNvContentPartPr/>
                <p14:nvPr/>
              </p14:nvContentPartPr>
              <p14:xfrm>
                <a:off x="997805" y="5319993"/>
                <a:ext cx="259200" cy="369720"/>
              </p14:xfrm>
            </p:contentPart>
          </mc:Choice>
          <mc:Fallback xmlns="">
            <p:pic>
              <p:nvPicPr>
                <p:cNvPr id="81" name="Entrada de lápiz 80">
                  <a:extLst>
                    <a:ext uri="{FF2B5EF4-FFF2-40B4-BE49-F238E27FC236}">
                      <a16:creationId xmlns:a16="http://schemas.microsoft.com/office/drawing/2014/main" id="{D816051D-9B60-FD4F-12D9-FC6EABC83217}"/>
                    </a:ext>
                  </a:extLst>
                </p:cNvPr>
                <p:cNvPicPr/>
                <p:nvPr/>
              </p:nvPicPr>
              <p:blipFill>
                <a:blip r:embed="rId139"/>
                <a:stretch>
                  <a:fillRect/>
                </a:stretch>
              </p:blipFill>
              <p:spPr>
                <a:xfrm>
                  <a:off x="961805" y="5284353"/>
                  <a:ext cx="3308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82" name="Entrada de lápiz 81">
                  <a:extLst>
                    <a:ext uri="{FF2B5EF4-FFF2-40B4-BE49-F238E27FC236}">
                      <a16:creationId xmlns:a16="http://schemas.microsoft.com/office/drawing/2014/main" id="{8A699103-0BD9-17D9-DD18-5051B3D2DB57}"/>
                    </a:ext>
                  </a:extLst>
                </p14:cNvPr>
                <p14:cNvContentPartPr/>
                <p14:nvPr/>
              </p14:nvContentPartPr>
              <p14:xfrm>
                <a:off x="990245" y="5338713"/>
                <a:ext cx="155160" cy="223920"/>
              </p14:xfrm>
            </p:contentPart>
          </mc:Choice>
          <mc:Fallback xmlns="">
            <p:pic>
              <p:nvPicPr>
                <p:cNvPr id="82" name="Entrada de lápiz 81">
                  <a:extLst>
                    <a:ext uri="{FF2B5EF4-FFF2-40B4-BE49-F238E27FC236}">
                      <a16:creationId xmlns:a16="http://schemas.microsoft.com/office/drawing/2014/main" id="{8A699103-0BD9-17D9-DD18-5051B3D2DB57}"/>
                    </a:ext>
                  </a:extLst>
                </p:cNvPr>
                <p:cNvPicPr/>
                <p:nvPr/>
              </p:nvPicPr>
              <p:blipFill>
                <a:blip r:embed="rId141"/>
                <a:stretch>
                  <a:fillRect/>
                </a:stretch>
              </p:blipFill>
              <p:spPr>
                <a:xfrm>
                  <a:off x="954605" y="5302713"/>
                  <a:ext cx="22680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3" name="Entrada de lápiz 82">
                  <a:extLst>
                    <a:ext uri="{FF2B5EF4-FFF2-40B4-BE49-F238E27FC236}">
                      <a16:creationId xmlns:a16="http://schemas.microsoft.com/office/drawing/2014/main" id="{57FD131F-8897-E923-453D-0D512D0FA4D4}"/>
                    </a:ext>
                  </a:extLst>
                </p14:cNvPr>
                <p14:cNvContentPartPr/>
                <p14:nvPr/>
              </p14:nvContentPartPr>
              <p14:xfrm>
                <a:off x="1142525" y="5188233"/>
                <a:ext cx="206280" cy="324360"/>
              </p14:xfrm>
            </p:contentPart>
          </mc:Choice>
          <mc:Fallback xmlns="">
            <p:pic>
              <p:nvPicPr>
                <p:cNvPr id="83" name="Entrada de lápiz 82">
                  <a:extLst>
                    <a:ext uri="{FF2B5EF4-FFF2-40B4-BE49-F238E27FC236}">
                      <a16:creationId xmlns:a16="http://schemas.microsoft.com/office/drawing/2014/main" id="{57FD131F-8897-E923-453D-0D512D0FA4D4}"/>
                    </a:ext>
                  </a:extLst>
                </p:cNvPr>
                <p:cNvPicPr/>
                <p:nvPr/>
              </p:nvPicPr>
              <p:blipFill>
                <a:blip r:embed="rId143"/>
                <a:stretch>
                  <a:fillRect/>
                </a:stretch>
              </p:blipFill>
              <p:spPr>
                <a:xfrm>
                  <a:off x="1106885" y="5152593"/>
                  <a:ext cx="27792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4" name="Entrada de lápiz 83">
                  <a:extLst>
                    <a:ext uri="{FF2B5EF4-FFF2-40B4-BE49-F238E27FC236}">
                      <a16:creationId xmlns:a16="http://schemas.microsoft.com/office/drawing/2014/main" id="{F66401A2-DD56-2E67-3389-11B8BE0E7889}"/>
                    </a:ext>
                  </a:extLst>
                </p14:cNvPr>
                <p14:cNvContentPartPr/>
                <p14:nvPr/>
              </p14:nvContentPartPr>
              <p14:xfrm>
                <a:off x="1266365" y="4882233"/>
                <a:ext cx="684000" cy="533160"/>
              </p14:xfrm>
            </p:contentPart>
          </mc:Choice>
          <mc:Fallback xmlns="">
            <p:pic>
              <p:nvPicPr>
                <p:cNvPr id="84" name="Entrada de lápiz 83">
                  <a:extLst>
                    <a:ext uri="{FF2B5EF4-FFF2-40B4-BE49-F238E27FC236}">
                      <a16:creationId xmlns:a16="http://schemas.microsoft.com/office/drawing/2014/main" id="{F66401A2-DD56-2E67-3389-11B8BE0E7889}"/>
                    </a:ext>
                  </a:extLst>
                </p:cNvPr>
                <p:cNvPicPr/>
                <p:nvPr/>
              </p:nvPicPr>
              <p:blipFill>
                <a:blip r:embed="rId145"/>
                <a:stretch>
                  <a:fillRect/>
                </a:stretch>
              </p:blipFill>
              <p:spPr>
                <a:xfrm>
                  <a:off x="1230365" y="4846593"/>
                  <a:ext cx="755640"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5" name="Entrada de lápiz 84">
                  <a:extLst>
                    <a:ext uri="{FF2B5EF4-FFF2-40B4-BE49-F238E27FC236}">
                      <a16:creationId xmlns:a16="http://schemas.microsoft.com/office/drawing/2014/main" id="{325DE1DA-9BA4-1F07-3B12-33043E3DAC37}"/>
                    </a:ext>
                  </a:extLst>
                </p14:cNvPr>
                <p14:cNvContentPartPr/>
                <p14:nvPr/>
              </p14:nvContentPartPr>
              <p14:xfrm>
                <a:off x="1044245" y="5909673"/>
                <a:ext cx="513720" cy="448920"/>
              </p14:xfrm>
            </p:contentPart>
          </mc:Choice>
          <mc:Fallback xmlns="">
            <p:pic>
              <p:nvPicPr>
                <p:cNvPr id="85" name="Entrada de lápiz 84">
                  <a:extLst>
                    <a:ext uri="{FF2B5EF4-FFF2-40B4-BE49-F238E27FC236}">
                      <a16:creationId xmlns:a16="http://schemas.microsoft.com/office/drawing/2014/main" id="{325DE1DA-9BA4-1F07-3B12-33043E3DAC37}"/>
                    </a:ext>
                  </a:extLst>
                </p:cNvPr>
                <p:cNvPicPr/>
                <p:nvPr/>
              </p:nvPicPr>
              <p:blipFill>
                <a:blip r:embed="rId147"/>
                <a:stretch>
                  <a:fillRect/>
                </a:stretch>
              </p:blipFill>
              <p:spPr>
                <a:xfrm>
                  <a:off x="1008605" y="5873673"/>
                  <a:ext cx="585360" cy="520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6" name="Entrada de lápiz 85">
                  <a:extLst>
                    <a:ext uri="{FF2B5EF4-FFF2-40B4-BE49-F238E27FC236}">
                      <a16:creationId xmlns:a16="http://schemas.microsoft.com/office/drawing/2014/main" id="{28BBAAEC-6F1E-981F-F790-DD3522CBDEA1}"/>
                    </a:ext>
                  </a:extLst>
                </p14:cNvPr>
                <p14:cNvContentPartPr/>
                <p14:nvPr/>
              </p14:nvContentPartPr>
              <p14:xfrm>
                <a:off x="1516205" y="5752713"/>
                <a:ext cx="324360" cy="336960"/>
              </p14:xfrm>
            </p:contentPart>
          </mc:Choice>
          <mc:Fallback xmlns="">
            <p:pic>
              <p:nvPicPr>
                <p:cNvPr id="86" name="Entrada de lápiz 85">
                  <a:extLst>
                    <a:ext uri="{FF2B5EF4-FFF2-40B4-BE49-F238E27FC236}">
                      <a16:creationId xmlns:a16="http://schemas.microsoft.com/office/drawing/2014/main" id="{28BBAAEC-6F1E-981F-F790-DD3522CBDEA1}"/>
                    </a:ext>
                  </a:extLst>
                </p:cNvPr>
                <p:cNvPicPr/>
                <p:nvPr/>
              </p:nvPicPr>
              <p:blipFill>
                <a:blip r:embed="rId149"/>
                <a:stretch>
                  <a:fillRect/>
                </a:stretch>
              </p:blipFill>
              <p:spPr>
                <a:xfrm>
                  <a:off x="1480565" y="5717073"/>
                  <a:ext cx="396000" cy="4086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7" name="Entrada de lápiz 86">
                  <a:extLst>
                    <a:ext uri="{FF2B5EF4-FFF2-40B4-BE49-F238E27FC236}">
                      <a16:creationId xmlns:a16="http://schemas.microsoft.com/office/drawing/2014/main" id="{79D2DE7C-2620-5F6A-1FFE-4E17CD54354B}"/>
                    </a:ext>
                  </a:extLst>
                </p14:cNvPr>
                <p14:cNvContentPartPr/>
                <p14:nvPr/>
              </p14:nvContentPartPr>
              <p14:xfrm>
                <a:off x="1838405" y="5553993"/>
                <a:ext cx="286920" cy="435240"/>
              </p14:xfrm>
            </p:contentPart>
          </mc:Choice>
          <mc:Fallback xmlns="">
            <p:pic>
              <p:nvPicPr>
                <p:cNvPr id="87" name="Entrada de lápiz 86">
                  <a:extLst>
                    <a:ext uri="{FF2B5EF4-FFF2-40B4-BE49-F238E27FC236}">
                      <a16:creationId xmlns:a16="http://schemas.microsoft.com/office/drawing/2014/main" id="{79D2DE7C-2620-5F6A-1FFE-4E17CD54354B}"/>
                    </a:ext>
                  </a:extLst>
                </p:cNvPr>
                <p:cNvPicPr/>
                <p:nvPr/>
              </p:nvPicPr>
              <p:blipFill>
                <a:blip r:embed="rId151"/>
                <a:stretch>
                  <a:fillRect/>
                </a:stretch>
              </p:blipFill>
              <p:spPr>
                <a:xfrm>
                  <a:off x="1802405" y="5518353"/>
                  <a:ext cx="358560" cy="5068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8" name="Entrada de lápiz 87">
                  <a:extLst>
                    <a:ext uri="{FF2B5EF4-FFF2-40B4-BE49-F238E27FC236}">
                      <a16:creationId xmlns:a16="http://schemas.microsoft.com/office/drawing/2014/main" id="{913C7EEA-9305-B302-DD12-1783CEACDEA6}"/>
                    </a:ext>
                  </a:extLst>
                </p14:cNvPr>
                <p14:cNvContentPartPr/>
                <p14:nvPr/>
              </p14:nvContentPartPr>
              <p14:xfrm>
                <a:off x="2059805" y="5484873"/>
                <a:ext cx="141840" cy="217440"/>
              </p14:xfrm>
            </p:contentPart>
          </mc:Choice>
          <mc:Fallback xmlns="">
            <p:pic>
              <p:nvPicPr>
                <p:cNvPr id="88" name="Entrada de lápiz 87">
                  <a:extLst>
                    <a:ext uri="{FF2B5EF4-FFF2-40B4-BE49-F238E27FC236}">
                      <a16:creationId xmlns:a16="http://schemas.microsoft.com/office/drawing/2014/main" id="{913C7EEA-9305-B302-DD12-1783CEACDEA6}"/>
                    </a:ext>
                  </a:extLst>
                </p:cNvPr>
                <p:cNvPicPr/>
                <p:nvPr/>
              </p:nvPicPr>
              <p:blipFill>
                <a:blip r:embed="rId153"/>
                <a:stretch>
                  <a:fillRect/>
                </a:stretch>
              </p:blipFill>
              <p:spPr>
                <a:xfrm>
                  <a:off x="2023805" y="5449233"/>
                  <a:ext cx="21348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9" name="Entrada de lápiz 88">
                  <a:extLst>
                    <a:ext uri="{FF2B5EF4-FFF2-40B4-BE49-F238E27FC236}">
                      <a16:creationId xmlns:a16="http://schemas.microsoft.com/office/drawing/2014/main" id="{848DD83E-0B98-1A5B-41F5-D803BA20D5B4}"/>
                    </a:ext>
                  </a:extLst>
                </p14:cNvPr>
                <p14:cNvContentPartPr/>
                <p14:nvPr/>
              </p14:nvContentPartPr>
              <p14:xfrm>
                <a:off x="2136845" y="5247633"/>
                <a:ext cx="261360" cy="345960"/>
              </p14:xfrm>
            </p:contentPart>
          </mc:Choice>
          <mc:Fallback xmlns="">
            <p:pic>
              <p:nvPicPr>
                <p:cNvPr id="89" name="Entrada de lápiz 88">
                  <a:extLst>
                    <a:ext uri="{FF2B5EF4-FFF2-40B4-BE49-F238E27FC236}">
                      <a16:creationId xmlns:a16="http://schemas.microsoft.com/office/drawing/2014/main" id="{848DD83E-0B98-1A5B-41F5-D803BA20D5B4}"/>
                    </a:ext>
                  </a:extLst>
                </p:cNvPr>
                <p:cNvPicPr/>
                <p:nvPr/>
              </p:nvPicPr>
              <p:blipFill>
                <a:blip r:embed="rId155"/>
                <a:stretch>
                  <a:fillRect/>
                </a:stretch>
              </p:blipFill>
              <p:spPr>
                <a:xfrm>
                  <a:off x="2101205" y="5211993"/>
                  <a:ext cx="333000" cy="41760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90" name="Entrada de lápiz 89">
                  <a:extLst>
                    <a:ext uri="{FF2B5EF4-FFF2-40B4-BE49-F238E27FC236}">
                      <a16:creationId xmlns:a16="http://schemas.microsoft.com/office/drawing/2014/main" id="{516E5013-CC70-850C-5059-AC57E56D02EB}"/>
                    </a:ext>
                  </a:extLst>
                </p14:cNvPr>
                <p14:cNvContentPartPr/>
                <p14:nvPr/>
              </p14:nvContentPartPr>
              <p14:xfrm>
                <a:off x="2349965" y="4813113"/>
                <a:ext cx="619200" cy="537480"/>
              </p14:xfrm>
            </p:contentPart>
          </mc:Choice>
          <mc:Fallback xmlns="">
            <p:pic>
              <p:nvPicPr>
                <p:cNvPr id="90" name="Entrada de lápiz 89">
                  <a:extLst>
                    <a:ext uri="{FF2B5EF4-FFF2-40B4-BE49-F238E27FC236}">
                      <a16:creationId xmlns:a16="http://schemas.microsoft.com/office/drawing/2014/main" id="{516E5013-CC70-850C-5059-AC57E56D02EB}"/>
                    </a:ext>
                  </a:extLst>
                </p:cNvPr>
                <p:cNvPicPr/>
                <p:nvPr/>
              </p:nvPicPr>
              <p:blipFill>
                <a:blip r:embed="rId157"/>
                <a:stretch>
                  <a:fillRect/>
                </a:stretch>
              </p:blipFill>
              <p:spPr>
                <a:xfrm>
                  <a:off x="2314325" y="4777473"/>
                  <a:ext cx="690840" cy="609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1" name="Entrada de lápiz 90">
                  <a:extLst>
                    <a:ext uri="{FF2B5EF4-FFF2-40B4-BE49-F238E27FC236}">
                      <a16:creationId xmlns:a16="http://schemas.microsoft.com/office/drawing/2014/main" id="{D6281AA5-AFAE-DD94-14C2-9C9714094F84}"/>
                    </a:ext>
                  </a:extLst>
                </p14:cNvPr>
                <p14:cNvContentPartPr/>
                <p14:nvPr/>
              </p14:nvContentPartPr>
              <p14:xfrm>
                <a:off x="2422685" y="4615113"/>
                <a:ext cx="79200" cy="129960"/>
              </p14:xfrm>
            </p:contentPart>
          </mc:Choice>
          <mc:Fallback xmlns="">
            <p:pic>
              <p:nvPicPr>
                <p:cNvPr id="91" name="Entrada de lápiz 90">
                  <a:extLst>
                    <a:ext uri="{FF2B5EF4-FFF2-40B4-BE49-F238E27FC236}">
                      <a16:creationId xmlns:a16="http://schemas.microsoft.com/office/drawing/2014/main" id="{D6281AA5-AFAE-DD94-14C2-9C9714094F84}"/>
                    </a:ext>
                  </a:extLst>
                </p:cNvPr>
                <p:cNvPicPr/>
                <p:nvPr/>
              </p:nvPicPr>
              <p:blipFill>
                <a:blip r:embed="rId159"/>
                <a:stretch>
                  <a:fillRect/>
                </a:stretch>
              </p:blipFill>
              <p:spPr>
                <a:xfrm>
                  <a:off x="2387045" y="4579113"/>
                  <a:ext cx="1508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2" name="Entrada de lápiz 91">
                  <a:extLst>
                    <a:ext uri="{FF2B5EF4-FFF2-40B4-BE49-F238E27FC236}">
                      <a16:creationId xmlns:a16="http://schemas.microsoft.com/office/drawing/2014/main" id="{309C375F-5359-A02E-0792-1F0B20270815}"/>
                    </a:ext>
                  </a:extLst>
                </p14:cNvPr>
                <p14:cNvContentPartPr/>
                <p14:nvPr/>
              </p14:nvContentPartPr>
              <p14:xfrm>
                <a:off x="2942165" y="4285353"/>
                <a:ext cx="351720" cy="456120"/>
              </p14:xfrm>
            </p:contentPart>
          </mc:Choice>
          <mc:Fallback xmlns="">
            <p:pic>
              <p:nvPicPr>
                <p:cNvPr id="92" name="Entrada de lápiz 91">
                  <a:extLst>
                    <a:ext uri="{FF2B5EF4-FFF2-40B4-BE49-F238E27FC236}">
                      <a16:creationId xmlns:a16="http://schemas.microsoft.com/office/drawing/2014/main" id="{309C375F-5359-A02E-0792-1F0B20270815}"/>
                    </a:ext>
                  </a:extLst>
                </p:cNvPr>
                <p:cNvPicPr/>
                <p:nvPr/>
              </p:nvPicPr>
              <p:blipFill>
                <a:blip r:embed="rId161"/>
                <a:stretch>
                  <a:fillRect/>
                </a:stretch>
              </p:blipFill>
              <p:spPr>
                <a:xfrm>
                  <a:off x="2906165" y="4249353"/>
                  <a:ext cx="42336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Entrada de lápiz 92">
                  <a:extLst>
                    <a:ext uri="{FF2B5EF4-FFF2-40B4-BE49-F238E27FC236}">
                      <a16:creationId xmlns:a16="http://schemas.microsoft.com/office/drawing/2014/main" id="{74FDAEA7-C726-7FED-576F-9D60E881C8D0}"/>
                    </a:ext>
                  </a:extLst>
                </p14:cNvPr>
                <p14:cNvContentPartPr/>
                <p14:nvPr/>
              </p14:nvContentPartPr>
              <p14:xfrm>
                <a:off x="2651285" y="4448793"/>
                <a:ext cx="1209600" cy="1524600"/>
              </p14:xfrm>
            </p:contentPart>
          </mc:Choice>
          <mc:Fallback xmlns="">
            <p:pic>
              <p:nvPicPr>
                <p:cNvPr id="93" name="Entrada de lápiz 92">
                  <a:extLst>
                    <a:ext uri="{FF2B5EF4-FFF2-40B4-BE49-F238E27FC236}">
                      <a16:creationId xmlns:a16="http://schemas.microsoft.com/office/drawing/2014/main" id="{74FDAEA7-C726-7FED-576F-9D60E881C8D0}"/>
                    </a:ext>
                  </a:extLst>
                </p:cNvPr>
                <p:cNvPicPr/>
                <p:nvPr/>
              </p:nvPicPr>
              <p:blipFill>
                <a:blip r:embed="rId163"/>
                <a:stretch>
                  <a:fillRect/>
                </a:stretch>
              </p:blipFill>
              <p:spPr>
                <a:xfrm>
                  <a:off x="2615645" y="4412793"/>
                  <a:ext cx="1281240" cy="159624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4" name="Entrada de lápiz 93">
                  <a:extLst>
                    <a:ext uri="{FF2B5EF4-FFF2-40B4-BE49-F238E27FC236}">
                      <a16:creationId xmlns:a16="http://schemas.microsoft.com/office/drawing/2014/main" id="{B6C84463-0BD1-1C53-5846-E5DFB4221C8F}"/>
                    </a:ext>
                  </a:extLst>
                </p14:cNvPr>
                <p14:cNvContentPartPr/>
                <p14:nvPr/>
              </p14:nvContentPartPr>
              <p14:xfrm>
                <a:off x="2698805" y="4587033"/>
                <a:ext cx="664920" cy="740880"/>
              </p14:xfrm>
            </p:contentPart>
          </mc:Choice>
          <mc:Fallback xmlns="">
            <p:pic>
              <p:nvPicPr>
                <p:cNvPr id="94" name="Entrada de lápiz 93">
                  <a:extLst>
                    <a:ext uri="{FF2B5EF4-FFF2-40B4-BE49-F238E27FC236}">
                      <a16:creationId xmlns:a16="http://schemas.microsoft.com/office/drawing/2014/main" id="{B6C84463-0BD1-1C53-5846-E5DFB4221C8F}"/>
                    </a:ext>
                  </a:extLst>
                </p:cNvPr>
                <p:cNvPicPr/>
                <p:nvPr/>
              </p:nvPicPr>
              <p:blipFill>
                <a:blip r:embed="rId165"/>
                <a:stretch>
                  <a:fillRect/>
                </a:stretch>
              </p:blipFill>
              <p:spPr>
                <a:xfrm>
                  <a:off x="2663165" y="4551033"/>
                  <a:ext cx="736560" cy="8125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6" name="Entrada de lápiz 95">
                  <a:extLst>
                    <a:ext uri="{FF2B5EF4-FFF2-40B4-BE49-F238E27FC236}">
                      <a16:creationId xmlns:a16="http://schemas.microsoft.com/office/drawing/2014/main" id="{70A6AFF7-7685-BC31-55F7-C28620745CA9}"/>
                    </a:ext>
                  </a:extLst>
                </p14:cNvPr>
                <p14:cNvContentPartPr/>
                <p14:nvPr/>
              </p14:nvContentPartPr>
              <p14:xfrm>
                <a:off x="5335445" y="615513"/>
                <a:ext cx="417240" cy="473760"/>
              </p14:xfrm>
            </p:contentPart>
          </mc:Choice>
          <mc:Fallback xmlns="">
            <p:pic>
              <p:nvPicPr>
                <p:cNvPr id="96" name="Entrada de lápiz 95">
                  <a:extLst>
                    <a:ext uri="{FF2B5EF4-FFF2-40B4-BE49-F238E27FC236}">
                      <a16:creationId xmlns:a16="http://schemas.microsoft.com/office/drawing/2014/main" id="{70A6AFF7-7685-BC31-55F7-C28620745CA9}"/>
                    </a:ext>
                  </a:extLst>
                </p:cNvPr>
                <p:cNvPicPr/>
                <p:nvPr/>
              </p:nvPicPr>
              <p:blipFill>
                <a:blip r:embed="rId167"/>
                <a:stretch>
                  <a:fillRect/>
                </a:stretch>
              </p:blipFill>
              <p:spPr>
                <a:xfrm>
                  <a:off x="5299445" y="579873"/>
                  <a:ext cx="488880" cy="5454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Entrada de lápiz 96">
                  <a:extLst>
                    <a:ext uri="{FF2B5EF4-FFF2-40B4-BE49-F238E27FC236}">
                      <a16:creationId xmlns:a16="http://schemas.microsoft.com/office/drawing/2014/main" id="{9127F6A0-0F6D-1FDF-89C1-5FE557527767}"/>
                    </a:ext>
                  </a:extLst>
                </p14:cNvPr>
                <p14:cNvContentPartPr/>
                <p14:nvPr/>
              </p14:nvContentPartPr>
              <p14:xfrm>
                <a:off x="5759885" y="358833"/>
                <a:ext cx="117360" cy="696600"/>
              </p14:xfrm>
            </p:contentPart>
          </mc:Choice>
          <mc:Fallback xmlns="">
            <p:pic>
              <p:nvPicPr>
                <p:cNvPr id="97" name="Entrada de lápiz 96">
                  <a:extLst>
                    <a:ext uri="{FF2B5EF4-FFF2-40B4-BE49-F238E27FC236}">
                      <a16:creationId xmlns:a16="http://schemas.microsoft.com/office/drawing/2014/main" id="{9127F6A0-0F6D-1FDF-89C1-5FE557527767}"/>
                    </a:ext>
                  </a:extLst>
                </p:cNvPr>
                <p:cNvPicPr/>
                <p:nvPr/>
              </p:nvPicPr>
              <p:blipFill>
                <a:blip r:embed="rId169"/>
                <a:stretch>
                  <a:fillRect/>
                </a:stretch>
              </p:blipFill>
              <p:spPr>
                <a:xfrm>
                  <a:off x="5723885" y="322833"/>
                  <a:ext cx="189000" cy="7682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8" name="Entrada de lápiz 97">
                  <a:extLst>
                    <a:ext uri="{FF2B5EF4-FFF2-40B4-BE49-F238E27FC236}">
                      <a16:creationId xmlns:a16="http://schemas.microsoft.com/office/drawing/2014/main" id="{32420E9B-9CE3-B32D-07B4-8C126B2DCB67}"/>
                    </a:ext>
                  </a:extLst>
                </p14:cNvPr>
                <p14:cNvContentPartPr/>
                <p14:nvPr/>
              </p14:nvContentPartPr>
              <p14:xfrm>
                <a:off x="5941685" y="642513"/>
                <a:ext cx="258840" cy="376200"/>
              </p14:xfrm>
            </p:contentPart>
          </mc:Choice>
          <mc:Fallback xmlns="">
            <p:pic>
              <p:nvPicPr>
                <p:cNvPr id="98" name="Entrada de lápiz 97">
                  <a:extLst>
                    <a:ext uri="{FF2B5EF4-FFF2-40B4-BE49-F238E27FC236}">
                      <a16:creationId xmlns:a16="http://schemas.microsoft.com/office/drawing/2014/main" id="{32420E9B-9CE3-B32D-07B4-8C126B2DCB67}"/>
                    </a:ext>
                  </a:extLst>
                </p:cNvPr>
                <p:cNvPicPr/>
                <p:nvPr/>
              </p:nvPicPr>
              <p:blipFill>
                <a:blip r:embed="rId171"/>
                <a:stretch>
                  <a:fillRect/>
                </a:stretch>
              </p:blipFill>
              <p:spPr>
                <a:xfrm>
                  <a:off x="5906045" y="606513"/>
                  <a:ext cx="33048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9" name="Entrada de lápiz 98">
                  <a:extLst>
                    <a:ext uri="{FF2B5EF4-FFF2-40B4-BE49-F238E27FC236}">
                      <a16:creationId xmlns:a16="http://schemas.microsoft.com/office/drawing/2014/main" id="{41EE99A0-46A6-F5CC-FF87-73F5B266CD2A}"/>
                    </a:ext>
                  </a:extLst>
                </p14:cNvPr>
                <p14:cNvContentPartPr/>
                <p14:nvPr/>
              </p14:nvContentPartPr>
              <p14:xfrm>
                <a:off x="6207005" y="557553"/>
                <a:ext cx="218160" cy="443160"/>
              </p14:xfrm>
            </p:contentPart>
          </mc:Choice>
          <mc:Fallback xmlns="">
            <p:pic>
              <p:nvPicPr>
                <p:cNvPr id="99" name="Entrada de lápiz 98">
                  <a:extLst>
                    <a:ext uri="{FF2B5EF4-FFF2-40B4-BE49-F238E27FC236}">
                      <a16:creationId xmlns:a16="http://schemas.microsoft.com/office/drawing/2014/main" id="{41EE99A0-46A6-F5CC-FF87-73F5B266CD2A}"/>
                    </a:ext>
                  </a:extLst>
                </p:cNvPr>
                <p:cNvPicPr/>
                <p:nvPr/>
              </p:nvPicPr>
              <p:blipFill>
                <a:blip r:embed="rId173"/>
                <a:stretch>
                  <a:fillRect/>
                </a:stretch>
              </p:blipFill>
              <p:spPr>
                <a:xfrm>
                  <a:off x="6171365" y="521913"/>
                  <a:ext cx="289800" cy="51480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0" name="Entrada de lápiz 99">
                  <a:extLst>
                    <a:ext uri="{FF2B5EF4-FFF2-40B4-BE49-F238E27FC236}">
                      <a16:creationId xmlns:a16="http://schemas.microsoft.com/office/drawing/2014/main" id="{D740A552-C9D0-9464-9482-505558C6CB68}"/>
                    </a:ext>
                  </a:extLst>
                </p14:cNvPr>
                <p14:cNvContentPartPr/>
                <p14:nvPr/>
              </p14:nvContentPartPr>
              <p14:xfrm>
                <a:off x="6475205" y="509313"/>
                <a:ext cx="209160" cy="481680"/>
              </p14:xfrm>
            </p:contentPart>
          </mc:Choice>
          <mc:Fallback xmlns="">
            <p:pic>
              <p:nvPicPr>
                <p:cNvPr id="100" name="Entrada de lápiz 99">
                  <a:extLst>
                    <a:ext uri="{FF2B5EF4-FFF2-40B4-BE49-F238E27FC236}">
                      <a16:creationId xmlns:a16="http://schemas.microsoft.com/office/drawing/2014/main" id="{D740A552-C9D0-9464-9482-505558C6CB68}"/>
                    </a:ext>
                  </a:extLst>
                </p:cNvPr>
                <p:cNvPicPr/>
                <p:nvPr/>
              </p:nvPicPr>
              <p:blipFill>
                <a:blip r:embed="rId175"/>
                <a:stretch>
                  <a:fillRect/>
                </a:stretch>
              </p:blipFill>
              <p:spPr>
                <a:xfrm>
                  <a:off x="6439565" y="473313"/>
                  <a:ext cx="28080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1" name="Entrada de lápiz 100">
                  <a:extLst>
                    <a:ext uri="{FF2B5EF4-FFF2-40B4-BE49-F238E27FC236}">
                      <a16:creationId xmlns:a16="http://schemas.microsoft.com/office/drawing/2014/main" id="{AEF218BD-4A67-0915-C6FF-8C5E61898F4A}"/>
                    </a:ext>
                  </a:extLst>
                </p14:cNvPr>
                <p14:cNvContentPartPr/>
                <p14:nvPr/>
              </p14:nvContentPartPr>
              <p14:xfrm>
                <a:off x="5935565" y="1254153"/>
                <a:ext cx="452880" cy="541080"/>
              </p14:xfrm>
            </p:contentPart>
          </mc:Choice>
          <mc:Fallback xmlns="">
            <p:pic>
              <p:nvPicPr>
                <p:cNvPr id="101" name="Entrada de lápiz 100">
                  <a:extLst>
                    <a:ext uri="{FF2B5EF4-FFF2-40B4-BE49-F238E27FC236}">
                      <a16:creationId xmlns:a16="http://schemas.microsoft.com/office/drawing/2014/main" id="{AEF218BD-4A67-0915-C6FF-8C5E61898F4A}"/>
                    </a:ext>
                  </a:extLst>
                </p:cNvPr>
                <p:cNvPicPr/>
                <p:nvPr/>
              </p:nvPicPr>
              <p:blipFill>
                <a:blip r:embed="rId177"/>
                <a:stretch>
                  <a:fillRect/>
                </a:stretch>
              </p:blipFill>
              <p:spPr>
                <a:xfrm>
                  <a:off x="5899925" y="1218513"/>
                  <a:ext cx="524520" cy="6127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2" name="Entrada de lápiz 101">
                  <a:extLst>
                    <a:ext uri="{FF2B5EF4-FFF2-40B4-BE49-F238E27FC236}">
                      <a16:creationId xmlns:a16="http://schemas.microsoft.com/office/drawing/2014/main" id="{187B8762-C118-F8AB-71AC-FAF37666CFA7}"/>
                    </a:ext>
                  </a:extLst>
                </p14:cNvPr>
                <p14:cNvContentPartPr/>
                <p14:nvPr/>
              </p14:nvContentPartPr>
              <p14:xfrm>
                <a:off x="6412925" y="1299513"/>
                <a:ext cx="219960" cy="412560"/>
              </p14:xfrm>
            </p:contentPart>
          </mc:Choice>
          <mc:Fallback xmlns="">
            <p:pic>
              <p:nvPicPr>
                <p:cNvPr id="102" name="Entrada de lápiz 101">
                  <a:extLst>
                    <a:ext uri="{FF2B5EF4-FFF2-40B4-BE49-F238E27FC236}">
                      <a16:creationId xmlns:a16="http://schemas.microsoft.com/office/drawing/2014/main" id="{187B8762-C118-F8AB-71AC-FAF37666CFA7}"/>
                    </a:ext>
                  </a:extLst>
                </p:cNvPr>
                <p:cNvPicPr/>
                <p:nvPr/>
              </p:nvPicPr>
              <p:blipFill>
                <a:blip r:embed="rId179"/>
                <a:stretch>
                  <a:fillRect/>
                </a:stretch>
              </p:blipFill>
              <p:spPr>
                <a:xfrm>
                  <a:off x="6377285" y="1263873"/>
                  <a:ext cx="291600" cy="4842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3" name="Entrada de lápiz 102">
                  <a:extLst>
                    <a:ext uri="{FF2B5EF4-FFF2-40B4-BE49-F238E27FC236}">
                      <a16:creationId xmlns:a16="http://schemas.microsoft.com/office/drawing/2014/main" id="{62BF14CB-2F1A-4667-2EFB-D4B7FFD646BD}"/>
                    </a:ext>
                  </a:extLst>
                </p14:cNvPr>
                <p14:cNvContentPartPr/>
                <p14:nvPr/>
              </p14:nvContentPartPr>
              <p14:xfrm>
                <a:off x="6615245" y="1389873"/>
                <a:ext cx="199440" cy="351360"/>
              </p14:xfrm>
            </p:contentPart>
          </mc:Choice>
          <mc:Fallback xmlns="">
            <p:pic>
              <p:nvPicPr>
                <p:cNvPr id="103" name="Entrada de lápiz 102">
                  <a:extLst>
                    <a:ext uri="{FF2B5EF4-FFF2-40B4-BE49-F238E27FC236}">
                      <a16:creationId xmlns:a16="http://schemas.microsoft.com/office/drawing/2014/main" id="{62BF14CB-2F1A-4667-2EFB-D4B7FFD646BD}"/>
                    </a:ext>
                  </a:extLst>
                </p:cNvPr>
                <p:cNvPicPr/>
                <p:nvPr/>
              </p:nvPicPr>
              <p:blipFill>
                <a:blip r:embed="rId181"/>
                <a:stretch>
                  <a:fillRect/>
                </a:stretch>
              </p:blipFill>
              <p:spPr>
                <a:xfrm>
                  <a:off x="6579605" y="1353873"/>
                  <a:ext cx="271080" cy="42300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4" name="Entrada de lápiz 103">
                  <a:extLst>
                    <a:ext uri="{FF2B5EF4-FFF2-40B4-BE49-F238E27FC236}">
                      <a16:creationId xmlns:a16="http://schemas.microsoft.com/office/drawing/2014/main" id="{C88C83FE-2993-C228-ACAE-0ED6E9F273EC}"/>
                    </a:ext>
                  </a:extLst>
                </p14:cNvPr>
                <p14:cNvContentPartPr/>
                <p14:nvPr/>
              </p14:nvContentPartPr>
              <p14:xfrm>
                <a:off x="6824045" y="945633"/>
                <a:ext cx="125280" cy="793440"/>
              </p14:xfrm>
            </p:contentPart>
          </mc:Choice>
          <mc:Fallback xmlns="">
            <p:pic>
              <p:nvPicPr>
                <p:cNvPr id="104" name="Entrada de lápiz 103">
                  <a:extLst>
                    <a:ext uri="{FF2B5EF4-FFF2-40B4-BE49-F238E27FC236}">
                      <a16:creationId xmlns:a16="http://schemas.microsoft.com/office/drawing/2014/main" id="{C88C83FE-2993-C228-ACAE-0ED6E9F273EC}"/>
                    </a:ext>
                  </a:extLst>
                </p:cNvPr>
                <p:cNvPicPr/>
                <p:nvPr/>
              </p:nvPicPr>
              <p:blipFill>
                <a:blip r:embed="rId183"/>
                <a:stretch>
                  <a:fillRect/>
                </a:stretch>
              </p:blipFill>
              <p:spPr>
                <a:xfrm>
                  <a:off x="6788045" y="909993"/>
                  <a:ext cx="196920" cy="86508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5" name="Entrada de lápiz 104">
                  <a:extLst>
                    <a:ext uri="{FF2B5EF4-FFF2-40B4-BE49-F238E27FC236}">
                      <a16:creationId xmlns:a16="http://schemas.microsoft.com/office/drawing/2014/main" id="{813EDD4C-203B-FDD1-1BF2-6FA3AC95ADF1}"/>
                    </a:ext>
                  </a:extLst>
                </p14:cNvPr>
                <p14:cNvContentPartPr/>
                <p14:nvPr/>
              </p14:nvContentPartPr>
              <p14:xfrm>
                <a:off x="6805325" y="1286193"/>
                <a:ext cx="240480" cy="37440"/>
              </p14:xfrm>
            </p:contentPart>
          </mc:Choice>
          <mc:Fallback xmlns="">
            <p:pic>
              <p:nvPicPr>
                <p:cNvPr id="105" name="Entrada de lápiz 104">
                  <a:extLst>
                    <a:ext uri="{FF2B5EF4-FFF2-40B4-BE49-F238E27FC236}">
                      <a16:creationId xmlns:a16="http://schemas.microsoft.com/office/drawing/2014/main" id="{813EDD4C-203B-FDD1-1BF2-6FA3AC95ADF1}"/>
                    </a:ext>
                  </a:extLst>
                </p:cNvPr>
                <p:cNvPicPr/>
                <p:nvPr/>
              </p:nvPicPr>
              <p:blipFill>
                <a:blip r:embed="rId185"/>
                <a:stretch>
                  <a:fillRect/>
                </a:stretch>
              </p:blipFill>
              <p:spPr>
                <a:xfrm>
                  <a:off x="6769325" y="1250553"/>
                  <a:ext cx="31212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06" name="Entrada de lápiz 105">
                  <a:extLst>
                    <a:ext uri="{FF2B5EF4-FFF2-40B4-BE49-F238E27FC236}">
                      <a16:creationId xmlns:a16="http://schemas.microsoft.com/office/drawing/2014/main" id="{5B11AC00-7633-16F6-23DC-17974E8C8623}"/>
                    </a:ext>
                  </a:extLst>
                </p14:cNvPr>
                <p14:cNvContentPartPr/>
                <p14:nvPr/>
              </p14:nvContentPartPr>
              <p14:xfrm>
                <a:off x="6997565" y="1229313"/>
                <a:ext cx="330480" cy="429840"/>
              </p14:xfrm>
            </p:contentPart>
          </mc:Choice>
          <mc:Fallback xmlns="">
            <p:pic>
              <p:nvPicPr>
                <p:cNvPr id="106" name="Entrada de lápiz 105">
                  <a:extLst>
                    <a:ext uri="{FF2B5EF4-FFF2-40B4-BE49-F238E27FC236}">
                      <a16:creationId xmlns:a16="http://schemas.microsoft.com/office/drawing/2014/main" id="{5B11AC00-7633-16F6-23DC-17974E8C8623}"/>
                    </a:ext>
                  </a:extLst>
                </p:cNvPr>
                <p:cNvPicPr/>
                <p:nvPr/>
              </p:nvPicPr>
              <p:blipFill>
                <a:blip r:embed="rId187"/>
                <a:stretch>
                  <a:fillRect/>
                </a:stretch>
              </p:blipFill>
              <p:spPr>
                <a:xfrm>
                  <a:off x="6961925" y="1193673"/>
                  <a:ext cx="402120" cy="50148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08" name="Entrada de lápiz 107">
                  <a:extLst>
                    <a:ext uri="{FF2B5EF4-FFF2-40B4-BE49-F238E27FC236}">
                      <a16:creationId xmlns:a16="http://schemas.microsoft.com/office/drawing/2014/main" id="{DF93DDA9-07C8-4AC3-06D1-B01A346B62D0}"/>
                    </a:ext>
                  </a:extLst>
                </p14:cNvPr>
                <p14:cNvContentPartPr/>
                <p14:nvPr/>
              </p14:nvContentPartPr>
              <p14:xfrm>
                <a:off x="7346405" y="1019073"/>
                <a:ext cx="604800" cy="684000"/>
              </p14:xfrm>
            </p:contentPart>
          </mc:Choice>
          <mc:Fallback xmlns="">
            <p:pic>
              <p:nvPicPr>
                <p:cNvPr id="108" name="Entrada de lápiz 107">
                  <a:extLst>
                    <a:ext uri="{FF2B5EF4-FFF2-40B4-BE49-F238E27FC236}">
                      <a16:creationId xmlns:a16="http://schemas.microsoft.com/office/drawing/2014/main" id="{DF93DDA9-07C8-4AC3-06D1-B01A346B62D0}"/>
                    </a:ext>
                  </a:extLst>
                </p:cNvPr>
                <p:cNvPicPr/>
                <p:nvPr/>
              </p:nvPicPr>
              <p:blipFill>
                <a:blip r:embed="rId189"/>
                <a:stretch>
                  <a:fillRect/>
                </a:stretch>
              </p:blipFill>
              <p:spPr>
                <a:xfrm>
                  <a:off x="7310405" y="983433"/>
                  <a:ext cx="676440" cy="75564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09" name="Entrada de lápiz 108">
                  <a:extLst>
                    <a:ext uri="{FF2B5EF4-FFF2-40B4-BE49-F238E27FC236}">
                      <a16:creationId xmlns:a16="http://schemas.microsoft.com/office/drawing/2014/main" id="{A63D0D4B-009D-C4BB-8FF7-C847F672ABB1}"/>
                    </a:ext>
                  </a:extLst>
                </p14:cNvPr>
                <p14:cNvContentPartPr/>
                <p14:nvPr/>
              </p14:nvContentPartPr>
              <p14:xfrm>
                <a:off x="7662845" y="1138233"/>
                <a:ext cx="134640" cy="83520"/>
              </p14:xfrm>
            </p:contentPart>
          </mc:Choice>
          <mc:Fallback xmlns="">
            <p:pic>
              <p:nvPicPr>
                <p:cNvPr id="109" name="Entrada de lápiz 108">
                  <a:extLst>
                    <a:ext uri="{FF2B5EF4-FFF2-40B4-BE49-F238E27FC236}">
                      <a16:creationId xmlns:a16="http://schemas.microsoft.com/office/drawing/2014/main" id="{A63D0D4B-009D-C4BB-8FF7-C847F672ABB1}"/>
                    </a:ext>
                  </a:extLst>
                </p:cNvPr>
                <p:cNvPicPr/>
                <p:nvPr/>
              </p:nvPicPr>
              <p:blipFill>
                <a:blip r:embed="rId191"/>
                <a:stretch>
                  <a:fillRect/>
                </a:stretch>
              </p:blipFill>
              <p:spPr>
                <a:xfrm>
                  <a:off x="7626845" y="1102233"/>
                  <a:ext cx="2062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0" name="Entrada de lápiz 109">
                  <a:extLst>
                    <a:ext uri="{FF2B5EF4-FFF2-40B4-BE49-F238E27FC236}">
                      <a16:creationId xmlns:a16="http://schemas.microsoft.com/office/drawing/2014/main" id="{4A788802-F569-B4C4-227B-C999D845F513}"/>
                    </a:ext>
                  </a:extLst>
                </p14:cNvPr>
                <p14:cNvContentPartPr/>
                <p14:nvPr/>
              </p14:nvContentPartPr>
              <p14:xfrm>
                <a:off x="7845725" y="146073"/>
                <a:ext cx="799920" cy="2415600"/>
              </p14:xfrm>
            </p:contentPart>
          </mc:Choice>
          <mc:Fallback xmlns="">
            <p:pic>
              <p:nvPicPr>
                <p:cNvPr id="110" name="Entrada de lápiz 109">
                  <a:extLst>
                    <a:ext uri="{FF2B5EF4-FFF2-40B4-BE49-F238E27FC236}">
                      <a16:creationId xmlns:a16="http://schemas.microsoft.com/office/drawing/2014/main" id="{4A788802-F569-B4C4-227B-C999D845F513}"/>
                    </a:ext>
                  </a:extLst>
                </p:cNvPr>
                <p:cNvPicPr/>
                <p:nvPr/>
              </p:nvPicPr>
              <p:blipFill>
                <a:blip r:embed="rId193"/>
                <a:stretch>
                  <a:fillRect/>
                </a:stretch>
              </p:blipFill>
              <p:spPr>
                <a:xfrm>
                  <a:off x="7809725" y="110433"/>
                  <a:ext cx="871560" cy="24872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1" name="Entrada de lápiz 110">
                  <a:extLst>
                    <a:ext uri="{FF2B5EF4-FFF2-40B4-BE49-F238E27FC236}">
                      <a16:creationId xmlns:a16="http://schemas.microsoft.com/office/drawing/2014/main" id="{C0B1F90D-00DE-C10E-B958-EEE6C99D6DA8}"/>
                    </a:ext>
                  </a:extLst>
                </p14:cNvPr>
                <p14:cNvContentPartPr/>
                <p14:nvPr/>
              </p14:nvContentPartPr>
              <p14:xfrm>
                <a:off x="8665085" y="1043193"/>
                <a:ext cx="926640" cy="97920"/>
              </p14:xfrm>
            </p:contentPart>
          </mc:Choice>
          <mc:Fallback xmlns="">
            <p:pic>
              <p:nvPicPr>
                <p:cNvPr id="111" name="Entrada de lápiz 110">
                  <a:extLst>
                    <a:ext uri="{FF2B5EF4-FFF2-40B4-BE49-F238E27FC236}">
                      <a16:creationId xmlns:a16="http://schemas.microsoft.com/office/drawing/2014/main" id="{C0B1F90D-00DE-C10E-B958-EEE6C99D6DA8}"/>
                    </a:ext>
                  </a:extLst>
                </p:cNvPr>
                <p:cNvPicPr/>
                <p:nvPr/>
              </p:nvPicPr>
              <p:blipFill>
                <a:blip r:embed="rId195"/>
                <a:stretch>
                  <a:fillRect/>
                </a:stretch>
              </p:blipFill>
              <p:spPr>
                <a:xfrm>
                  <a:off x="8629085" y="1007193"/>
                  <a:ext cx="9982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2" name="Entrada de lápiz 111">
                  <a:extLst>
                    <a:ext uri="{FF2B5EF4-FFF2-40B4-BE49-F238E27FC236}">
                      <a16:creationId xmlns:a16="http://schemas.microsoft.com/office/drawing/2014/main" id="{666829C5-2DFE-4685-EA85-B9F3DB811AB0}"/>
                    </a:ext>
                  </a:extLst>
                </p14:cNvPr>
                <p14:cNvContentPartPr/>
                <p14:nvPr/>
              </p14:nvContentPartPr>
              <p14:xfrm>
                <a:off x="3419885" y="510393"/>
                <a:ext cx="6209280" cy="2611800"/>
              </p14:xfrm>
            </p:contentPart>
          </mc:Choice>
          <mc:Fallback xmlns="">
            <p:pic>
              <p:nvPicPr>
                <p:cNvPr id="112" name="Entrada de lápiz 111">
                  <a:extLst>
                    <a:ext uri="{FF2B5EF4-FFF2-40B4-BE49-F238E27FC236}">
                      <a16:creationId xmlns:a16="http://schemas.microsoft.com/office/drawing/2014/main" id="{666829C5-2DFE-4685-EA85-B9F3DB811AB0}"/>
                    </a:ext>
                  </a:extLst>
                </p:cNvPr>
                <p:cNvPicPr/>
                <p:nvPr/>
              </p:nvPicPr>
              <p:blipFill>
                <a:blip r:embed="rId197"/>
                <a:stretch>
                  <a:fillRect/>
                </a:stretch>
              </p:blipFill>
              <p:spPr>
                <a:xfrm>
                  <a:off x="3384245" y="474393"/>
                  <a:ext cx="6280920" cy="26834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3" name="Entrada de lápiz 112">
                  <a:extLst>
                    <a:ext uri="{FF2B5EF4-FFF2-40B4-BE49-F238E27FC236}">
                      <a16:creationId xmlns:a16="http://schemas.microsoft.com/office/drawing/2014/main" id="{6A0F2B17-2648-E100-DBE1-74C0FFB1F97D}"/>
                    </a:ext>
                  </a:extLst>
                </p14:cNvPr>
                <p14:cNvContentPartPr/>
                <p14:nvPr/>
              </p14:nvContentPartPr>
              <p14:xfrm>
                <a:off x="7271885" y="2925633"/>
                <a:ext cx="3540960" cy="2199960"/>
              </p14:xfrm>
            </p:contentPart>
          </mc:Choice>
          <mc:Fallback xmlns="">
            <p:pic>
              <p:nvPicPr>
                <p:cNvPr id="113" name="Entrada de lápiz 112">
                  <a:extLst>
                    <a:ext uri="{FF2B5EF4-FFF2-40B4-BE49-F238E27FC236}">
                      <a16:creationId xmlns:a16="http://schemas.microsoft.com/office/drawing/2014/main" id="{6A0F2B17-2648-E100-DBE1-74C0FFB1F97D}"/>
                    </a:ext>
                  </a:extLst>
                </p:cNvPr>
                <p:cNvPicPr/>
                <p:nvPr/>
              </p:nvPicPr>
              <p:blipFill>
                <a:blip r:embed="rId199"/>
                <a:stretch>
                  <a:fillRect/>
                </a:stretch>
              </p:blipFill>
              <p:spPr>
                <a:xfrm>
                  <a:off x="7236245" y="2889993"/>
                  <a:ext cx="3612600" cy="2271600"/>
                </a:xfrm>
                <a:prstGeom prst="rect">
                  <a:avLst/>
                </a:prstGeom>
              </p:spPr>
            </p:pic>
          </mc:Fallback>
        </mc:AlternateContent>
      </p:grpSp>
    </p:spTree>
    <p:extLst>
      <p:ext uri="{BB962C8B-B14F-4D97-AF65-F5344CB8AC3E}">
        <p14:creationId xmlns:p14="http://schemas.microsoft.com/office/powerpoint/2010/main" val="48826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1" name="Grupo 120">
            <a:extLst>
              <a:ext uri="{FF2B5EF4-FFF2-40B4-BE49-F238E27FC236}">
                <a16:creationId xmlns:a16="http://schemas.microsoft.com/office/drawing/2014/main" id="{AE329E7E-971E-6DB2-4477-BFBC60710733}"/>
              </a:ext>
            </a:extLst>
          </p:cNvPr>
          <p:cNvGrpSpPr/>
          <p:nvPr/>
        </p:nvGrpSpPr>
        <p:grpSpPr>
          <a:xfrm>
            <a:off x="803765" y="306993"/>
            <a:ext cx="11071440" cy="5824080"/>
            <a:chOff x="803765" y="306993"/>
            <a:chExt cx="11071440" cy="5824080"/>
          </a:xfrm>
        </p:grpSpPr>
        <mc:AlternateContent xmlns:mc="http://schemas.openxmlformats.org/markup-compatibility/2006" xmlns:p14="http://schemas.microsoft.com/office/powerpoint/2010/main">
          <mc:Choice Requires="p14">
            <p:contentPart p14:bwMode="auto" r:id="rId2">
              <p14:nvContentPartPr>
                <p14:cNvPr id="2" name="Entrada de lápiz 1">
                  <a:extLst>
                    <a:ext uri="{FF2B5EF4-FFF2-40B4-BE49-F238E27FC236}">
                      <a16:creationId xmlns:a16="http://schemas.microsoft.com/office/drawing/2014/main" id="{AA76B4BA-8A57-4E04-C5A8-58574FA62328}"/>
                    </a:ext>
                  </a:extLst>
                </p14:cNvPr>
                <p14:cNvContentPartPr/>
                <p14:nvPr/>
              </p14:nvContentPartPr>
              <p14:xfrm>
                <a:off x="2336645" y="485913"/>
                <a:ext cx="234000" cy="870840"/>
              </p14:xfrm>
            </p:contentPart>
          </mc:Choice>
          <mc:Fallback xmlns="">
            <p:pic>
              <p:nvPicPr>
                <p:cNvPr id="2" name="Entrada de lápiz 1">
                  <a:extLst>
                    <a:ext uri="{FF2B5EF4-FFF2-40B4-BE49-F238E27FC236}">
                      <a16:creationId xmlns:a16="http://schemas.microsoft.com/office/drawing/2014/main" id="{AA76B4BA-8A57-4E04-C5A8-58574FA62328}"/>
                    </a:ext>
                  </a:extLst>
                </p:cNvPr>
                <p:cNvPicPr/>
                <p:nvPr/>
              </p:nvPicPr>
              <p:blipFill>
                <a:blip r:embed="rId3"/>
                <a:stretch>
                  <a:fillRect/>
                </a:stretch>
              </p:blipFill>
              <p:spPr>
                <a:xfrm>
                  <a:off x="2301005" y="449913"/>
                  <a:ext cx="305640" cy="942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60F9495F-AB6A-ABFD-CB4A-157AF4C63618}"/>
                    </a:ext>
                  </a:extLst>
                </p14:cNvPr>
                <p14:cNvContentPartPr/>
                <p14:nvPr/>
              </p14:nvContentPartPr>
              <p14:xfrm>
                <a:off x="2501165" y="564393"/>
                <a:ext cx="234720" cy="786240"/>
              </p14:xfrm>
            </p:contentPart>
          </mc:Choice>
          <mc:Fallback xmlns="">
            <p:pic>
              <p:nvPicPr>
                <p:cNvPr id="3" name="Entrada de lápiz 2">
                  <a:extLst>
                    <a:ext uri="{FF2B5EF4-FFF2-40B4-BE49-F238E27FC236}">
                      <a16:creationId xmlns:a16="http://schemas.microsoft.com/office/drawing/2014/main" id="{60F9495F-AB6A-ABFD-CB4A-157AF4C63618}"/>
                    </a:ext>
                  </a:extLst>
                </p:cNvPr>
                <p:cNvPicPr/>
                <p:nvPr/>
              </p:nvPicPr>
              <p:blipFill>
                <a:blip r:embed="rId5"/>
                <a:stretch>
                  <a:fillRect/>
                </a:stretch>
              </p:blipFill>
              <p:spPr>
                <a:xfrm>
                  <a:off x="2465165" y="528753"/>
                  <a:ext cx="306360" cy="8578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1B231D1D-FF92-65DC-57AC-5700F002C998}"/>
                    </a:ext>
                  </a:extLst>
                </p14:cNvPr>
                <p14:cNvContentPartPr/>
                <p14:nvPr/>
              </p14:nvContentPartPr>
              <p14:xfrm>
                <a:off x="2444285" y="1105113"/>
                <a:ext cx="167400" cy="45000"/>
              </p14:xfrm>
            </p:contentPart>
          </mc:Choice>
          <mc:Fallback xmlns="">
            <p:pic>
              <p:nvPicPr>
                <p:cNvPr id="4" name="Entrada de lápiz 3">
                  <a:extLst>
                    <a:ext uri="{FF2B5EF4-FFF2-40B4-BE49-F238E27FC236}">
                      <a16:creationId xmlns:a16="http://schemas.microsoft.com/office/drawing/2014/main" id="{1B231D1D-FF92-65DC-57AC-5700F002C998}"/>
                    </a:ext>
                  </a:extLst>
                </p:cNvPr>
                <p:cNvPicPr/>
                <p:nvPr/>
              </p:nvPicPr>
              <p:blipFill>
                <a:blip r:embed="rId7"/>
                <a:stretch>
                  <a:fillRect/>
                </a:stretch>
              </p:blipFill>
              <p:spPr>
                <a:xfrm>
                  <a:off x="2408285" y="1069113"/>
                  <a:ext cx="2390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Entrada de lápiz 4">
                  <a:extLst>
                    <a:ext uri="{FF2B5EF4-FFF2-40B4-BE49-F238E27FC236}">
                      <a16:creationId xmlns:a16="http://schemas.microsoft.com/office/drawing/2014/main" id="{80305992-8ACB-A118-AAB3-1AF7FAABF85F}"/>
                    </a:ext>
                  </a:extLst>
                </p14:cNvPr>
                <p14:cNvContentPartPr/>
                <p14:nvPr/>
              </p14:nvContentPartPr>
              <p14:xfrm>
                <a:off x="3247805" y="600393"/>
                <a:ext cx="93240" cy="1005480"/>
              </p14:xfrm>
            </p:contentPart>
          </mc:Choice>
          <mc:Fallback xmlns="">
            <p:pic>
              <p:nvPicPr>
                <p:cNvPr id="5" name="Entrada de lápiz 4">
                  <a:extLst>
                    <a:ext uri="{FF2B5EF4-FFF2-40B4-BE49-F238E27FC236}">
                      <a16:creationId xmlns:a16="http://schemas.microsoft.com/office/drawing/2014/main" id="{80305992-8ACB-A118-AAB3-1AF7FAABF85F}"/>
                    </a:ext>
                  </a:extLst>
                </p:cNvPr>
                <p:cNvPicPr/>
                <p:nvPr/>
              </p:nvPicPr>
              <p:blipFill>
                <a:blip r:embed="rId9"/>
                <a:stretch>
                  <a:fillRect/>
                </a:stretch>
              </p:blipFill>
              <p:spPr>
                <a:xfrm>
                  <a:off x="3211805" y="564393"/>
                  <a:ext cx="164880" cy="1077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Entrada de lápiz 5">
                  <a:extLst>
                    <a:ext uri="{FF2B5EF4-FFF2-40B4-BE49-F238E27FC236}">
                      <a16:creationId xmlns:a16="http://schemas.microsoft.com/office/drawing/2014/main" id="{B363B730-015A-A75F-6ACF-14BD1F4571A8}"/>
                    </a:ext>
                  </a:extLst>
                </p14:cNvPr>
                <p14:cNvContentPartPr/>
                <p14:nvPr/>
              </p14:nvContentPartPr>
              <p14:xfrm>
                <a:off x="1570205" y="474393"/>
                <a:ext cx="1588320" cy="137520"/>
              </p14:xfrm>
            </p:contentPart>
          </mc:Choice>
          <mc:Fallback xmlns="">
            <p:pic>
              <p:nvPicPr>
                <p:cNvPr id="6" name="Entrada de lápiz 5">
                  <a:extLst>
                    <a:ext uri="{FF2B5EF4-FFF2-40B4-BE49-F238E27FC236}">
                      <a16:creationId xmlns:a16="http://schemas.microsoft.com/office/drawing/2014/main" id="{B363B730-015A-A75F-6ACF-14BD1F4571A8}"/>
                    </a:ext>
                  </a:extLst>
                </p:cNvPr>
                <p:cNvPicPr/>
                <p:nvPr/>
              </p:nvPicPr>
              <p:blipFill>
                <a:blip r:embed="rId11"/>
                <a:stretch>
                  <a:fillRect/>
                </a:stretch>
              </p:blipFill>
              <p:spPr>
                <a:xfrm>
                  <a:off x="1534565" y="438393"/>
                  <a:ext cx="16599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Entrada de lápiz 6">
                  <a:extLst>
                    <a:ext uri="{FF2B5EF4-FFF2-40B4-BE49-F238E27FC236}">
                      <a16:creationId xmlns:a16="http://schemas.microsoft.com/office/drawing/2014/main" id="{64E50BE3-A6BC-AE0C-2E02-9FC095FB0747}"/>
                    </a:ext>
                  </a:extLst>
                </p14:cNvPr>
                <p14:cNvContentPartPr/>
                <p14:nvPr/>
              </p14:nvContentPartPr>
              <p14:xfrm>
                <a:off x="1529885" y="539553"/>
                <a:ext cx="119520" cy="799560"/>
              </p14:xfrm>
            </p:contentPart>
          </mc:Choice>
          <mc:Fallback xmlns="">
            <p:pic>
              <p:nvPicPr>
                <p:cNvPr id="7" name="Entrada de lápiz 6">
                  <a:extLst>
                    <a:ext uri="{FF2B5EF4-FFF2-40B4-BE49-F238E27FC236}">
                      <a16:creationId xmlns:a16="http://schemas.microsoft.com/office/drawing/2014/main" id="{64E50BE3-A6BC-AE0C-2E02-9FC095FB0747}"/>
                    </a:ext>
                  </a:extLst>
                </p:cNvPr>
                <p:cNvPicPr/>
                <p:nvPr/>
              </p:nvPicPr>
              <p:blipFill>
                <a:blip r:embed="rId13"/>
                <a:stretch>
                  <a:fillRect/>
                </a:stretch>
              </p:blipFill>
              <p:spPr>
                <a:xfrm>
                  <a:off x="1494245" y="503913"/>
                  <a:ext cx="191160" cy="871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Entrada de lápiz 7">
                  <a:extLst>
                    <a:ext uri="{FF2B5EF4-FFF2-40B4-BE49-F238E27FC236}">
                      <a16:creationId xmlns:a16="http://schemas.microsoft.com/office/drawing/2014/main" id="{C3D5C7B2-9ECE-2AE4-F00D-67E9F71CEB00}"/>
                    </a:ext>
                  </a:extLst>
                </p14:cNvPr>
                <p14:cNvContentPartPr/>
                <p14:nvPr/>
              </p14:nvContentPartPr>
              <p14:xfrm>
                <a:off x="1692245" y="1707393"/>
                <a:ext cx="1703880" cy="92160"/>
              </p14:xfrm>
            </p:contentPart>
          </mc:Choice>
          <mc:Fallback xmlns="">
            <p:pic>
              <p:nvPicPr>
                <p:cNvPr id="8" name="Entrada de lápiz 7">
                  <a:extLst>
                    <a:ext uri="{FF2B5EF4-FFF2-40B4-BE49-F238E27FC236}">
                      <a16:creationId xmlns:a16="http://schemas.microsoft.com/office/drawing/2014/main" id="{C3D5C7B2-9ECE-2AE4-F00D-67E9F71CEB00}"/>
                    </a:ext>
                  </a:extLst>
                </p:cNvPr>
                <p:cNvPicPr/>
                <p:nvPr/>
              </p:nvPicPr>
              <p:blipFill>
                <a:blip r:embed="rId15"/>
                <a:stretch>
                  <a:fillRect/>
                </a:stretch>
              </p:blipFill>
              <p:spPr>
                <a:xfrm>
                  <a:off x="1656245" y="1671393"/>
                  <a:ext cx="1775520" cy="1638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Entrada de lápiz 8">
                  <a:extLst>
                    <a:ext uri="{FF2B5EF4-FFF2-40B4-BE49-F238E27FC236}">
                      <a16:creationId xmlns:a16="http://schemas.microsoft.com/office/drawing/2014/main" id="{45DDC4E6-5136-9B3D-A518-5F0D979266EF}"/>
                    </a:ext>
                  </a:extLst>
                </p14:cNvPr>
                <p14:cNvContentPartPr/>
                <p14:nvPr/>
              </p14:nvContentPartPr>
              <p14:xfrm>
                <a:off x="1667405" y="1366113"/>
                <a:ext cx="59760" cy="344880"/>
              </p14:xfrm>
            </p:contentPart>
          </mc:Choice>
          <mc:Fallback xmlns="">
            <p:pic>
              <p:nvPicPr>
                <p:cNvPr id="9" name="Entrada de lápiz 8">
                  <a:extLst>
                    <a:ext uri="{FF2B5EF4-FFF2-40B4-BE49-F238E27FC236}">
                      <a16:creationId xmlns:a16="http://schemas.microsoft.com/office/drawing/2014/main" id="{45DDC4E6-5136-9B3D-A518-5F0D979266EF}"/>
                    </a:ext>
                  </a:extLst>
                </p:cNvPr>
                <p:cNvPicPr/>
                <p:nvPr/>
              </p:nvPicPr>
              <p:blipFill>
                <a:blip r:embed="rId17"/>
                <a:stretch>
                  <a:fillRect/>
                </a:stretch>
              </p:blipFill>
              <p:spPr>
                <a:xfrm>
                  <a:off x="1631405" y="1330473"/>
                  <a:ext cx="131400" cy="4165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Entrada de lápiz 10">
                  <a:extLst>
                    <a:ext uri="{FF2B5EF4-FFF2-40B4-BE49-F238E27FC236}">
                      <a16:creationId xmlns:a16="http://schemas.microsoft.com/office/drawing/2014/main" id="{21B31DF0-436D-E843-3BDD-50703AD025EF}"/>
                    </a:ext>
                  </a:extLst>
                </p14:cNvPr>
                <p14:cNvContentPartPr/>
                <p14:nvPr/>
              </p14:nvContentPartPr>
              <p14:xfrm>
                <a:off x="2470205" y="1708473"/>
                <a:ext cx="79560" cy="547920"/>
              </p14:xfrm>
            </p:contentPart>
          </mc:Choice>
          <mc:Fallback xmlns="">
            <p:pic>
              <p:nvPicPr>
                <p:cNvPr id="11" name="Entrada de lápiz 10">
                  <a:extLst>
                    <a:ext uri="{FF2B5EF4-FFF2-40B4-BE49-F238E27FC236}">
                      <a16:creationId xmlns:a16="http://schemas.microsoft.com/office/drawing/2014/main" id="{21B31DF0-436D-E843-3BDD-50703AD025EF}"/>
                    </a:ext>
                  </a:extLst>
                </p:cNvPr>
                <p:cNvPicPr/>
                <p:nvPr/>
              </p:nvPicPr>
              <p:blipFill>
                <a:blip r:embed="rId19"/>
                <a:stretch>
                  <a:fillRect/>
                </a:stretch>
              </p:blipFill>
              <p:spPr>
                <a:xfrm>
                  <a:off x="2434205" y="1672473"/>
                  <a:ext cx="151200" cy="61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Entrada de lápiz 11">
                  <a:extLst>
                    <a:ext uri="{FF2B5EF4-FFF2-40B4-BE49-F238E27FC236}">
                      <a16:creationId xmlns:a16="http://schemas.microsoft.com/office/drawing/2014/main" id="{5109FDEA-FAF1-ACA2-4047-DA7EFB8CD913}"/>
                    </a:ext>
                  </a:extLst>
                </p14:cNvPr>
                <p14:cNvContentPartPr/>
                <p14:nvPr/>
              </p14:nvContentPartPr>
              <p14:xfrm>
                <a:off x="2428445" y="1893513"/>
                <a:ext cx="352440" cy="454320"/>
              </p14:xfrm>
            </p:contentPart>
          </mc:Choice>
          <mc:Fallback xmlns="">
            <p:pic>
              <p:nvPicPr>
                <p:cNvPr id="12" name="Entrada de lápiz 11">
                  <a:extLst>
                    <a:ext uri="{FF2B5EF4-FFF2-40B4-BE49-F238E27FC236}">
                      <a16:creationId xmlns:a16="http://schemas.microsoft.com/office/drawing/2014/main" id="{5109FDEA-FAF1-ACA2-4047-DA7EFB8CD913}"/>
                    </a:ext>
                  </a:extLst>
                </p:cNvPr>
                <p:cNvPicPr/>
                <p:nvPr/>
              </p:nvPicPr>
              <p:blipFill>
                <a:blip r:embed="rId21"/>
                <a:stretch>
                  <a:fillRect/>
                </a:stretch>
              </p:blipFill>
              <p:spPr>
                <a:xfrm>
                  <a:off x="2392445" y="1857873"/>
                  <a:ext cx="424080" cy="5259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Entrada de lápiz 12">
                  <a:extLst>
                    <a:ext uri="{FF2B5EF4-FFF2-40B4-BE49-F238E27FC236}">
                      <a16:creationId xmlns:a16="http://schemas.microsoft.com/office/drawing/2014/main" id="{31377481-ABB7-7800-7A1A-BD0BBE01EEA2}"/>
                    </a:ext>
                  </a:extLst>
                </p14:cNvPr>
                <p14:cNvContentPartPr/>
                <p14:nvPr/>
              </p14:nvContentPartPr>
              <p14:xfrm>
                <a:off x="2536805" y="2281593"/>
                <a:ext cx="136440" cy="528840"/>
              </p14:xfrm>
            </p:contentPart>
          </mc:Choice>
          <mc:Fallback xmlns="">
            <p:pic>
              <p:nvPicPr>
                <p:cNvPr id="13" name="Entrada de lápiz 12">
                  <a:extLst>
                    <a:ext uri="{FF2B5EF4-FFF2-40B4-BE49-F238E27FC236}">
                      <a16:creationId xmlns:a16="http://schemas.microsoft.com/office/drawing/2014/main" id="{31377481-ABB7-7800-7A1A-BD0BBE01EEA2}"/>
                    </a:ext>
                  </a:extLst>
                </p:cNvPr>
                <p:cNvPicPr/>
                <p:nvPr/>
              </p:nvPicPr>
              <p:blipFill>
                <a:blip r:embed="rId23"/>
                <a:stretch>
                  <a:fillRect/>
                </a:stretch>
              </p:blipFill>
              <p:spPr>
                <a:xfrm>
                  <a:off x="2501165" y="2245593"/>
                  <a:ext cx="208080" cy="6004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Entrada de lápiz 13">
                  <a:extLst>
                    <a:ext uri="{FF2B5EF4-FFF2-40B4-BE49-F238E27FC236}">
                      <a16:creationId xmlns:a16="http://schemas.microsoft.com/office/drawing/2014/main" id="{E50C56C8-5D18-C659-86D5-7EE67F2F2904}"/>
                    </a:ext>
                  </a:extLst>
                </p14:cNvPr>
                <p14:cNvContentPartPr/>
                <p14:nvPr/>
              </p14:nvContentPartPr>
              <p14:xfrm>
                <a:off x="1635365" y="2786313"/>
                <a:ext cx="1866240" cy="193680"/>
              </p14:xfrm>
            </p:contentPart>
          </mc:Choice>
          <mc:Fallback xmlns="">
            <p:pic>
              <p:nvPicPr>
                <p:cNvPr id="14" name="Entrada de lápiz 13">
                  <a:extLst>
                    <a:ext uri="{FF2B5EF4-FFF2-40B4-BE49-F238E27FC236}">
                      <a16:creationId xmlns:a16="http://schemas.microsoft.com/office/drawing/2014/main" id="{E50C56C8-5D18-C659-86D5-7EE67F2F2904}"/>
                    </a:ext>
                  </a:extLst>
                </p:cNvPr>
                <p:cNvPicPr/>
                <p:nvPr/>
              </p:nvPicPr>
              <p:blipFill>
                <a:blip r:embed="rId25"/>
                <a:stretch>
                  <a:fillRect/>
                </a:stretch>
              </p:blipFill>
              <p:spPr>
                <a:xfrm>
                  <a:off x="1599365" y="2750673"/>
                  <a:ext cx="19378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Entrada de lápiz 14">
                  <a:extLst>
                    <a:ext uri="{FF2B5EF4-FFF2-40B4-BE49-F238E27FC236}">
                      <a16:creationId xmlns:a16="http://schemas.microsoft.com/office/drawing/2014/main" id="{A1F8D400-C549-E323-D1E5-D571C9C93E01}"/>
                    </a:ext>
                  </a:extLst>
                </p14:cNvPr>
                <p14:cNvContentPartPr/>
                <p14:nvPr/>
              </p14:nvContentPartPr>
              <p14:xfrm>
                <a:off x="1579205" y="3087273"/>
                <a:ext cx="259200" cy="664920"/>
              </p14:xfrm>
            </p:contentPart>
          </mc:Choice>
          <mc:Fallback xmlns="">
            <p:pic>
              <p:nvPicPr>
                <p:cNvPr id="15" name="Entrada de lápiz 14">
                  <a:extLst>
                    <a:ext uri="{FF2B5EF4-FFF2-40B4-BE49-F238E27FC236}">
                      <a16:creationId xmlns:a16="http://schemas.microsoft.com/office/drawing/2014/main" id="{A1F8D400-C549-E323-D1E5-D571C9C93E01}"/>
                    </a:ext>
                  </a:extLst>
                </p:cNvPr>
                <p:cNvPicPr/>
                <p:nvPr/>
              </p:nvPicPr>
              <p:blipFill>
                <a:blip r:embed="rId27"/>
                <a:stretch>
                  <a:fillRect/>
                </a:stretch>
              </p:blipFill>
              <p:spPr>
                <a:xfrm>
                  <a:off x="1543205" y="3051273"/>
                  <a:ext cx="330840" cy="7365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Entrada de lápiz 15">
                  <a:extLst>
                    <a:ext uri="{FF2B5EF4-FFF2-40B4-BE49-F238E27FC236}">
                      <a16:creationId xmlns:a16="http://schemas.microsoft.com/office/drawing/2014/main" id="{BCB0E0A9-DF63-3096-A247-AE4B5EA1C2FD}"/>
                    </a:ext>
                  </a:extLst>
                </p14:cNvPr>
                <p14:cNvContentPartPr/>
                <p14:nvPr/>
              </p14:nvContentPartPr>
              <p14:xfrm>
                <a:off x="1990685" y="2806113"/>
                <a:ext cx="1796760" cy="1289520"/>
              </p14:xfrm>
            </p:contentPart>
          </mc:Choice>
          <mc:Fallback xmlns="">
            <p:pic>
              <p:nvPicPr>
                <p:cNvPr id="16" name="Entrada de lápiz 15">
                  <a:extLst>
                    <a:ext uri="{FF2B5EF4-FFF2-40B4-BE49-F238E27FC236}">
                      <a16:creationId xmlns:a16="http://schemas.microsoft.com/office/drawing/2014/main" id="{BCB0E0A9-DF63-3096-A247-AE4B5EA1C2FD}"/>
                    </a:ext>
                  </a:extLst>
                </p:cNvPr>
                <p:cNvPicPr/>
                <p:nvPr/>
              </p:nvPicPr>
              <p:blipFill>
                <a:blip r:embed="rId29"/>
                <a:stretch>
                  <a:fillRect/>
                </a:stretch>
              </p:blipFill>
              <p:spPr>
                <a:xfrm>
                  <a:off x="1955045" y="2770113"/>
                  <a:ext cx="1868400" cy="13611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Entrada de lápiz 16">
                  <a:extLst>
                    <a:ext uri="{FF2B5EF4-FFF2-40B4-BE49-F238E27FC236}">
                      <a16:creationId xmlns:a16="http://schemas.microsoft.com/office/drawing/2014/main" id="{5F140E04-557B-CFDC-A4B6-8A1E3C2091D2}"/>
                    </a:ext>
                  </a:extLst>
                </p14:cNvPr>
                <p14:cNvContentPartPr/>
                <p14:nvPr/>
              </p14:nvContentPartPr>
              <p14:xfrm>
                <a:off x="2505485" y="3247473"/>
                <a:ext cx="96120" cy="329040"/>
              </p14:xfrm>
            </p:contentPart>
          </mc:Choice>
          <mc:Fallback xmlns="">
            <p:pic>
              <p:nvPicPr>
                <p:cNvPr id="17" name="Entrada de lápiz 16">
                  <a:extLst>
                    <a:ext uri="{FF2B5EF4-FFF2-40B4-BE49-F238E27FC236}">
                      <a16:creationId xmlns:a16="http://schemas.microsoft.com/office/drawing/2014/main" id="{5F140E04-557B-CFDC-A4B6-8A1E3C2091D2}"/>
                    </a:ext>
                  </a:extLst>
                </p:cNvPr>
                <p:cNvPicPr/>
                <p:nvPr/>
              </p:nvPicPr>
              <p:blipFill>
                <a:blip r:embed="rId31"/>
                <a:stretch>
                  <a:fillRect/>
                </a:stretch>
              </p:blipFill>
              <p:spPr>
                <a:xfrm>
                  <a:off x="2469485" y="3211473"/>
                  <a:ext cx="167760" cy="40068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Entrada de lápiz 17">
                  <a:extLst>
                    <a:ext uri="{FF2B5EF4-FFF2-40B4-BE49-F238E27FC236}">
                      <a16:creationId xmlns:a16="http://schemas.microsoft.com/office/drawing/2014/main" id="{BA7C7B3E-D974-D5E2-1D2A-82B5CA9098B0}"/>
                    </a:ext>
                  </a:extLst>
                </p14:cNvPr>
                <p14:cNvContentPartPr/>
                <p14:nvPr/>
              </p14:nvContentPartPr>
              <p14:xfrm>
                <a:off x="2468045" y="3106713"/>
                <a:ext cx="351000" cy="691560"/>
              </p14:xfrm>
            </p:contentPart>
          </mc:Choice>
          <mc:Fallback xmlns="">
            <p:pic>
              <p:nvPicPr>
                <p:cNvPr id="18" name="Entrada de lápiz 17">
                  <a:extLst>
                    <a:ext uri="{FF2B5EF4-FFF2-40B4-BE49-F238E27FC236}">
                      <a16:creationId xmlns:a16="http://schemas.microsoft.com/office/drawing/2014/main" id="{BA7C7B3E-D974-D5E2-1D2A-82B5CA9098B0}"/>
                    </a:ext>
                  </a:extLst>
                </p:cNvPr>
                <p:cNvPicPr/>
                <p:nvPr/>
              </p:nvPicPr>
              <p:blipFill>
                <a:blip r:embed="rId33"/>
                <a:stretch>
                  <a:fillRect/>
                </a:stretch>
              </p:blipFill>
              <p:spPr>
                <a:xfrm>
                  <a:off x="2432405" y="3070713"/>
                  <a:ext cx="422640" cy="7632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Entrada de lápiz 18">
                  <a:extLst>
                    <a:ext uri="{FF2B5EF4-FFF2-40B4-BE49-F238E27FC236}">
                      <a16:creationId xmlns:a16="http://schemas.microsoft.com/office/drawing/2014/main" id="{EF5B8AAE-26C5-BEFA-736E-0CAC04C17404}"/>
                    </a:ext>
                  </a:extLst>
                </p14:cNvPr>
                <p14:cNvContentPartPr/>
                <p14:nvPr/>
              </p14:nvContentPartPr>
              <p14:xfrm>
                <a:off x="2962685" y="4137393"/>
                <a:ext cx="5760" cy="1440"/>
              </p14:xfrm>
            </p:contentPart>
          </mc:Choice>
          <mc:Fallback xmlns="">
            <p:pic>
              <p:nvPicPr>
                <p:cNvPr id="19" name="Entrada de lápiz 18">
                  <a:extLst>
                    <a:ext uri="{FF2B5EF4-FFF2-40B4-BE49-F238E27FC236}">
                      <a16:creationId xmlns:a16="http://schemas.microsoft.com/office/drawing/2014/main" id="{EF5B8AAE-26C5-BEFA-736E-0CAC04C17404}"/>
                    </a:ext>
                  </a:extLst>
                </p:cNvPr>
                <p:cNvPicPr/>
                <p:nvPr/>
              </p:nvPicPr>
              <p:blipFill>
                <a:blip r:embed="rId35"/>
                <a:stretch>
                  <a:fillRect/>
                </a:stretch>
              </p:blipFill>
              <p:spPr>
                <a:xfrm>
                  <a:off x="2927045" y="4101393"/>
                  <a:ext cx="77400" cy="73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0" name="Entrada de lápiz 19">
                  <a:extLst>
                    <a:ext uri="{FF2B5EF4-FFF2-40B4-BE49-F238E27FC236}">
                      <a16:creationId xmlns:a16="http://schemas.microsoft.com/office/drawing/2014/main" id="{45A766A6-7C8A-D793-47A3-11F01C2A30EF}"/>
                    </a:ext>
                  </a:extLst>
                </p14:cNvPr>
                <p14:cNvContentPartPr/>
                <p14:nvPr/>
              </p14:nvContentPartPr>
              <p14:xfrm>
                <a:off x="2816885" y="4045953"/>
                <a:ext cx="142920" cy="360000"/>
              </p14:xfrm>
            </p:contentPart>
          </mc:Choice>
          <mc:Fallback xmlns="">
            <p:pic>
              <p:nvPicPr>
                <p:cNvPr id="20" name="Entrada de lápiz 19">
                  <a:extLst>
                    <a:ext uri="{FF2B5EF4-FFF2-40B4-BE49-F238E27FC236}">
                      <a16:creationId xmlns:a16="http://schemas.microsoft.com/office/drawing/2014/main" id="{45A766A6-7C8A-D793-47A3-11F01C2A30EF}"/>
                    </a:ext>
                  </a:extLst>
                </p:cNvPr>
                <p:cNvPicPr/>
                <p:nvPr/>
              </p:nvPicPr>
              <p:blipFill>
                <a:blip r:embed="rId37"/>
                <a:stretch>
                  <a:fillRect/>
                </a:stretch>
              </p:blipFill>
              <p:spPr>
                <a:xfrm>
                  <a:off x="2780885" y="4010313"/>
                  <a:ext cx="21456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1" name="Entrada de lápiz 20">
                  <a:extLst>
                    <a:ext uri="{FF2B5EF4-FFF2-40B4-BE49-F238E27FC236}">
                      <a16:creationId xmlns:a16="http://schemas.microsoft.com/office/drawing/2014/main" id="{1BD299E0-32FB-C395-C8D2-404C5B2281ED}"/>
                    </a:ext>
                  </a:extLst>
                </p14:cNvPr>
                <p14:cNvContentPartPr/>
                <p14:nvPr/>
              </p14:nvContentPartPr>
              <p14:xfrm>
                <a:off x="2837405" y="4017513"/>
                <a:ext cx="221760" cy="357120"/>
              </p14:xfrm>
            </p:contentPart>
          </mc:Choice>
          <mc:Fallback xmlns="">
            <p:pic>
              <p:nvPicPr>
                <p:cNvPr id="21" name="Entrada de lápiz 20">
                  <a:extLst>
                    <a:ext uri="{FF2B5EF4-FFF2-40B4-BE49-F238E27FC236}">
                      <a16:creationId xmlns:a16="http://schemas.microsoft.com/office/drawing/2014/main" id="{1BD299E0-32FB-C395-C8D2-404C5B2281ED}"/>
                    </a:ext>
                  </a:extLst>
                </p:cNvPr>
                <p:cNvPicPr/>
                <p:nvPr/>
              </p:nvPicPr>
              <p:blipFill>
                <a:blip r:embed="rId39"/>
                <a:stretch>
                  <a:fillRect/>
                </a:stretch>
              </p:blipFill>
              <p:spPr>
                <a:xfrm>
                  <a:off x="2801405" y="3981873"/>
                  <a:ext cx="293400" cy="428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2" name="Entrada de lápiz 21">
                  <a:extLst>
                    <a:ext uri="{FF2B5EF4-FFF2-40B4-BE49-F238E27FC236}">
                      <a16:creationId xmlns:a16="http://schemas.microsoft.com/office/drawing/2014/main" id="{63F16202-A127-231D-93C9-2D03CAF77B42}"/>
                    </a:ext>
                  </a:extLst>
                </p14:cNvPr>
                <p14:cNvContentPartPr/>
                <p14:nvPr/>
              </p14:nvContentPartPr>
              <p14:xfrm>
                <a:off x="2898965" y="4347993"/>
                <a:ext cx="1440" cy="3600"/>
              </p14:xfrm>
            </p:contentPart>
          </mc:Choice>
          <mc:Fallback xmlns="">
            <p:pic>
              <p:nvPicPr>
                <p:cNvPr id="22" name="Entrada de lápiz 21">
                  <a:extLst>
                    <a:ext uri="{FF2B5EF4-FFF2-40B4-BE49-F238E27FC236}">
                      <a16:creationId xmlns:a16="http://schemas.microsoft.com/office/drawing/2014/main" id="{63F16202-A127-231D-93C9-2D03CAF77B42}"/>
                    </a:ext>
                  </a:extLst>
                </p:cNvPr>
                <p:cNvPicPr/>
                <p:nvPr/>
              </p:nvPicPr>
              <p:blipFill>
                <a:blip r:embed="rId41"/>
                <a:stretch>
                  <a:fillRect/>
                </a:stretch>
              </p:blipFill>
              <p:spPr>
                <a:xfrm>
                  <a:off x="2862965" y="4311993"/>
                  <a:ext cx="7308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3" name="Entrada de lápiz 22">
                  <a:extLst>
                    <a:ext uri="{FF2B5EF4-FFF2-40B4-BE49-F238E27FC236}">
                      <a16:creationId xmlns:a16="http://schemas.microsoft.com/office/drawing/2014/main" id="{F9083180-AF42-13C9-4285-E390348FBCA6}"/>
                    </a:ext>
                  </a:extLst>
                </p14:cNvPr>
                <p14:cNvContentPartPr/>
                <p14:nvPr/>
              </p14:nvContentPartPr>
              <p14:xfrm>
                <a:off x="2907245" y="4379673"/>
                <a:ext cx="128880" cy="456480"/>
              </p14:xfrm>
            </p:contentPart>
          </mc:Choice>
          <mc:Fallback xmlns="">
            <p:pic>
              <p:nvPicPr>
                <p:cNvPr id="23" name="Entrada de lápiz 22">
                  <a:extLst>
                    <a:ext uri="{FF2B5EF4-FFF2-40B4-BE49-F238E27FC236}">
                      <a16:creationId xmlns:a16="http://schemas.microsoft.com/office/drawing/2014/main" id="{F9083180-AF42-13C9-4285-E390348FBCA6}"/>
                    </a:ext>
                  </a:extLst>
                </p:cNvPr>
                <p:cNvPicPr/>
                <p:nvPr/>
              </p:nvPicPr>
              <p:blipFill>
                <a:blip r:embed="rId43"/>
                <a:stretch>
                  <a:fillRect/>
                </a:stretch>
              </p:blipFill>
              <p:spPr>
                <a:xfrm>
                  <a:off x="2871245" y="4344033"/>
                  <a:ext cx="200520" cy="5281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4" name="Entrada de lápiz 23">
                  <a:extLst>
                    <a:ext uri="{FF2B5EF4-FFF2-40B4-BE49-F238E27FC236}">
                      <a16:creationId xmlns:a16="http://schemas.microsoft.com/office/drawing/2014/main" id="{7856CB0D-BFCB-6ECB-273E-508CF93AC7B6}"/>
                    </a:ext>
                  </a:extLst>
                </p14:cNvPr>
                <p14:cNvContentPartPr/>
                <p14:nvPr/>
              </p14:nvContentPartPr>
              <p14:xfrm>
                <a:off x="2020925" y="4752273"/>
                <a:ext cx="1844640" cy="316080"/>
              </p14:xfrm>
            </p:contentPart>
          </mc:Choice>
          <mc:Fallback xmlns="">
            <p:pic>
              <p:nvPicPr>
                <p:cNvPr id="24" name="Entrada de lápiz 23">
                  <a:extLst>
                    <a:ext uri="{FF2B5EF4-FFF2-40B4-BE49-F238E27FC236}">
                      <a16:creationId xmlns:a16="http://schemas.microsoft.com/office/drawing/2014/main" id="{7856CB0D-BFCB-6ECB-273E-508CF93AC7B6}"/>
                    </a:ext>
                  </a:extLst>
                </p:cNvPr>
                <p:cNvPicPr/>
                <p:nvPr/>
              </p:nvPicPr>
              <p:blipFill>
                <a:blip r:embed="rId45"/>
                <a:stretch>
                  <a:fillRect/>
                </a:stretch>
              </p:blipFill>
              <p:spPr>
                <a:xfrm>
                  <a:off x="1985285" y="4716633"/>
                  <a:ext cx="191628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5" name="Entrada de lápiz 24">
                  <a:extLst>
                    <a:ext uri="{FF2B5EF4-FFF2-40B4-BE49-F238E27FC236}">
                      <a16:creationId xmlns:a16="http://schemas.microsoft.com/office/drawing/2014/main" id="{2D0D1E69-3583-B4EC-5B87-625E83E412D2}"/>
                    </a:ext>
                  </a:extLst>
                </p14:cNvPr>
                <p14:cNvContentPartPr/>
                <p14:nvPr/>
              </p14:nvContentPartPr>
              <p14:xfrm>
                <a:off x="1682525" y="5295153"/>
                <a:ext cx="165960" cy="644400"/>
              </p14:xfrm>
            </p:contentPart>
          </mc:Choice>
          <mc:Fallback xmlns="">
            <p:pic>
              <p:nvPicPr>
                <p:cNvPr id="25" name="Entrada de lápiz 24">
                  <a:extLst>
                    <a:ext uri="{FF2B5EF4-FFF2-40B4-BE49-F238E27FC236}">
                      <a16:creationId xmlns:a16="http://schemas.microsoft.com/office/drawing/2014/main" id="{2D0D1E69-3583-B4EC-5B87-625E83E412D2}"/>
                    </a:ext>
                  </a:extLst>
                </p:cNvPr>
                <p:cNvPicPr/>
                <p:nvPr/>
              </p:nvPicPr>
              <p:blipFill>
                <a:blip r:embed="rId47"/>
                <a:stretch>
                  <a:fillRect/>
                </a:stretch>
              </p:blipFill>
              <p:spPr>
                <a:xfrm>
                  <a:off x="1646885" y="5259153"/>
                  <a:ext cx="237600" cy="7160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6" name="Entrada de lápiz 25">
                  <a:extLst>
                    <a:ext uri="{FF2B5EF4-FFF2-40B4-BE49-F238E27FC236}">
                      <a16:creationId xmlns:a16="http://schemas.microsoft.com/office/drawing/2014/main" id="{EC783E7A-297B-8525-497D-BBB2E392383C}"/>
                    </a:ext>
                  </a:extLst>
                </p14:cNvPr>
                <p14:cNvContentPartPr/>
                <p14:nvPr/>
              </p14:nvContentPartPr>
              <p14:xfrm>
                <a:off x="1811045" y="4760193"/>
                <a:ext cx="2219400" cy="1370880"/>
              </p14:xfrm>
            </p:contentPart>
          </mc:Choice>
          <mc:Fallback xmlns="">
            <p:pic>
              <p:nvPicPr>
                <p:cNvPr id="26" name="Entrada de lápiz 25">
                  <a:extLst>
                    <a:ext uri="{FF2B5EF4-FFF2-40B4-BE49-F238E27FC236}">
                      <a16:creationId xmlns:a16="http://schemas.microsoft.com/office/drawing/2014/main" id="{EC783E7A-297B-8525-497D-BBB2E392383C}"/>
                    </a:ext>
                  </a:extLst>
                </p:cNvPr>
                <p:cNvPicPr/>
                <p:nvPr/>
              </p:nvPicPr>
              <p:blipFill>
                <a:blip r:embed="rId49"/>
                <a:stretch>
                  <a:fillRect/>
                </a:stretch>
              </p:blipFill>
              <p:spPr>
                <a:xfrm>
                  <a:off x="1775405" y="4724553"/>
                  <a:ext cx="2291040" cy="14425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7" name="Entrada de lápiz 26">
                  <a:extLst>
                    <a:ext uri="{FF2B5EF4-FFF2-40B4-BE49-F238E27FC236}">
                      <a16:creationId xmlns:a16="http://schemas.microsoft.com/office/drawing/2014/main" id="{4379B0D2-8871-DAFD-432C-EAA3E90D93A5}"/>
                    </a:ext>
                  </a:extLst>
                </p14:cNvPr>
                <p14:cNvContentPartPr/>
                <p14:nvPr/>
              </p14:nvContentPartPr>
              <p14:xfrm>
                <a:off x="2478845" y="5184273"/>
                <a:ext cx="578520" cy="535320"/>
              </p14:xfrm>
            </p:contentPart>
          </mc:Choice>
          <mc:Fallback xmlns="">
            <p:pic>
              <p:nvPicPr>
                <p:cNvPr id="27" name="Entrada de lápiz 26">
                  <a:extLst>
                    <a:ext uri="{FF2B5EF4-FFF2-40B4-BE49-F238E27FC236}">
                      <a16:creationId xmlns:a16="http://schemas.microsoft.com/office/drawing/2014/main" id="{4379B0D2-8871-DAFD-432C-EAA3E90D93A5}"/>
                    </a:ext>
                  </a:extLst>
                </p:cNvPr>
                <p:cNvPicPr/>
                <p:nvPr/>
              </p:nvPicPr>
              <p:blipFill>
                <a:blip r:embed="rId51"/>
                <a:stretch>
                  <a:fillRect/>
                </a:stretch>
              </p:blipFill>
              <p:spPr>
                <a:xfrm>
                  <a:off x="2442845" y="5148633"/>
                  <a:ext cx="650160" cy="6069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29" name="Entrada de lápiz 28">
                  <a:extLst>
                    <a:ext uri="{FF2B5EF4-FFF2-40B4-BE49-F238E27FC236}">
                      <a16:creationId xmlns:a16="http://schemas.microsoft.com/office/drawing/2014/main" id="{1EB66BA5-EA8E-9A6D-76FA-4F40F791FD37}"/>
                    </a:ext>
                  </a:extLst>
                </p14:cNvPr>
                <p14:cNvContentPartPr/>
                <p14:nvPr/>
              </p14:nvContentPartPr>
              <p14:xfrm>
                <a:off x="1095725" y="340833"/>
                <a:ext cx="876960" cy="673560"/>
              </p14:xfrm>
            </p:contentPart>
          </mc:Choice>
          <mc:Fallback xmlns="">
            <p:pic>
              <p:nvPicPr>
                <p:cNvPr id="29" name="Entrada de lápiz 28">
                  <a:extLst>
                    <a:ext uri="{FF2B5EF4-FFF2-40B4-BE49-F238E27FC236}">
                      <a16:creationId xmlns:a16="http://schemas.microsoft.com/office/drawing/2014/main" id="{1EB66BA5-EA8E-9A6D-76FA-4F40F791FD37}"/>
                    </a:ext>
                  </a:extLst>
                </p:cNvPr>
                <p:cNvPicPr/>
                <p:nvPr/>
              </p:nvPicPr>
              <p:blipFill>
                <a:blip r:embed="rId53"/>
                <a:stretch>
                  <a:fillRect/>
                </a:stretch>
              </p:blipFill>
              <p:spPr>
                <a:xfrm>
                  <a:off x="1059725" y="304833"/>
                  <a:ext cx="948600" cy="7452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0" name="Entrada de lápiz 29">
                  <a:extLst>
                    <a:ext uri="{FF2B5EF4-FFF2-40B4-BE49-F238E27FC236}">
                      <a16:creationId xmlns:a16="http://schemas.microsoft.com/office/drawing/2014/main" id="{F7FE1A4A-7A32-D823-71FC-7863A51440C1}"/>
                    </a:ext>
                  </a:extLst>
                </p14:cNvPr>
                <p14:cNvContentPartPr/>
                <p14:nvPr/>
              </p14:nvContentPartPr>
              <p14:xfrm>
                <a:off x="1939925" y="733233"/>
                <a:ext cx="26640" cy="19800"/>
              </p14:xfrm>
            </p:contentPart>
          </mc:Choice>
          <mc:Fallback xmlns="">
            <p:pic>
              <p:nvPicPr>
                <p:cNvPr id="30" name="Entrada de lápiz 29">
                  <a:extLst>
                    <a:ext uri="{FF2B5EF4-FFF2-40B4-BE49-F238E27FC236}">
                      <a16:creationId xmlns:a16="http://schemas.microsoft.com/office/drawing/2014/main" id="{F7FE1A4A-7A32-D823-71FC-7863A51440C1}"/>
                    </a:ext>
                  </a:extLst>
                </p:cNvPr>
                <p:cNvPicPr/>
                <p:nvPr/>
              </p:nvPicPr>
              <p:blipFill>
                <a:blip r:embed="rId55"/>
                <a:stretch>
                  <a:fillRect/>
                </a:stretch>
              </p:blipFill>
              <p:spPr>
                <a:xfrm>
                  <a:off x="1904285" y="697233"/>
                  <a:ext cx="98280" cy="914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1" name="Entrada de lápiz 30">
                  <a:extLst>
                    <a:ext uri="{FF2B5EF4-FFF2-40B4-BE49-F238E27FC236}">
                      <a16:creationId xmlns:a16="http://schemas.microsoft.com/office/drawing/2014/main" id="{A4B841FD-3A91-85D4-4F4B-82745B0356F2}"/>
                    </a:ext>
                  </a:extLst>
                </p14:cNvPr>
                <p14:cNvContentPartPr/>
                <p14:nvPr/>
              </p14:nvContentPartPr>
              <p14:xfrm>
                <a:off x="1823645" y="771753"/>
                <a:ext cx="91800" cy="173880"/>
              </p14:xfrm>
            </p:contentPart>
          </mc:Choice>
          <mc:Fallback xmlns="">
            <p:pic>
              <p:nvPicPr>
                <p:cNvPr id="31" name="Entrada de lápiz 30">
                  <a:extLst>
                    <a:ext uri="{FF2B5EF4-FFF2-40B4-BE49-F238E27FC236}">
                      <a16:creationId xmlns:a16="http://schemas.microsoft.com/office/drawing/2014/main" id="{A4B841FD-3A91-85D4-4F4B-82745B0356F2}"/>
                    </a:ext>
                  </a:extLst>
                </p:cNvPr>
                <p:cNvPicPr/>
                <p:nvPr/>
              </p:nvPicPr>
              <p:blipFill>
                <a:blip r:embed="rId57"/>
                <a:stretch>
                  <a:fillRect/>
                </a:stretch>
              </p:blipFill>
              <p:spPr>
                <a:xfrm>
                  <a:off x="1788005" y="735753"/>
                  <a:ext cx="1634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2" name="Entrada de lápiz 31">
                  <a:extLst>
                    <a:ext uri="{FF2B5EF4-FFF2-40B4-BE49-F238E27FC236}">
                      <a16:creationId xmlns:a16="http://schemas.microsoft.com/office/drawing/2014/main" id="{661825DE-3498-EAB9-F64D-C6D602748713}"/>
                    </a:ext>
                  </a:extLst>
                </p14:cNvPr>
                <p14:cNvContentPartPr/>
                <p14:nvPr/>
              </p14:nvContentPartPr>
              <p14:xfrm>
                <a:off x="1883405" y="734313"/>
                <a:ext cx="161280" cy="297360"/>
              </p14:xfrm>
            </p:contentPart>
          </mc:Choice>
          <mc:Fallback xmlns="">
            <p:pic>
              <p:nvPicPr>
                <p:cNvPr id="32" name="Entrada de lápiz 31">
                  <a:extLst>
                    <a:ext uri="{FF2B5EF4-FFF2-40B4-BE49-F238E27FC236}">
                      <a16:creationId xmlns:a16="http://schemas.microsoft.com/office/drawing/2014/main" id="{661825DE-3498-EAB9-F64D-C6D602748713}"/>
                    </a:ext>
                  </a:extLst>
                </p:cNvPr>
                <p:cNvPicPr/>
                <p:nvPr/>
              </p:nvPicPr>
              <p:blipFill>
                <a:blip r:embed="rId59"/>
                <a:stretch>
                  <a:fillRect/>
                </a:stretch>
              </p:blipFill>
              <p:spPr>
                <a:xfrm>
                  <a:off x="1847405" y="698313"/>
                  <a:ext cx="232920" cy="36900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Entrada de lápiz 33">
                  <a:extLst>
                    <a:ext uri="{FF2B5EF4-FFF2-40B4-BE49-F238E27FC236}">
                      <a16:creationId xmlns:a16="http://schemas.microsoft.com/office/drawing/2014/main" id="{AD5F0201-5620-43B3-9FB2-7857D117AE8E}"/>
                    </a:ext>
                  </a:extLst>
                </p14:cNvPr>
                <p14:cNvContentPartPr/>
                <p14:nvPr/>
              </p14:nvContentPartPr>
              <p14:xfrm>
                <a:off x="1023725" y="2411553"/>
                <a:ext cx="1042560" cy="931680"/>
              </p14:xfrm>
            </p:contentPart>
          </mc:Choice>
          <mc:Fallback xmlns="">
            <p:pic>
              <p:nvPicPr>
                <p:cNvPr id="34" name="Entrada de lápiz 33">
                  <a:extLst>
                    <a:ext uri="{FF2B5EF4-FFF2-40B4-BE49-F238E27FC236}">
                      <a16:creationId xmlns:a16="http://schemas.microsoft.com/office/drawing/2014/main" id="{AD5F0201-5620-43B3-9FB2-7857D117AE8E}"/>
                    </a:ext>
                  </a:extLst>
                </p:cNvPr>
                <p:cNvPicPr/>
                <p:nvPr/>
              </p:nvPicPr>
              <p:blipFill>
                <a:blip r:embed="rId61"/>
                <a:stretch>
                  <a:fillRect/>
                </a:stretch>
              </p:blipFill>
              <p:spPr>
                <a:xfrm>
                  <a:off x="987725" y="2375553"/>
                  <a:ext cx="1114200" cy="10033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Entrada de lápiz 34">
                  <a:extLst>
                    <a:ext uri="{FF2B5EF4-FFF2-40B4-BE49-F238E27FC236}">
                      <a16:creationId xmlns:a16="http://schemas.microsoft.com/office/drawing/2014/main" id="{15833A4B-3352-1AFB-4DA5-A93EA939E2D1}"/>
                    </a:ext>
                  </a:extLst>
                </p14:cNvPr>
                <p14:cNvContentPartPr/>
                <p14:nvPr/>
              </p14:nvContentPartPr>
              <p14:xfrm>
                <a:off x="1885565" y="3078273"/>
                <a:ext cx="82800" cy="177840"/>
              </p14:xfrm>
            </p:contentPart>
          </mc:Choice>
          <mc:Fallback xmlns="">
            <p:pic>
              <p:nvPicPr>
                <p:cNvPr id="35" name="Entrada de lápiz 34">
                  <a:extLst>
                    <a:ext uri="{FF2B5EF4-FFF2-40B4-BE49-F238E27FC236}">
                      <a16:creationId xmlns:a16="http://schemas.microsoft.com/office/drawing/2014/main" id="{15833A4B-3352-1AFB-4DA5-A93EA939E2D1}"/>
                    </a:ext>
                  </a:extLst>
                </p:cNvPr>
                <p:cNvPicPr/>
                <p:nvPr/>
              </p:nvPicPr>
              <p:blipFill>
                <a:blip r:embed="rId63"/>
                <a:stretch>
                  <a:fillRect/>
                </a:stretch>
              </p:blipFill>
              <p:spPr>
                <a:xfrm>
                  <a:off x="1849565" y="3042633"/>
                  <a:ext cx="15444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Entrada de lápiz 35">
                  <a:extLst>
                    <a:ext uri="{FF2B5EF4-FFF2-40B4-BE49-F238E27FC236}">
                      <a16:creationId xmlns:a16="http://schemas.microsoft.com/office/drawing/2014/main" id="{D3C5D4DE-453C-86AA-0B36-6A7CB86BFF52}"/>
                    </a:ext>
                  </a:extLst>
                </p14:cNvPr>
                <p14:cNvContentPartPr/>
                <p14:nvPr/>
              </p14:nvContentPartPr>
              <p14:xfrm>
                <a:off x="1909685" y="3090873"/>
                <a:ext cx="132480" cy="259560"/>
              </p14:xfrm>
            </p:contentPart>
          </mc:Choice>
          <mc:Fallback xmlns="">
            <p:pic>
              <p:nvPicPr>
                <p:cNvPr id="36" name="Entrada de lápiz 35">
                  <a:extLst>
                    <a:ext uri="{FF2B5EF4-FFF2-40B4-BE49-F238E27FC236}">
                      <a16:creationId xmlns:a16="http://schemas.microsoft.com/office/drawing/2014/main" id="{D3C5D4DE-453C-86AA-0B36-6A7CB86BFF52}"/>
                    </a:ext>
                  </a:extLst>
                </p:cNvPr>
                <p:cNvPicPr/>
                <p:nvPr/>
              </p:nvPicPr>
              <p:blipFill>
                <a:blip r:embed="rId65"/>
                <a:stretch>
                  <a:fillRect/>
                </a:stretch>
              </p:blipFill>
              <p:spPr>
                <a:xfrm>
                  <a:off x="1873685" y="3055233"/>
                  <a:ext cx="204120" cy="33120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8" name="Entrada de lápiz 37">
                  <a:extLst>
                    <a:ext uri="{FF2B5EF4-FFF2-40B4-BE49-F238E27FC236}">
                      <a16:creationId xmlns:a16="http://schemas.microsoft.com/office/drawing/2014/main" id="{BFA3C273-488E-13C3-768D-52862D7DBE10}"/>
                    </a:ext>
                  </a:extLst>
                </p14:cNvPr>
                <p14:cNvContentPartPr/>
                <p14:nvPr/>
              </p14:nvContentPartPr>
              <p14:xfrm>
                <a:off x="803765" y="4154313"/>
                <a:ext cx="1274040" cy="1344240"/>
              </p14:xfrm>
            </p:contentPart>
          </mc:Choice>
          <mc:Fallback xmlns="">
            <p:pic>
              <p:nvPicPr>
                <p:cNvPr id="38" name="Entrada de lápiz 37">
                  <a:extLst>
                    <a:ext uri="{FF2B5EF4-FFF2-40B4-BE49-F238E27FC236}">
                      <a16:creationId xmlns:a16="http://schemas.microsoft.com/office/drawing/2014/main" id="{BFA3C273-488E-13C3-768D-52862D7DBE10}"/>
                    </a:ext>
                  </a:extLst>
                </p:cNvPr>
                <p:cNvPicPr/>
                <p:nvPr/>
              </p:nvPicPr>
              <p:blipFill>
                <a:blip r:embed="rId67"/>
                <a:stretch>
                  <a:fillRect/>
                </a:stretch>
              </p:blipFill>
              <p:spPr>
                <a:xfrm>
                  <a:off x="768125" y="4118673"/>
                  <a:ext cx="1345680" cy="14158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9" name="Entrada de lápiz 38">
                  <a:extLst>
                    <a:ext uri="{FF2B5EF4-FFF2-40B4-BE49-F238E27FC236}">
                      <a16:creationId xmlns:a16="http://schemas.microsoft.com/office/drawing/2014/main" id="{9C5C4BE5-7683-9CC1-1B8B-B0621001EFC3}"/>
                    </a:ext>
                  </a:extLst>
                </p14:cNvPr>
                <p14:cNvContentPartPr/>
                <p14:nvPr/>
              </p14:nvContentPartPr>
              <p14:xfrm>
                <a:off x="1899605" y="5240433"/>
                <a:ext cx="140760" cy="186120"/>
              </p14:xfrm>
            </p:contentPart>
          </mc:Choice>
          <mc:Fallback xmlns="">
            <p:pic>
              <p:nvPicPr>
                <p:cNvPr id="39" name="Entrada de lápiz 38">
                  <a:extLst>
                    <a:ext uri="{FF2B5EF4-FFF2-40B4-BE49-F238E27FC236}">
                      <a16:creationId xmlns:a16="http://schemas.microsoft.com/office/drawing/2014/main" id="{9C5C4BE5-7683-9CC1-1B8B-B0621001EFC3}"/>
                    </a:ext>
                  </a:extLst>
                </p:cNvPr>
                <p:cNvPicPr/>
                <p:nvPr/>
              </p:nvPicPr>
              <p:blipFill>
                <a:blip r:embed="rId69"/>
                <a:stretch>
                  <a:fillRect/>
                </a:stretch>
              </p:blipFill>
              <p:spPr>
                <a:xfrm>
                  <a:off x="1863965" y="5204793"/>
                  <a:ext cx="212400" cy="257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 name="Entrada de lápiz 39">
                  <a:extLst>
                    <a:ext uri="{FF2B5EF4-FFF2-40B4-BE49-F238E27FC236}">
                      <a16:creationId xmlns:a16="http://schemas.microsoft.com/office/drawing/2014/main" id="{3361CE0E-ADA8-C5B7-087F-4D7802D83788}"/>
                    </a:ext>
                  </a:extLst>
                </p14:cNvPr>
                <p14:cNvContentPartPr/>
                <p14:nvPr/>
              </p14:nvContentPartPr>
              <p14:xfrm>
                <a:off x="1876205" y="5240073"/>
                <a:ext cx="194760" cy="304560"/>
              </p14:xfrm>
            </p:contentPart>
          </mc:Choice>
          <mc:Fallback xmlns="">
            <p:pic>
              <p:nvPicPr>
                <p:cNvPr id="40" name="Entrada de lápiz 39">
                  <a:extLst>
                    <a:ext uri="{FF2B5EF4-FFF2-40B4-BE49-F238E27FC236}">
                      <a16:creationId xmlns:a16="http://schemas.microsoft.com/office/drawing/2014/main" id="{3361CE0E-ADA8-C5B7-087F-4D7802D83788}"/>
                    </a:ext>
                  </a:extLst>
                </p:cNvPr>
                <p:cNvPicPr/>
                <p:nvPr/>
              </p:nvPicPr>
              <p:blipFill>
                <a:blip r:embed="rId71"/>
                <a:stretch>
                  <a:fillRect/>
                </a:stretch>
              </p:blipFill>
              <p:spPr>
                <a:xfrm>
                  <a:off x="1840205" y="5204073"/>
                  <a:ext cx="266400" cy="3762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2" name="Entrada de lápiz 41">
                  <a:extLst>
                    <a:ext uri="{FF2B5EF4-FFF2-40B4-BE49-F238E27FC236}">
                      <a16:creationId xmlns:a16="http://schemas.microsoft.com/office/drawing/2014/main" id="{34ABC34D-B123-B700-CBC3-2BA278DABF37}"/>
                    </a:ext>
                  </a:extLst>
                </p14:cNvPr>
                <p14:cNvContentPartPr/>
                <p14:nvPr/>
              </p14:nvContentPartPr>
              <p14:xfrm>
                <a:off x="4404485" y="4908873"/>
                <a:ext cx="216000" cy="522000"/>
              </p14:xfrm>
            </p:contentPart>
          </mc:Choice>
          <mc:Fallback xmlns="">
            <p:pic>
              <p:nvPicPr>
                <p:cNvPr id="42" name="Entrada de lápiz 41">
                  <a:extLst>
                    <a:ext uri="{FF2B5EF4-FFF2-40B4-BE49-F238E27FC236}">
                      <a16:creationId xmlns:a16="http://schemas.microsoft.com/office/drawing/2014/main" id="{34ABC34D-B123-B700-CBC3-2BA278DABF37}"/>
                    </a:ext>
                  </a:extLst>
                </p:cNvPr>
                <p:cNvPicPr/>
                <p:nvPr/>
              </p:nvPicPr>
              <p:blipFill>
                <a:blip r:embed="rId73"/>
                <a:stretch>
                  <a:fillRect/>
                </a:stretch>
              </p:blipFill>
              <p:spPr>
                <a:xfrm>
                  <a:off x="4368485" y="4872873"/>
                  <a:ext cx="287640" cy="5936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3" name="Entrada de lápiz 42">
                  <a:extLst>
                    <a:ext uri="{FF2B5EF4-FFF2-40B4-BE49-F238E27FC236}">
                      <a16:creationId xmlns:a16="http://schemas.microsoft.com/office/drawing/2014/main" id="{5581231C-8225-6F24-C856-ADD2F94F225C}"/>
                    </a:ext>
                  </a:extLst>
                </p14:cNvPr>
                <p14:cNvContentPartPr/>
                <p14:nvPr/>
              </p14:nvContentPartPr>
              <p14:xfrm>
                <a:off x="4708325" y="4988433"/>
                <a:ext cx="289800" cy="393840"/>
              </p14:xfrm>
            </p:contentPart>
          </mc:Choice>
          <mc:Fallback xmlns="">
            <p:pic>
              <p:nvPicPr>
                <p:cNvPr id="43" name="Entrada de lápiz 42">
                  <a:extLst>
                    <a:ext uri="{FF2B5EF4-FFF2-40B4-BE49-F238E27FC236}">
                      <a16:creationId xmlns:a16="http://schemas.microsoft.com/office/drawing/2014/main" id="{5581231C-8225-6F24-C856-ADD2F94F225C}"/>
                    </a:ext>
                  </a:extLst>
                </p:cNvPr>
                <p:cNvPicPr/>
                <p:nvPr/>
              </p:nvPicPr>
              <p:blipFill>
                <a:blip r:embed="rId75"/>
                <a:stretch>
                  <a:fillRect/>
                </a:stretch>
              </p:blipFill>
              <p:spPr>
                <a:xfrm>
                  <a:off x="4672685" y="4952793"/>
                  <a:ext cx="361440" cy="4654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4" name="Entrada de lápiz 43">
                  <a:extLst>
                    <a:ext uri="{FF2B5EF4-FFF2-40B4-BE49-F238E27FC236}">
                      <a16:creationId xmlns:a16="http://schemas.microsoft.com/office/drawing/2014/main" id="{F8D18E08-479B-F396-682E-73FA70D9352E}"/>
                    </a:ext>
                  </a:extLst>
                </p14:cNvPr>
                <p14:cNvContentPartPr/>
                <p14:nvPr/>
              </p14:nvContentPartPr>
              <p14:xfrm>
                <a:off x="4933325" y="4963953"/>
                <a:ext cx="295560" cy="393480"/>
              </p14:xfrm>
            </p:contentPart>
          </mc:Choice>
          <mc:Fallback xmlns="">
            <p:pic>
              <p:nvPicPr>
                <p:cNvPr id="44" name="Entrada de lápiz 43">
                  <a:extLst>
                    <a:ext uri="{FF2B5EF4-FFF2-40B4-BE49-F238E27FC236}">
                      <a16:creationId xmlns:a16="http://schemas.microsoft.com/office/drawing/2014/main" id="{F8D18E08-479B-F396-682E-73FA70D9352E}"/>
                    </a:ext>
                  </a:extLst>
                </p:cNvPr>
                <p:cNvPicPr/>
                <p:nvPr/>
              </p:nvPicPr>
              <p:blipFill>
                <a:blip r:embed="rId77"/>
                <a:stretch>
                  <a:fillRect/>
                </a:stretch>
              </p:blipFill>
              <p:spPr>
                <a:xfrm>
                  <a:off x="4897685" y="4927953"/>
                  <a:ext cx="367200" cy="4651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5" name="Entrada de lápiz 44">
                  <a:extLst>
                    <a:ext uri="{FF2B5EF4-FFF2-40B4-BE49-F238E27FC236}">
                      <a16:creationId xmlns:a16="http://schemas.microsoft.com/office/drawing/2014/main" id="{B57DE59E-A99B-9CEB-BDC3-09EFB4CE9186}"/>
                    </a:ext>
                  </a:extLst>
                </p14:cNvPr>
                <p14:cNvContentPartPr/>
                <p14:nvPr/>
              </p14:nvContentPartPr>
              <p14:xfrm>
                <a:off x="5453165" y="4783233"/>
                <a:ext cx="287640" cy="537840"/>
              </p14:xfrm>
            </p:contentPart>
          </mc:Choice>
          <mc:Fallback xmlns="">
            <p:pic>
              <p:nvPicPr>
                <p:cNvPr id="45" name="Entrada de lápiz 44">
                  <a:extLst>
                    <a:ext uri="{FF2B5EF4-FFF2-40B4-BE49-F238E27FC236}">
                      <a16:creationId xmlns:a16="http://schemas.microsoft.com/office/drawing/2014/main" id="{B57DE59E-A99B-9CEB-BDC3-09EFB4CE9186}"/>
                    </a:ext>
                  </a:extLst>
                </p:cNvPr>
                <p:cNvPicPr/>
                <p:nvPr/>
              </p:nvPicPr>
              <p:blipFill>
                <a:blip r:embed="rId79"/>
                <a:stretch>
                  <a:fillRect/>
                </a:stretch>
              </p:blipFill>
              <p:spPr>
                <a:xfrm>
                  <a:off x="5417165" y="4747233"/>
                  <a:ext cx="359280" cy="609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Entrada de lápiz 45">
                  <a:extLst>
                    <a:ext uri="{FF2B5EF4-FFF2-40B4-BE49-F238E27FC236}">
                      <a16:creationId xmlns:a16="http://schemas.microsoft.com/office/drawing/2014/main" id="{8016AFA6-8441-B83F-BBD1-0F35863FAA50}"/>
                    </a:ext>
                  </a:extLst>
                </p14:cNvPr>
                <p14:cNvContentPartPr/>
                <p14:nvPr/>
              </p14:nvContentPartPr>
              <p14:xfrm>
                <a:off x="5803085" y="4756593"/>
                <a:ext cx="186840" cy="678240"/>
              </p14:xfrm>
            </p:contentPart>
          </mc:Choice>
          <mc:Fallback xmlns="">
            <p:pic>
              <p:nvPicPr>
                <p:cNvPr id="46" name="Entrada de lápiz 45">
                  <a:extLst>
                    <a:ext uri="{FF2B5EF4-FFF2-40B4-BE49-F238E27FC236}">
                      <a16:creationId xmlns:a16="http://schemas.microsoft.com/office/drawing/2014/main" id="{8016AFA6-8441-B83F-BBD1-0F35863FAA50}"/>
                    </a:ext>
                  </a:extLst>
                </p:cNvPr>
                <p:cNvPicPr/>
                <p:nvPr/>
              </p:nvPicPr>
              <p:blipFill>
                <a:blip r:embed="rId81"/>
                <a:stretch>
                  <a:fillRect/>
                </a:stretch>
              </p:blipFill>
              <p:spPr>
                <a:xfrm>
                  <a:off x="5767445" y="4720953"/>
                  <a:ext cx="258480" cy="74988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Entrada de lápiz 46">
                  <a:extLst>
                    <a:ext uri="{FF2B5EF4-FFF2-40B4-BE49-F238E27FC236}">
                      <a16:creationId xmlns:a16="http://schemas.microsoft.com/office/drawing/2014/main" id="{FD2F9C8E-9269-B128-5502-B03794B27475}"/>
                    </a:ext>
                  </a:extLst>
                </p14:cNvPr>
                <p14:cNvContentPartPr/>
                <p14:nvPr/>
              </p14:nvContentPartPr>
              <p14:xfrm>
                <a:off x="6203405" y="4771713"/>
                <a:ext cx="139320" cy="614520"/>
              </p14:xfrm>
            </p:contentPart>
          </mc:Choice>
          <mc:Fallback xmlns="">
            <p:pic>
              <p:nvPicPr>
                <p:cNvPr id="47" name="Entrada de lápiz 46">
                  <a:extLst>
                    <a:ext uri="{FF2B5EF4-FFF2-40B4-BE49-F238E27FC236}">
                      <a16:creationId xmlns:a16="http://schemas.microsoft.com/office/drawing/2014/main" id="{FD2F9C8E-9269-B128-5502-B03794B27475}"/>
                    </a:ext>
                  </a:extLst>
                </p:cNvPr>
                <p:cNvPicPr/>
                <p:nvPr/>
              </p:nvPicPr>
              <p:blipFill>
                <a:blip r:embed="rId83"/>
                <a:stretch>
                  <a:fillRect/>
                </a:stretch>
              </p:blipFill>
              <p:spPr>
                <a:xfrm>
                  <a:off x="6167765" y="4735713"/>
                  <a:ext cx="210960" cy="68616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Entrada de lápiz 47">
                  <a:extLst>
                    <a:ext uri="{FF2B5EF4-FFF2-40B4-BE49-F238E27FC236}">
                      <a16:creationId xmlns:a16="http://schemas.microsoft.com/office/drawing/2014/main" id="{E8142F1E-C0DB-8C02-0CE2-D1C21938BBC0}"/>
                    </a:ext>
                  </a:extLst>
                </p14:cNvPr>
                <p14:cNvContentPartPr/>
                <p14:nvPr/>
              </p14:nvContentPartPr>
              <p14:xfrm>
                <a:off x="4630205" y="5552913"/>
                <a:ext cx="1873440" cy="62280"/>
              </p14:xfrm>
            </p:contentPart>
          </mc:Choice>
          <mc:Fallback xmlns="">
            <p:pic>
              <p:nvPicPr>
                <p:cNvPr id="48" name="Entrada de lápiz 47">
                  <a:extLst>
                    <a:ext uri="{FF2B5EF4-FFF2-40B4-BE49-F238E27FC236}">
                      <a16:creationId xmlns:a16="http://schemas.microsoft.com/office/drawing/2014/main" id="{E8142F1E-C0DB-8C02-0CE2-D1C21938BBC0}"/>
                    </a:ext>
                  </a:extLst>
                </p:cNvPr>
                <p:cNvPicPr/>
                <p:nvPr/>
              </p:nvPicPr>
              <p:blipFill>
                <a:blip r:embed="rId85"/>
                <a:stretch>
                  <a:fillRect/>
                </a:stretch>
              </p:blipFill>
              <p:spPr>
                <a:xfrm>
                  <a:off x="4594205" y="5517273"/>
                  <a:ext cx="1945080" cy="1339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9" name="Entrada de lápiz 48">
                  <a:extLst>
                    <a:ext uri="{FF2B5EF4-FFF2-40B4-BE49-F238E27FC236}">
                      <a16:creationId xmlns:a16="http://schemas.microsoft.com/office/drawing/2014/main" id="{7494D58D-3190-DC8E-E210-A9D1EAF11E02}"/>
                    </a:ext>
                  </a:extLst>
                </p14:cNvPr>
                <p14:cNvContentPartPr/>
                <p14:nvPr/>
              </p14:nvContentPartPr>
              <p14:xfrm>
                <a:off x="6667085" y="4938393"/>
                <a:ext cx="293400" cy="437040"/>
              </p14:xfrm>
            </p:contentPart>
          </mc:Choice>
          <mc:Fallback xmlns="">
            <p:pic>
              <p:nvPicPr>
                <p:cNvPr id="49" name="Entrada de lápiz 48">
                  <a:extLst>
                    <a:ext uri="{FF2B5EF4-FFF2-40B4-BE49-F238E27FC236}">
                      <a16:creationId xmlns:a16="http://schemas.microsoft.com/office/drawing/2014/main" id="{7494D58D-3190-DC8E-E210-A9D1EAF11E02}"/>
                    </a:ext>
                  </a:extLst>
                </p:cNvPr>
                <p:cNvPicPr/>
                <p:nvPr/>
              </p:nvPicPr>
              <p:blipFill>
                <a:blip r:embed="rId87"/>
                <a:stretch>
                  <a:fillRect/>
                </a:stretch>
              </p:blipFill>
              <p:spPr>
                <a:xfrm>
                  <a:off x="6631445" y="4902393"/>
                  <a:ext cx="365040" cy="5086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0" name="Entrada de lápiz 49">
                  <a:extLst>
                    <a:ext uri="{FF2B5EF4-FFF2-40B4-BE49-F238E27FC236}">
                      <a16:creationId xmlns:a16="http://schemas.microsoft.com/office/drawing/2014/main" id="{B2CA91BD-0342-5CED-000C-7FC37360A55B}"/>
                    </a:ext>
                  </a:extLst>
                </p14:cNvPr>
                <p14:cNvContentPartPr/>
                <p14:nvPr/>
              </p14:nvContentPartPr>
              <p14:xfrm>
                <a:off x="7084685" y="5013633"/>
                <a:ext cx="249480" cy="299160"/>
              </p14:xfrm>
            </p:contentPart>
          </mc:Choice>
          <mc:Fallback xmlns="">
            <p:pic>
              <p:nvPicPr>
                <p:cNvPr id="50" name="Entrada de lápiz 49">
                  <a:extLst>
                    <a:ext uri="{FF2B5EF4-FFF2-40B4-BE49-F238E27FC236}">
                      <a16:creationId xmlns:a16="http://schemas.microsoft.com/office/drawing/2014/main" id="{B2CA91BD-0342-5CED-000C-7FC37360A55B}"/>
                    </a:ext>
                  </a:extLst>
                </p:cNvPr>
                <p:cNvPicPr/>
                <p:nvPr/>
              </p:nvPicPr>
              <p:blipFill>
                <a:blip r:embed="rId89"/>
                <a:stretch>
                  <a:fillRect/>
                </a:stretch>
              </p:blipFill>
              <p:spPr>
                <a:xfrm>
                  <a:off x="7048685" y="4977633"/>
                  <a:ext cx="321120" cy="370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1" name="Entrada de lápiz 50">
                  <a:extLst>
                    <a:ext uri="{FF2B5EF4-FFF2-40B4-BE49-F238E27FC236}">
                      <a16:creationId xmlns:a16="http://schemas.microsoft.com/office/drawing/2014/main" id="{BD1A4116-7489-573F-B455-951FBA9A9371}"/>
                    </a:ext>
                  </a:extLst>
                </p14:cNvPr>
                <p14:cNvContentPartPr/>
                <p14:nvPr/>
              </p14:nvContentPartPr>
              <p14:xfrm>
                <a:off x="7650965" y="4911753"/>
                <a:ext cx="170280" cy="504720"/>
              </p14:xfrm>
            </p:contentPart>
          </mc:Choice>
          <mc:Fallback xmlns="">
            <p:pic>
              <p:nvPicPr>
                <p:cNvPr id="51" name="Entrada de lápiz 50">
                  <a:extLst>
                    <a:ext uri="{FF2B5EF4-FFF2-40B4-BE49-F238E27FC236}">
                      <a16:creationId xmlns:a16="http://schemas.microsoft.com/office/drawing/2014/main" id="{BD1A4116-7489-573F-B455-951FBA9A9371}"/>
                    </a:ext>
                  </a:extLst>
                </p:cNvPr>
                <p:cNvPicPr/>
                <p:nvPr/>
              </p:nvPicPr>
              <p:blipFill>
                <a:blip r:embed="rId91"/>
                <a:stretch>
                  <a:fillRect/>
                </a:stretch>
              </p:blipFill>
              <p:spPr>
                <a:xfrm>
                  <a:off x="7614965" y="4876113"/>
                  <a:ext cx="24192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2" name="Entrada de lápiz 51">
                  <a:extLst>
                    <a:ext uri="{FF2B5EF4-FFF2-40B4-BE49-F238E27FC236}">
                      <a16:creationId xmlns:a16="http://schemas.microsoft.com/office/drawing/2014/main" id="{0A72FB61-8F56-E44D-2A07-EE4211B44621}"/>
                    </a:ext>
                  </a:extLst>
                </p14:cNvPr>
                <p14:cNvContentPartPr/>
                <p14:nvPr/>
              </p14:nvContentPartPr>
              <p14:xfrm>
                <a:off x="7938245" y="4687473"/>
                <a:ext cx="536400" cy="718920"/>
              </p14:xfrm>
            </p:contentPart>
          </mc:Choice>
          <mc:Fallback xmlns="">
            <p:pic>
              <p:nvPicPr>
                <p:cNvPr id="52" name="Entrada de lápiz 51">
                  <a:extLst>
                    <a:ext uri="{FF2B5EF4-FFF2-40B4-BE49-F238E27FC236}">
                      <a16:creationId xmlns:a16="http://schemas.microsoft.com/office/drawing/2014/main" id="{0A72FB61-8F56-E44D-2A07-EE4211B44621}"/>
                    </a:ext>
                  </a:extLst>
                </p:cNvPr>
                <p:cNvPicPr/>
                <p:nvPr/>
              </p:nvPicPr>
              <p:blipFill>
                <a:blip r:embed="rId93"/>
                <a:stretch>
                  <a:fillRect/>
                </a:stretch>
              </p:blipFill>
              <p:spPr>
                <a:xfrm>
                  <a:off x="7902605" y="4651833"/>
                  <a:ext cx="608040" cy="79056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3" name="Entrada de lápiz 52">
                  <a:extLst>
                    <a:ext uri="{FF2B5EF4-FFF2-40B4-BE49-F238E27FC236}">
                      <a16:creationId xmlns:a16="http://schemas.microsoft.com/office/drawing/2014/main" id="{C5D1A854-F181-C589-70A1-A33CEDD2369D}"/>
                    </a:ext>
                  </a:extLst>
                </p14:cNvPr>
                <p14:cNvContentPartPr/>
                <p14:nvPr/>
              </p14:nvContentPartPr>
              <p14:xfrm>
                <a:off x="8698925" y="5029473"/>
                <a:ext cx="172080" cy="260640"/>
              </p14:xfrm>
            </p:contentPart>
          </mc:Choice>
          <mc:Fallback xmlns="">
            <p:pic>
              <p:nvPicPr>
                <p:cNvPr id="53" name="Entrada de lápiz 52">
                  <a:extLst>
                    <a:ext uri="{FF2B5EF4-FFF2-40B4-BE49-F238E27FC236}">
                      <a16:creationId xmlns:a16="http://schemas.microsoft.com/office/drawing/2014/main" id="{C5D1A854-F181-C589-70A1-A33CEDD2369D}"/>
                    </a:ext>
                  </a:extLst>
                </p:cNvPr>
                <p:cNvPicPr/>
                <p:nvPr/>
              </p:nvPicPr>
              <p:blipFill>
                <a:blip r:embed="rId95"/>
                <a:stretch>
                  <a:fillRect/>
                </a:stretch>
              </p:blipFill>
              <p:spPr>
                <a:xfrm>
                  <a:off x="8663285" y="4993833"/>
                  <a:ext cx="24372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4" name="Entrada de lápiz 53">
                  <a:extLst>
                    <a:ext uri="{FF2B5EF4-FFF2-40B4-BE49-F238E27FC236}">
                      <a16:creationId xmlns:a16="http://schemas.microsoft.com/office/drawing/2014/main" id="{F6B58454-633D-E74E-C23C-151E703396E6}"/>
                    </a:ext>
                  </a:extLst>
                </p14:cNvPr>
                <p14:cNvContentPartPr/>
                <p14:nvPr/>
              </p14:nvContentPartPr>
              <p14:xfrm>
                <a:off x="8909165" y="4755513"/>
                <a:ext cx="210600" cy="514440"/>
              </p14:xfrm>
            </p:contentPart>
          </mc:Choice>
          <mc:Fallback xmlns="">
            <p:pic>
              <p:nvPicPr>
                <p:cNvPr id="54" name="Entrada de lápiz 53">
                  <a:extLst>
                    <a:ext uri="{FF2B5EF4-FFF2-40B4-BE49-F238E27FC236}">
                      <a16:creationId xmlns:a16="http://schemas.microsoft.com/office/drawing/2014/main" id="{F6B58454-633D-E74E-C23C-151E703396E6}"/>
                    </a:ext>
                  </a:extLst>
                </p:cNvPr>
                <p:cNvPicPr/>
                <p:nvPr/>
              </p:nvPicPr>
              <p:blipFill>
                <a:blip r:embed="rId97"/>
                <a:stretch>
                  <a:fillRect/>
                </a:stretch>
              </p:blipFill>
              <p:spPr>
                <a:xfrm>
                  <a:off x="8873525" y="4719873"/>
                  <a:ext cx="28224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5" name="Entrada de lápiz 54">
                  <a:extLst>
                    <a:ext uri="{FF2B5EF4-FFF2-40B4-BE49-F238E27FC236}">
                      <a16:creationId xmlns:a16="http://schemas.microsoft.com/office/drawing/2014/main" id="{B86BD0F9-F49E-F8C5-C5BB-F18E82B785F6}"/>
                    </a:ext>
                  </a:extLst>
                </p14:cNvPr>
                <p14:cNvContentPartPr/>
                <p14:nvPr/>
              </p14:nvContentPartPr>
              <p14:xfrm>
                <a:off x="9200045" y="4700073"/>
                <a:ext cx="577440" cy="951120"/>
              </p14:xfrm>
            </p:contentPart>
          </mc:Choice>
          <mc:Fallback xmlns="">
            <p:pic>
              <p:nvPicPr>
                <p:cNvPr id="55" name="Entrada de lápiz 54">
                  <a:extLst>
                    <a:ext uri="{FF2B5EF4-FFF2-40B4-BE49-F238E27FC236}">
                      <a16:creationId xmlns:a16="http://schemas.microsoft.com/office/drawing/2014/main" id="{B86BD0F9-F49E-F8C5-C5BB-F18E82B785F6}"/>
                    </a:ext>
                  </a:extLst>
                </p:cNvPr>
                <p:cNvPicPr/>
                <p:nvPr/>
              </p:nvPicPr>
              <p:blipFill>
                <a:blip r:embed="rId99"/>
                <a:stretch>
                  <a:fillRect/>
                </a:stretch>
              </p:blipFill>
              <p:spPr>
                <a:xfrm>
                  <a:off x="9164045" y="4664073"/>
                  <a:ext cx="649080" cy="102276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6" name="Entrada de lápiz 55">
                  <a:extLst>
                    <a:ext uri="{FF2B5EF4-FFF2-40B4-BE49-F238E27FC236}">
                      <a16:creationId xmlns:a16="http://schemas.microsoft.com/office/drawing/2014/main" id="{DB30C884-5105-689C-1478-2B54F731FD91}"/>
                    </a:ext>
                  </a:extLst>
                </p14:cNvPr>
                <p14:cNvContentPartPr/>
                <p14:nvPr/>
              </p14:nvContentPartPr>
              <p14:xfrm>
                <a:off x="9268445" y="4820673"/>
                <a:ext cx="316800" cy="158040"/>
              </p14:xfrm>
            </p:contentPart>
          </mc:Choice>
          <mc:Fallback xmlns="">
            <p:pic>
              <p:nvPicPr>
                <p:cNvPr id="56" name="Entrada de lápiz 55">
                  <a:extLst>
                    <a:ext uri="{FF2B5EF4-FFF2-40B4-BE49-F238E27FC236}">
                      <a16:creationId xmlns:a16="http://schemas.microsoft.com/office/drawing/2014/main" id="{DB30C884-5105-689C-1478-2B54F731FD91}"/>
                    </a:ext>
                  </a:extLst>
                </p:cNvPr>
                <p:cNvPicPr/>
                <p:nvPr/>
              </p:nvPicPr>
              <p:blipFill>
                <a:blip r:embed="rId101"/>
                <a:stretch>
                  <a:fillRect/>
                </a:stretch>
              </p:blipFill>
              <p:spPr>
                <a:xfrm>
                  <a:off x="9232805" y="4784673"/>
                  <a:ext cx="38844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8" name="Entrada de lápiz 57">
                  <a:extLst>
                    <a:ext uri="{FF2B5EF4-FFF2-40B4-BE49-F238E27FC236}">
                      <a16:creationId xmlns:a16="http://schemas.microsoft.com/office/drawing/2014/main" id="{26ECD35A-0805-6E47-C356-C426777DF2AA}"/>
                    </a:ext>
                  </a:extLst>
                </p14:cNvPr>
                <p14:cNvContentPartPr/>
                <p14:nvPr/>
              </p14:nvContentPartPr>
              <p14:xfrm>
                <a:off x="4427525" y="806673"/>
                <a:ext cx="1928520" cy="202320"/>
              </p14:xfrm>
            </p:contentPart>
          </mc:Choice>
          <mc:Fallback xmlns="">
            <p:pic>
              <p:nvPicPr>
                <p:cNvPr id="58" name="Entrada de lápiz 57">
                  <a:extLst>
                    <a:ext uri="{FF2B5EF4-FFF2-40B4-BE49-F238E27FC236}">
                      <a16:creationId xmlns:a16="http://schemas.microsoft.com/office/drawing/2014/main" id="{26ECD35A-0805-6E47-C356-C426777DF2AA}"/>
                    </a:ext>
                  </a:extLst>
                </p:cNvPr>
                <p:cNvPicPr/>
                <p:nvPr/>
              </p:nvPicPr>
              <p:blipFill>
                <a:blip r:embed="rId103"/>
                <a:stretch>
                  <a:fillRect/>
                </a:stretch>
              </p:blipFill>
              <p:spPr>
                <a:xfrm>
                  <a:off x="4391525" y="771033"/>
                  <a:ext cx="200016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9" name="Entrada de lápiz 58">
                  <a:extLst>
                    <a:ext uri="{FF2B5EF4-FFF2-40B4-BE49-F238E27FC236}">
                      <a16:creationId xmlns:a16="http://schemas.microsoft.com/office/drawing/2014/main" id="{E88D4938-6111-2457-ED47-CD2AEEDF72ED}"/>
                    </a:ext>
                  </a:extLst>
                </p14:cNvPr>
                <p14:cNvContentPartPr/>
                <p14:nvPr/>
              </p14:nvContentPartPr>
              <p14:xfrm>
                <a:off x="4186685" y="935193"/>
                <a:ext cx="97920" cy="988920"/>
              </p14:xfrm>
            </p:contentPart>
          </mc:Choice>
          <mc:Fallback xmlns="">
            <p:pic>
              <p:nvPicPr>
                <p:cNvPr id="59" name="Entrada de lápiz 58">
                  <a:extLst>
                    <a:ext uri="{FF2B5EF4-FFF2-40B4-BE49-F238E27FC236}">
                      <a16:creationId xmlns:a16="http://schemas.microsoft.com/office/drawing/2014/main" id="{E88D4938-6111-2457-ED47-CD2AEEDF72ED}"/>
                    </a:ext>
                  </a:extLst>
                </p:cNvPr>
                <p:cNvPicPr/>
                <p:nvPr/>
              </p:nvPicPr>
              <p:blipFill>
                <a:blip r:embed="rId105"/>
                <a:stretch>
                  <a:fillRect/>
                </a:stretch>
              </p:blipFill>
              <p:spPr>
                <a:xfrm>
                  <a:off x="4151045" y="899553"/>
                  <a:ext cx="169560" cy="10605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1" name="Entrada de lápiz 60">
                  <a:extLst>
                    <a:ext uri="{FF2B5EF4-FFF2-40B4-BE49-F238E27FC236}">
                      <a16:creationId xmlns:a16="http://schemas.microsoft.com/office/drawing/2014/main" id="{526C6E38-A5CA-069F-F656-2860589BAF37}"/>
                    </a:ext>
                  </a:extLst>
                </p14:cNvPr>
                <p14:cNvContentPartPr/>
                <p14:nvPr/>
              </p14:nvContentPartPr>
              <p14:xfrm>
                <a:off x="6366485" y="898113"/>
                <a:ext cx="87840" cy="1214640"/>
              </p14:xfrm>
            </p:contentPart>
          </mc:Choice>
          <mc:Fallback xmlns="">
            <p:pic>
              <p:nvPicPr>
                <p:cNvPr id="61" name="Entrada de lápiz 60">
                  <a:extLst>
                    <a:ext uri="{FF2B5EF4-FFF2-40B4-BE49-F238E27FC236}">
                      <a16:creationId xmlns:a16="http://schemas.microsoft.com/office/drawing/2014/main" id="{526C6E38-A5CA-069F-F656-2860589BAF37}"/>
                    </a:ext>
                  </a:extLst>
                </p:cNvPr>
                <p:cNvPicPr/>
                <p:nvPr/>
              </p:nvPicPr>
              <p:blipFill>
                <a:blip r:embed="rId107"/>
                <a:stretch>
                  <a:fillRect/>
                </a:stretch>
              </p:blipFill>
              <p:spPr>
                <a:xfrm>
                  <a:off x="6330845" y="862113"/>
                  <a:ext cx="159480" cy="128628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 name="Entrada de lápiz 61">
                  <a:extLst>
                    <a:ext uri="{FF2B5EF4-FFF2-40B4-BE49-F238E27FC236}">
                      <a16:creationId xmlns:a16="http://schemas.microsoft.com/office/drawing/2014/main" id="{D1938C33-E847-8826-AC02-DE1B14904EE5}"/>
                    </a:ext>
                  </a:extLst>
                </p14:cNvPr>
                <p14:cNvContentPartPr/>
                <p14:nvPr/>
              </p14:nvContentPartPr>
              <p14:xfrm>
                <a:off x="4417085" y="2250273"/>
                <a:ext cx="2003400" cy="182520"/>
              </p14:xfrm>
            </p:contentPart>
          </mc:Choice>
          <mc:Fallback xmlns="">
            <p:pic>
              <p:nvPicPr>
                <p:cNvPr id="62" name="Entrada de lápiz 61">
                  <a:extLst>
                    <a:ext uri="{FF2B5EF4-FFF2-40B4-BE49-F238E27FC236}">
                      <a16:creationId xmlns:a16="http://schemas.microsoft.com/office/drawing/2014/main" id="{D1938C33-E847-8826-AC02-DE1B14904EE5}"/>
                    </a:ext>
                  </a:extLst>
                </p:cNvPr>
                <p:cNvPicPr/>
                <p:nvPr/>
              </p:nvPicPr>
              <p:blipFill>
                <a:blip r:embed="rId109"/>
                <a:stretch>
                  <a:fillRect/>
                </a:stretch>
              </p:blipFill>
              <p:spPr>
                <a:xfrm>
                  <a:off x="4381085" y="2214273"/>
                  <a:ext cx="207504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3" name="Entrada de lápiz 62">
                  <a:extLst>
                    <a:ext uri="{FF2B5EF4-FFF2-40B4-BE49-F238E27FC236}">
                      <a16:creationId xmlns:a16="http://schemas.microsoft.com/office/drawing/2014/main" id="{51250CC2-2A3D-A19E-B6DC-261D7D1B84EF}"/>
                    </a:ext>
                  </a:extLst>
                </p14:cNvPr>
                <p14:cNvContentPartPr/>
                <p14:nvPr/>
              </p14:nvContentPartPr>
              <p14:xfrm>
                <a:off x="5134565" y="1293393"/>
                <a:ext cx="465480" cy="638640"/>
              </p14:xfrm>
            </p:contentPart>
          </mc:Choice>
          <mc:Fallback xmlns="">
            <p:pic>
              <p:nvPicPr>
                <p:cNvPr id="63" name="Entrada de lápiz 62">
                  <a:extLst>
                    <a:ext uri="{FF2B5EF4-FFF2-40B4-BE49-F238E27FC236}">
                      <a16:creationId xmlns:a16="http://schemas.microsoft.com/office/drawing/2014/main" id="{51250CC2-2A3D-A19E-B6DC-261D7D1B84EF}"/>
                    </a:ext>
                  </a:extLst>
                </p:cNvPr>
                <p:cNvPicPr/>
                <p:nvPr/>
              </p:nvPicPr>
              <p:blipFill>
                <a:blip r:embed="rId111"/>
                <a:stretch>
                  <a:fillRect/>
                </a:stretch>
              </p:blipFill>
              <p:spPr>
                <a:xfrm>
                  <a:off x="5098925" y="1257753"/>
                  <a:ext cx="537120" cy="71028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Entrada de lápiz 63">
                  <a:extLst>
                    <a:ext uri="{FF2B5EF4-FFF2-40B4-BE49-F238E27FC236}">
                      <a16:creationId xmlns:a16="http://schemas.microsoft.com/office/drawing/2014/main" id="{038C172B-8F45-E5B0-E12C-CA9F2F43D84A}"/>
                    </a:ext>
                  </a:extLst>
                </p14:cNvPr>
                <p14:cNvContentPartPr/>
                <p14:nvPr/>
              </p14:nvContentPartPr>
              <p14:xfrm>
                <a:off x="6536405" y="1453233"/>
                <a:ext cx="1238040" cy="45720"/>
              </p14:xfrm>
            </p:contentPart>
          </mc:Choice>
          <mc:Fallback xmlns="">
            <p:pic>
              <p:nvPicPr>
                <p:cNvPr id="64" name="Entrada de lápiz 63">
                  <a:extLst>
                    <a:ext uri="{FF2B5EF4-FFF2-40B4-BE49-F238E27FC236}">
                      <a16:creationId xmlns:a16="http://schemas.microsoft.com/office/drawing/2014/main" id="{038C172B-8F45-E5B0-E12C-CA9F2F43D84A}"/>
                    </a:ext>
                  </a:extLst>
                </p:cNvPr>
                <p:cNvPicPr/>
                <p:nvPr/>
              </p:nvPicPr>
              <p:blipFill>
                <a:blip r:embed="rId113"/>
                <a:stretch>
                  <a:fillRect/>
                </a:stretch>
              </p:blipFill>
              <p:spPr>
                <a:xfrm>
                  <a:off x="6500765" y="1417593"/>
                  <a:ext cx="130968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5" name="Entrada de lápiz 64">
                  <a:extLst>
                    <a:ext uri="{FF2B5EF4-FFF2-40B4-BE49-F238E27FC236}">
                      <a16:creationId xmlns:a16="http://schemas.microsoft.com/office/drawing/2014/main" id="{ADCD8449-6B8E-A1E7-B3A2-EE2FE8463E4E}"/>
                    </a:ext>
                  </a:extLst>
                </p14:cNvPr>
                <p14:cNvContentPartPr/>
                <p14:nvPr/>
              </p14:nvContentPartPr>
              <p14:xfrm>
                <a:off x="7360805" y="1285473"/>
                <a:ext cx="590400" cy="419760"/>
              </p14:xfrm>
            </p:contentPart>
          </mc:Choice>
          <mc:Fallback xmlns="">
            <p:pic>
              <p:nvPicPr>
                <p:cNvPr id="65" name="Entrada de lápiz 64">
                  <a:extLst>
                    <a:ext uri="{FF2B5EF4-FFF2-40B4-BE49-F238E27FC236}">
                      <a16:creationId xmlns:a16="http://schemas.microsoft.com/office/drawing/2014/main" id="{ADCD8449-6B8E-A1E7-B3A2-EE2FE8463E4E}"/>
                    </a:ext>
                  </a:extLst>
                </p:cNvPr>
                <p:cNvPicPr/>
                <p:nvPr/>
              </p:nvPicPr>
              <p:blipFill>
                <a:blip r:embed="rId115"/>
                <a:stretch>
                  <a:fillRect/>
                </a:stretch>
              </p:blipFill>
              <p:spPr>
                <a:xfrm>
                  <a:off x="7324805" y="1249473"/>
                  <a:ext cx="662040" cy="49140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6" name="Entrada de lápiz 65">
                  <a:extLst>
                    <a:ext uri="{FF2B5EF4-FFF2-40B4-BE49-F238E27FC236}">
                      <a16:creationId xmlns:a16="http://schemas.microsoft.com/office/drawing/2014/main" id="{5A001737-F360-0ADB-B435-7E024EBBC7DB}"/>
                    </a:ext>
                  </a:extLst>
                </p14:cNvPr>
                <p14:cNvContentPartPr/>
                <p14:nvPr/>
              </p14:nvContentPartPr>
              <p14:xfrm>
                <a:off x="8024285" y="959673"/>
                <a:ext cx="107280" cy="1279440"/>
              </p14:xfrm>
            </p:contentPart>
          </mc:Choice>
          <mc:Fallback xmlns="">
            <p:pic>
              <p:nvPicPr>
                <p:cNvPr id="66" name="Entrada de lápiz 65">
                  <a:extLst>
                    <a:ext uri="{FF2B5EF4-FFF2-40B4-BE49-F238E27FC236}">
                      <a16:creationId xmlns:a16="http://schemas.microsoft.com/office/drawing/2014/main" id="{5A001737-F360-0ADB-B435-7E024EBBC7DB}"/>
                    </a:ext>
                  </a:extLst>
                </p:cNvPr>
                <p:cNvPicPr/>
                <p:nvPr/>
              </p:nvPicPr>
              <p:blipFill>
                <a:blip r:embed="rId117"/>
                <a:stretch>
                  <a:fillRect/>
                </a:stretch>
              </p:blipFill>
              <p:spPr>
                <a:xfrm>
                  <a:off x="7988285" y="924033"/>
                  <a:ext cx="178920" cy="135108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7" name="Entrada de lápiz 66">
                  <a:extLst>
                    <a:ext uri="{FF2B5EF4-FFF2-40B4-BE49-F238E27FC236}">
                      <a16:creationId xmlns:a16="http://schemas.microsoft.com/office/drawing/2014/main" id="{6611AF8C-38C3-99DC-3078-5AF3FBC5072A}"/>
                    </a:ext>
                  </a:extLst>
                </p14:cNvPr>
                <p14:cNvContentPartPr/>
                <p14:nvPr/>
              </p14:nvContentPartPr>
              <p14:xfrm>
                <a:off x="8123285" y="1062993"/>
                <a:ext cx="2032200" cy="102960"/>
              </p14:xfrm>
            </p:contentPart>
          </mc:Choice>
          <mc:Fallback xmlns="">
            <p:pic>
              <p:nvPicPr>
                <p:cNvPr id="67" name="Entrada de lápiz 66">
                  <a:extLst>
                    <a:ext uri="{FF2B5EF4-FFF2-40B4-BE49-F238E27FC236}">
                      <a16:creationId xmlns:a16="http://schemas.microsoft.com/office/drawing/2014/main" id="{6611AF8C-38C3-99DC-3078-5AF3FBC5072A}"/>
                    </a:ext>
                  </a:extLst>
                </p:cNvPr>
                <p:cNvPicPr/>
                <p:nvPr/>
              </p:nvPicPr>
              <p:blipFill>
                <a:blip r:embed="rId119"/>
                <a:stretch>
                  <a:fillRect/>
                </a:stretch>
              </p:blipFill>
              <p:spPr>
                <a:xfrm>
                  <a:off x="8087645" y="1027353"/>
                  <a:ext cx="21038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8" name="Entrada de lápiz 67">
                  <a:extLst>
                    <a:ext uri="{FF2B5EF4-FFF2-40B4-BE49-F238E27FC236}">
                      <a16:creationId xmlns:a16="http://schemas.microsoft.com/office/drawing/2014/main" id="{3BD498D6-7453-5904-3096-0AA74FA5DB30}"/>
                    </a:ext>
                  </a:extLst>
                </p14:cNvPr>
                <p14:cNvContentPartPr/>
                <p14:nvPr/>
              </p14:nvContentPartPr>
              <p14:xfrm>
                <a:off x="8414525" y="1140393"/>
                <a:ext cx="1759320" cy="1149840"/>
              </p14:xfrm>
            </p:contentPart>
          </mc:Choice>
          <mc:Fallback xmlns="">
            <p:pic>
              <p:nvPicPr>
                <p:cNvPr id="68" name="Entrada de lápiz 67">
                  <a:extLst>
                    <a:ext uri="{FF2B5EF4-FFF2-40B4-BE49-F238E27FC236}">
                      <a16:creationId xmlns:a16="http://schemas.microsoft.com/office/drawing/2014/main" id="{3BD498D6-7453-5904-3096-0AA74FA5DB30}"/>
                    </a:ext>
                  </a:extLst>
                </p:cNvPr>
                <p:cNvPicPr/>
                <p:nvPr/>
              </p:nvPicPr>
              <p:blipFill>
                <a:blip r:embed="rId121"/>
                <a:stretch>
                  <a:fillRect/>
                </a:stretch>
              </p:blipFill>
              <p:spPr>
                <a:xfrm>
                  <a:off x="8378525" y="1104393"/>
                  <a:ext cx="1830960" cy="12214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9" name="Entrada de lápiz 68">
                  <a:extLst>
                    <a:ext uri="{FF2B5EF4-FFF2-40B4-BE49-F238E27FC236}">
                      <a16:creationId xmlns:a16="http://schemas.microsoft.com/office/drawing/2014/main" id="{5B9FCD73-E9F0-2E05-C65D-06735E4EC1D7}"/>
                    </a:ext>
                  </a:extLst>
                </p14:cNvPr>
                <p14:cNvContentPartPr/>
                <p14:nvPr/>
              </p14:nvContentPartPr>
              <p14:xfrm>
                <a:off x="8920685" y="1398153"/>
                <a:ext cx="63720" cy="496800"/>
              </p14:xfrm>
            </p:contentPart>
          </mc:Choice>
          <mc:Fallback xmlns="">
            <p:pic>
              <p:nvPicPr>
                <p:cNvPr id="69" name="Entrada de lápiz 68">
                  <a:extLst>
                    <a:ext uri="{FF2B5EF4-FFF2-40B4-BE49-F238E27FC236}">
                      <a16:creationId xmlns:a16="http://schemas.microsoft.com/office/drawing/2014/main" id="{5B9FCD73-E9F0-2E05-C65D-06735E4EC1D7}"/>
                    </a:ext>
                  </a:extLst>
                </p:cNvPr>
                <p:cNvPicPr/>
                <p:nvPr/>
              </p:nvPicPr>
              <p:blipFill>
                <a:blip r:embed="rId123"/>
                <a:stretch>
                  <a:fillRect/>
                </a:stretch>
              </p:blipFill>
              <p:spPr>
                <a:xfrm>
                  <a:off x="8885045" y="1362513"/>
                  <a:ext cx="135360" cy="56844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70" name="Entrada de lápiz 69">
                  <a:extLst>
                    <a:ext uri="{FF2B5EF4-FFF2-40B4-BE49-F238E27FC236}">
                      <a16:creationId xmlns:a16="http://schemas.microsoft.com/office/drawing/2014/main" id="{C68D85C8-6ABE-42D2-2607-E1EB3B4AD48D}"/>
                    </a:ext>
                  </a:extLst>
                </p14:cNvPr>
                <p14:cNvContentPartPr/>
                <p14:nvPr/>
              </p14:nvContentPartPr>
              <p14:xfrm>
                <a:off x="8931125" y="1374033"/>
                <a:ext cx="375480" cy="577080"/>
              </p14:xfrm>
            </p:contentPart>
          </mc:Choice>
          <mc:Fallback xmlns="">
            <p:pic>
              <p:nvPicPr>
                <p:cNvPr id="70" name="Entrada de lápiz 69">
                  <a:extLst>
                    <a:ext uri="{FF2B5EF4-FFF2-40B4-BE49-F238E27FC236}">
                      <a16:creationId xmlns:a16="http://schemas.microsoft.com/office/drawing/2014/main" id="{C68D85C8-6ABE-42D2-2607-E1EB3B4AD48D}"/>
                    </a:ext>
                  </a:extLst>
                </p:cNvPr>
                <p:cNvPicPr/>
                <p:nvPr/>
              </p:nvPicPr>
              <p:blipFill>
                <a:blip r:embed="rId125"/>
                <a:stretch>
                  <a:fillRect/>
                </a:stretch>
              </p:blipFill>
              <p:spPr>
                <a:xfrm>
                  <a:off x="8895485" y="1338393"/>
                  <a:ext cx="447120" cy="64872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71" name="Entrada de lápiz 70">
                  <a:extLst>
                    <a:ext uri="{FF2B5EF4-FFF2-40B4-BE49-F238E27FC236}">
                      <a16:creationId xmlns:a16="http://schemas.microsoft.com/office/drawing/2014/main" id="{62175696-4602-955C-747F-2A211947F733}"/>
                    </a:ext>
                  </a:extLst>
                </p14:cNvPr>
                <p14:cNvContentPartPr/>
                <p14:nvPr/>
              </p14:nvContentPartPr>
              <p14:xfrm>
                <a:off x="10133165" y="1550793"/>
                <a:ext cx="604440" cy="76320"/>
              </p14:xfrm>
            </p:contentPart>
          </mc:Choice>
          <mc:Fallback xmlns="">
            <p:pic>
              <p:nvPicPr>
                <p:cNvPr id="71" name="Entrada de lápiz 70">
                  <a:extLst>
                    <a:ext uri="{FF2B5EF4-FFF2-40B4-BE49-F238E27FC236}">
                      <a16:creationId xmlns:a16="http://schemas.microsoft.com/office/drawing/2014/main" id="{62175696-4602-955C-747F-2A211947F733}"/>
                    </a:ext>
                  </a:extLst>
                </p:cNvPr>
                <p:cNvPicPr/>
                <p:nvPr/>
              </p:nvPicPr>
              <p:blipFill>
                <a:blip r:embed="rId127"/>
                <a:stretch>
                  <a:fillRect/>
                </a:stretch>
              </p:blipFill>
              <p:spPr>
                <a:xfrm>
                  <a:off x="10097165" y="1515153"/>
                  <a:ext cx="67608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2" name="Entrada de lápiz 71">
                  <a:extLst>
                    <a:ext uri="{FF2B5EF4-FFF2-40B4-BE49-F238E27FC236}">
                      <a16:creationId xmlns:a16="http://schemas.microsoft.com/office/drawing/2014/main" id="{6A343C0D-CADA-31CC-ADF2-A95E855D599D}"/>
                    </a:ext>
                  </a:extLst>
                </p14:cNvPr>
                <p14:cNvContentPartPr/>
                <p14:nvPr/>
              </p14:nvContentPartPr>
              <p14:xfrm>
                <a:off x="10836245" y="1617393"/>
                <a:ext cx="81000" cy="984240"/>
              </p14:xfrm>
            </p:contentPart>
          </mc:Choice>
          <mc:Fallback xmlns="">
            <p:pic>
              <p:nvPicPr>
                <p:cNvPr id="72" name="Entrada de lápiz 71">
                  <a:extLst>
                    <a:ext uri="{FF2B5EF4-FFF2-40B4-BE49-F238E27FC236}">
                      <a16:creationId xmlns:a16="http://schemas.microsoft.com/office/drawing/2014/main" id="{6A343C0D-CADA-31CC-ADF2-A95E855D599D}"/>
                    </a:ext>
                  </a:extLst>
                </p:cNvPr>
                <p:cNvPicPr/>
                <p:nvPr/>
              </p:nvPicPr>
              <p:blipFill>
                <a:blip r:embed="rId129"/>
                <a:stretch>
                  <a:fillRect/>
                </a:stretch>
              </p:blipFill>
              <p:spPr>
                <a:xfrm>
                  <a:off x="10800245" y="1581753"/>
                  <a:ext cx="152640" cy="105588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4" name="Entrada de lápiz 73">
                  <a:extLst>
                    <a:ext uri="{FF2B5EF4-FFF2-40B4-BE49-F238E27FC236}">
                      <a16:creationId xmlns:a16="http://schemas.microsoft.com/office/drawing/2014/main" id="{09341BB6-48E0-137F-93E6-1BB90EAF2D4D}"/>
                    </a:ext>
                  </a:extLst>
                </p14:cNvPr>
                <p14:cNvContentPartPr/>
                <p14:nvPr/>
              </p14:nvContentPartPr>
              <p14:xfrm>
                <a:off x="10822565" y="2419113"/>
                <a:ext cx="265680" cy="318960"/>
              </p14:xfrm>
            </p:contentPart>
          </mc:Choice>
          <mc:Fallback xmlns="">
            <p:pic>
              <p:nvPicPr>
                <p:cNvPr id="74" name="Entrada de lápiz 73">
                  <a:extLst>
                    <a:ext uri="{FF2B5EF4-FFF2-40B4-BE49-F238E27FC236}">
                      <a16:creationId xmlns:a16="http://schemas.microsoft.com/office/drawing/2014/main" id="{09341BB6-48E0-137F-93E6-1BB90EAF2D4D}"/>
                    </a:ext>
                  </a:extLst>
                </p:cNvPr>
                <p:cNvPicPr/>
                <p:nvPr/>
              </p:nvPicPr>
              <p:blipFill>
                <a:blip r:embed="rId131"/>
                <a:stretch>
                  <a:fillRect/>
                </a:stretch>
              </p:blipFill>
              <p:spPr>
                <a:xfrm>
                  <a:off x="10786565" y="2383473"/>
                  <a:ext cx="337320" cy="39060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5" name="Entrada de lápiz 74">
                  <a:extLst>
                    <a:ext uri="{FF2B5EF4-FFF2-40B4-BE49-F238E27FC236}">
                      <a16:creationId xmlns:a16="http://schemas.microsoft.com/office/drawing/2014/main" id="{DE956808-F71D-A9D0-1906-2183FD5714AA}"/>
                    </a:ext>
                  </a:extLst>
                </p14:cNvPr>
                <p14:cNvContentPartPr/>
                <p14:nvPr/>
              </p14:nvContentPartPr>
              <p14:xfrm>
                <a:off x="10755605" y="2984673"/>
                <a:ext cx="662040" cy="554760"/>
              </p14:xfrm>
            </p:contentPart>
          </mc:Choice>
          <mc:Fallback xmlns="">
            <p:pic>
              <p:nvPicPr>
                <p:cNvPr id="75" name="Entrada de lápiz 74">
                  <a:extLst>
                    <a:ext uri="{FF2B5EF4-FFF2-40B4-BE49-F238E27FC236}">
                      <a16:creationId xmlns:a16="http://schemas.microsoft.com/office/drawing/2014/main" id="{DE956808-F71D-A9D0-1906-2183FD5714AA}"/>
                    </a:ext>
                  </a:extLst>
                </p:cNvPr>
                <p:cNvPicPr/>
                <p:nvPr/>
              </p:nvPicPr>
              <p:blipFill>
                <a:blip r:embed="rId133"/>
                <a:stretch>
                  <a:fillRect/>
                </a:stretch>
              </p:blipFill>
              <p:spPr>
                <a:xfrm>
                  <a:off x="10719965" y="2949033"/>
                  <a:ext cx="733680" cy="6264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6" name="Entrada de lápiz 75">
                  <a:extLst>
                    <a:ext uri="{FF2B5EF4-FFF2-40B4-BE49-F238E27FC236}">
                      <a16:creationId xmlns:a16="http://schemas.microsoft.com/office/drawing/2014/main" id="{778F6A70-56A6-6193-B6B8-CA8136B859E2}"/>
                    </a:ext>
                  </a:extLst>
                </p14:cNvPr>
                <p14:cNvContentPartPr/>
                <p14:nvPr/>
              </p14:nvContentPartPr>
              <p14:xfrm>
                <a:off x="10973045" y="3236673"/>
                <a:ext cx="240480" cy="21240"/>
              </p14:xfrm>
            </p:contentPart>
          </mc:Choice>
          <mc:Fallback xmlns="">
            <p:pic>
              <p:nvPicPr>
                <p:cNvPr id="76" name="Entrada de lápiz 75">
                  <a:extLst>
                    <a:ext uri="{FF2B5EF4-FFF2-40B4-BE49-F238E27FC236}">
                      <a16:creationId xmlns:a16="http://schemas.microsoft.com/office/drawing/2014/main" id="{778F6A70-56A6-6193-B6B8-CA8136B859E2}"/>
                    </a:ext>
                  </a:extLst>
                </p:cNvPr>
                <p:cNvPicPr/>
                <p:nvPr/>
              </p:nvPicPr>
              <p:blipFill>
                <a:blip r:embed="rId135"/>
                <a:stretch>
                  <a:fillRect/>
                </a:stretch>
              </p:blipFill>
              <p:spPr>
                <a:xfrm>
                  <a:off x="10937405" y="3200673"/>
                  <a:ext cx="31212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7" name="Entrada de lápiz 76">
                  <a:extLst>
                    <a:ext uri="{FF2B5EF4-FFF2-40B4-BE49-F238E27FC236}">
                      <a16:creationId xmlns:a16="http://schemas.microsoft.com/office/drawing/2014/main" id="{B6CE9741-1396-ECAE-58F8-777BAFF928B3}"/>
                    </a:ext>
                  </a:extLst>
                </p14:cNvPr>
                <p14:cNvContentPartPr/>
                <p14:nvPr/>
              </p14:nvContentPartPr>
              <p14:xfrm>
                <a:off x="11572085" y="2853993"/>
                <a:ext cx="52560" cy="744480"/>
              </p14:xfrm>
            </p:contentPart>
          </mc:Choice>
          <mc:Fallback xmlns="">
            <p:pic>
              <p:nvPicPr>
                <p:cNvPr id="77" name="Entrada de lápiz 76">
                  <a:extLst>
                    <a:ext uri="{FF2B5EF4-FFF2-40B4-BE49-F238E27FC236}">
                      <a16:creationId xmlns:a16="http://schemas.microsoft.com/office/drawing/2014/main" id="{B6CE9741-1396-ECAE-58F8-777BAFF928B3}"/>
                    </a:ext>
                  </a:extLst>
                </p:cNvPr>
                <p:cNvPicPr/>
                <p:nvPr/>
              </p:nvPicPr>
              <p:blipFill>
                <a:blip r:embed="rId137"/>
                <a:stretch>
                  <a:fillRect/>
                </a:stretch>
              </p:blipFill>
              <p:spPr>
                <a:xfrm>
                  <a:off x="11536085" y="2817993"/>
                  <a:ext cx="124200" cy="81612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8" name="Entrada de lápiz 77">
                  <a:extLst>
                    <a:ext uri="{FF2B5EF4-FFF2-40B4-BE49-F238E27FC236}">
                      <a16:creationId xmlns:a16="http://schemas.microsoft.com/office/drawing/2014/main" id="{E30AC733-0D8B-5215-50EA-760CFD72D7AF}"/>
                    </a:ext>
                  </a:extLst>
                </p14:cNvPr>
                <p14:cNvContentPartPr/>
                <p14:nvPr/>
              </p14:nvContentPartPr>
              <p14:xfrm>
                <a:off x="10258085" y="2907993"/>
                <a:ext cx="1278720" cy="69840"/>
              </p14:xfrm>
            </p:contentPart>
          </mc:Choice>
          <mc:Fallback xmlns="">
            <p:pic>
              <p:nvPicPr>
                <p:cNvPr id="78" name="Entrada de lápiz 77">
                  <a:extLst>
                    <a:ext uri="{FF2B5EF4-FFF2-40B4-BE49-F238E27FC236}">
                      <a16:creationId xmlns:a16="http://schemas.microsoft.com/office/drawing/2014/main" id="{E30AC733-0D8B-5215-50EA-760CFD72D7AF}"/>
                    </a:ext>
                  </a:extLst>
                </p:cNvPr>
                <p:cNvPicPr/>
                <p:nvPr/>
              </p:nvPicPr>
              <p:blipFill>
                <a:blip r:embed="rId139"/>
                <a:stretch>
                  <a:fillRect/>
                </a:stretch>
              </p:blipFill>
              <p:spPr>
                <a:xfrm>
                  <a:off x="10222445" y="2872353"/>
                  <a:ext cx="135036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9" name="Entrada de lápiz 78">
                  <a:extLst>
                    <a:ext uri="{FF2B5EF4-FFF2-40B4-BE49-F238E27FC236}">
                      <a16:creationId xmlns:a16="http://schemas.microsoft.com/office/drawing/2014/main" id="{7EF7D4CC-F54E-8F09-18F9-14645BF838C0}"/>
                    </a:ext>
                  </a:extLst>
                </p14:cNvPr>
                <p14:cNvContentPartPr/>
                <p14:nvPr/>
              </p14:nvContentPartPr>
              <p14:xfrm>
                <a:off x="10234685" y="2880993"/>
                <a:ext cx="1129680" cy="948600"/>
              </p14:xfrm>
            </p:contentPart>
          </mc:Choice>
          <mc:Fallback xmlns="">
            <p:pic>
              <p:nvPicPr>
                <p:cNvPr id="79" name="Entrada de lápiz 78">
                  <a:extLst>
                    <a:ext uri="{FF2B5EF4-FFF2-40B4-BE49-F238E27FC236}">
                      <a16:creationId xmlns:a16="http://schemas.microsoft.com/office/drawing/2014/main" id="{7EF7D4CC-F54E-8F09-18F9-14645BF838C0}"/>
                    </a:ext>
                  </a:extLst>
                </p:cNvPr>
                <p:cNvPicPr/>
                <p:nvPr/>
              </p:nvPicPr>
              <p:blipFill>
                <a:blip r:embed="rId141"/>
                <a:stretch>
                  <a:fillRect/>
                </a:stretch>
              </p:blipFill>
              <p:spPr>
                <a:xfrm>
                  <a:off x="10199045" y="2845353"/>
                  <a:ext cx="1201320" cy="102024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80" name="Entrada de lápiz 79">
                  <a:extLst>
                    <a:ext uri="{FF2B5EF4-FFF2-40B4-BE49-F238E27FC236}">
                      <a16:creationId xmlns:a16="http://schemas.microsoft.com/office/drawing/2014/main" id="{18050D9C-347E-2717-C833-3B1DCC32F66A}"/>
                    </a:ext>
                  </a:extLst>
                </p14:cNvPr>
                <p14:cNvContentPartPr/>
                <p14:nvPr/>
              </p14:nvContentPartPr>
              <p14:xfrm>
                <a:off x="10968365" y="3774873"/>
                <a:ext cx="78480" cy="623880"/>
              </p14:xfrm>
            </p:contentPart>
          </mc:Choice>
          <mc:Fallback xmlns="">
            <p:pic>
              <p:nvPicPr>
                <p:cNvPr id="80" name="Entrada de lápiz 79">
                  <a:extLst>
                    <a:ext uri="{FF2B5EF4-FFF2-40B4-BE49-F238E27FC236}">
                      <a16:creationId xmlns:a16="http://schemas.microsoft.com/office/drawing/2014/main" id="{18050D9C-347E-2717-C833-3B1DCC32F66A}"/>
                    </a:ext>
                  </a:extLst>
                </p:cNvPr>
                <p:cNvPicPr/>
                <p:nvPr/>
              </p:nvPicPr>
              <p:blipFill>
                <a:blip r:embed="rId143"/>
                <a:stretch>
                  <a:fillRect/>
                </a:stretch>
              </p:blipFill>
              <p:spPr>
                <a:xfrm>
                  <a:off x="10932725" y="3739233"/>
                  <a:ext cx="150120" cy="69552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81" name="Entrada de lápiz 80">
                  <a:extLst>
                    <a:ext uri="{FF2B5EF4-FFF2-40B4-BE49-F238E27FC236}">
                      <a16:creationId xmlns:a16="http://schemas.microsoft.com/office/drawing/2014/main" id="{1B3CAACD-7A98-CC33-A2D0-1E28324BE0A5}"/>
                    </a:ext>
                  </a:extLst>
                </p14:cNvPr>
                <p14:cNvContentPartPr/>
                <p14:nvPr/>
              </p14:nvContentPartPr>
              <p14:xfrm>
                <a:off x="10871885" y="4226673"/>
                <a:ext cx="274320" cy="286920"/>
              </p14:xfrm>
            </p:contentPart>
          </mc:Choice>
          <mc:Fallback xmlns="">
            <p:pic>
              <p:nvPicPr>
                <p:cNvPr id="81" name="Entrada de lápiz 80">
                  <a:extLst>
                    <a:ext uri="{FF2B5EF4-FFF2-40B4-BE49-F238E27FC236}">
                      <a16:creationId xmlns:a16="http://schemas.microsoft.com/office/drawing/2014/main" id="{1B3CAACD-7A98-CC33-A2D0-1E28324BE0A5}"/>
                    </a:ext>
                  </a:extLst>
                </p:cNvPr>
                <p:cNvPicPr/>
                <p:nvPr/>
              </p:nvPicPr>
              <p:blipFill>
                <a:blip r:embed="rId145"/>
                <a:stretch>
                  <a:fillRect/>
                </a:stretch>
              </p:blipFill>
              <p:spPr>
                <a:xfrm>
                  <a:off x="10836245" y="4190673"/>
                  <a:ext cx="345960" cy="3585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82" name="Entrada de lápiz 81">
                  <a:extLst>
                    <a:ext uri="{FF2B5EF4-FFF2-40B4-BE49-F238E27FC236}">
                      <a16:creationId xmlns:a16="http://schemas.microsoft.com/office/drawing/2014/main" id="{E5AD20E3-3350-BB7D-413F-BB96B6E37D10}"/>
                    </a:ext>
                  </a:extLst>
                </p14:cNvPr>
                <p14:cNvContentPartPr/>
                <p14:nvPr/>
              </p14:nvContentPartPr>
              <p14:xfrm>
                <a:off x="10475885" y="4880073"/>
                <a:ext cx="1192320" cy="65880"/>
              </p14:xfrm>
            </p:contentPart>
          </mc:Choice>
          <mc:Fallback xmlns="">
            <p:pic>
              <p:nvPicPr>
                <p:cNvPr id="82" name="Entrada de lápiz 81">
                  <a:extLst>
                    <a:ext uri="{FF2B5EF4-FFF2-40B4-BE49-F238E27FC236}">
                      <a16:creationId xmlns:a16="http://schemas.microsoft.com/office/drawing/2014/main" id="{E5AD20E3-3350-BB7D-413F-BB96B6E37D10}"/>
                    </a:ext>
                  </a:extLst>
                </p:cNvPr>
                <p:cNvPicPr/>
                <p:nvPr/>
              </p:nvPicPr>
              <p:blipFill>
                <a:blip r:embed="rId147"/>
                <a:stretch>
                  <a:fillRect/>
                </a:stretch>
              </p:blipFill>
              <p:spPr>
                <a:xfrm>
                  <a:off x="10439885" y="4844433"/>
                  <a:ext cx="126396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3" name="Entrada de lápiz 82">
                  <a:extLst>
                    <a:ext uri="{FF2B5EF4-FFF2-40B4-BE49-F238E27FC236}">
                      <a16:creationId xmlns:a16="http://schemas.microsoft.com/office/drawing/2014/main" id="{8A53C5D7-88BB-CFCA-9473-3EDD6E7372FF}"/>
                    </a:ext>
                  </a:extLst>
                </p14:cNvPr>
                <p14:cNvContentPartPr/>
                <p14:nvPr/>
              </p14:nvContentPartPr>
              <p14:xfrm>
                <a:off x="10502885" y="4931913"/>
                <a:ext cx="150840" cy="976680"/>
              </p14:xfrm>
            </p:contentPart>
          </mc:Choice>
          <mc:Fallback xmlns="">
            <p:pic>
              <p:nvPicPr>
                <p:cNvPr id="83" name="Entrada de lápiz 82">
                  <a:extLst>
                    <a:ext uri="{FF2B5EF4-FFF2-40B4-BE49-F238E27FC236}">
                      <a16:creationId xmlns:a16="http://schemas.microsoft.com/office/drawing/2014/main" id="{8A53C5D7-88BB-CFCA-9473-3EDD6E7372FF}"/>
                    </a:ext>
                  </a:extLst>
                </p:cNvPr>
                <p:cNvPicPr/>
                <p:nvPr/>
              </p:nvPicPr>
              <p:blipFill>
                <a:blip r:embed="rId149"/>
                <a:stretch>
                  <a:fillRect/>
                </a:stretch>
              </p:blipFill>
              <p:spPr>
                <a:xfrm>
                  <a:off x="10466885" y="4896273"/>
                  <a:ext cx="222480" cy="104832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4" name="Entrada de lápiz 83">
                  <a:extLst>
                    <a:ext uri="{FF2B5EF4-FFF2-40B4-BE49-F238E27FC236}">
                      <a16:creationId xmlns:a16="http://schemas.microsoft.com/office/drawing/2014/main" id="{37509DEE-67E9-682E-1970-FE69A961B649}"/>
                    </a:ext>
                  </a:extLst>
                </p14:cNvPr>
                <p14:cNvContentPartPr/>
                <p14:nvPr/>
              </p14:nvContentPartPr>
              <p14:xfrm>
                <a:off x="10670285" y="4882953"/>
                <a:ext cx="1069560" cy="1076400"/>
              </p14:xfrm>
            </p:contentPart>
          </mc:Choice>
          <mc:Fallback xmlns="">
            <p:pic>
              <p:nvPicPr>
                <p:cNvPr id="84" name="Entrada de lápiz 83">
                  <a:extLst>
                    <a:ext uri="{FF2B5EF4-FFF2-40B4-BE49-F238E27FC236}">
                      <a16:creationId xmlns:a16="http://schemas.microsoft.com/office/drawing/2014/main" id="{37509DEE-67E9-682E-1970-FE69A961B649}"/>
                    </a:ext>
                  </a:extLst>
                </p:cNvPr>
                <p:cNvPicPr/>
                <p:nvPr/>
              </p:nvPicPr>
              <p:blipFill>
                <a:blip r:embed="rId151"/>
                <a:stretch>
                  <a:fillRect/>
                </a:stretch>
              </p:blipFill>
              <p:spPr>
                <a:xfrm>
                  <a:off x="10634645" y="4846953"/>
                  <a:ext cx="1141200" cy="114804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7" name="Entrada de lápiz 86">
                  <a:extLst>
                    <a:ext uri="{FF2B5EF4-FFF2-40B4-BE49-F238E27FC236}">
                      <a16:creationId xmlns:a16="http://schemas.microsoft.com/office/drawing/2014/main" id="{16872F9F-0A3E-A835-242D-339AE1B54CE7}"/>
                    </a:ext>
                  </a:extLst>
                </p14:cNvPr>
                <p14:cNvContentPartPr/>
                <p14:nvPr/>
              </p14:nvContentPartPr>
              <p14:xfrm>
                <a:off x="10772885" y="5282913"/>
                <a:ext cx="205560" cy="375120"/>
              </p14:xfrm>
            </p:contentPart>
          </mc:Choice>
          <mc:Fallback xmlns="">
            <p:pic>
              <p:nvPicPr>
                <p:cNvPr id="87" name="Entrada de lápiz 86">
                  <a:extLst>
                    <a:ext uri="{FF2B5EF4-FFF2-40B4-BE49-F238E27FC236}">
                      <a16:creationId xmlns:a16="http://schemas.microsoft.com/office/drawing/2014/main" id="{16872F9F-0A3E-A835-242D-339AE1B54CE7}"/>
                    </a:ext>
                  </a:extLst>
                </p:cNvPr>
                <p:cNvPicPr/>
                <p:nvPr/>
              </p:nvPicPr>
              <p:blipFill>
                <a:blip r:embed="rId153"/>
                <a:stretch>
                  <a:fillRect/>
                </a:stretch>
              </p:blipFill>
              <p:spPr>
                <a:xfrm>
                  <a:off x="10736885" y="5247273"/>
                  <a:ext cx="277200" cy="44676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8" name="Entrada de lápiz 87">
                  <a:extLst>
                    <a:ext uri="{FF2B5EF4-FFF2-40B4-BE49-F238E27FC236}">
                      <a16:creationId xmlns:a16="http://schemas.microsoft.com/office/drawing/2014/main" id="{DF6C6E94-701A-8260-9CB5-947C061D3B37}"/>
                    </a:ext>
                  </a:extLst>
                </p14:cNvPr>
                <p14:cNvContentPartPr/>
                <p14:nvPr/>
              </p14:nvContentPartPr>
              <p14:xfrm>
                <a:off x="11013725" y="5143593"/>
                <a:ext cx="188280" cy="557280"/>
              </p14:xfrm>
            </p:contentPart>
          </mc:Choice>
          <mc:Fallback xmlns="">
            <p:pic>
              <p:nvPicPr>
                <p:cNvPr id="88" name="Entrada de lápiz 87">
                  <a:extLst>
                    <a:ext uri="{FF2B5EF4-FFF2-40B4-BE49-F238E27FC236}">
                      <a16:creationId xmlns:a16="http://schemas.microsoft.com/office/drawing/2014/main" id="{DF6C6E94-701A-8260-9CB5-947C061D3B37}"/>
                    </a:ext>
                  </a:extLst>
                </p:cNvPr>
                <p:cNvPicPr/>
                <p:nvPr/>
              </p:nvPicPr>
              <p:blipFill>
                <a:blip r:embed="rId155"/>
                <a:stretch>
                  <a:fillRect/>
                </a:stretch>
              </p:blipFill>
              <p:spPr>
                <a:xfrm>
                  <a:off x="10978085" y="5107593"/>
                  <a:ext cx="259920" cy="6289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9" name="Entrada de lápiz 88">
                  <a:extLst>
                    <a:ext uri="{FF2B5EF4-FFF2-40B4-BE49-F238E27FC236}">
                      <a16:creationId xmlns:a16="http://schemas.microsoft.com/office/drawing/2014/main" id="{DC4E3BC2-A599-5EA9-F94A-E747EB99D692}"/>
                    </a:ext>
                  </a:extLst>
                </p14:cNvPr>
                <p14:cNvContentPartPr/>
                <p14:nvPr/>
              </p14:nvContentPartPr>
              <p14:xfrm>
                <a:off x="11222165" y="5329353"/>
                <a:ext cx="219240" cy="650520"/>
              </p14:xfrm>
            </p:contentPart>
          </mc:Choice>
          <mc:Fallback xmlns="">
            <p:pic>
              <p:nvPicPr>
                <p:cNvPr id="89" name="Entrada de lápiz 88">
                  <a:extLst>
                    <a:ext uri="{FF2B5EF4-FFF2-40B4-BE49-F238E27FC236}">
                      <a16:creationId xmlns:a16="http://schemas.microsoft.com/office/drawing/2014/main" id="{DC4E3BC2-A599-5EA9-F94A-E747EB99D692}"/>
                    </a:ext>
                  </a:extLst>
                </p:cNvPr>
                <p:cNvPicPr/>
                <p:nvPr/>
              </p:nvPicPr>
              <p:blipFill>
                <a:blip r:embed="rId157"/>
                <a:stretch>
                  <a:fillRect/>
                </a:stretch>
              </p:blipFill>
              <p:spPr>
                <a:xfrm>
                  <a:off x="11186525" y="5293353"/>
                  <a:ext cx="290880" cy="72216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90" name="Entrada de lápiz 89">
                  <a:extLst>
                    <a:ext uri="{FF2B5EF4-FFF2-40B4-BE49-F238E27FC236}">
                      <a16:creationId xmlns:a16="http://schemas.microsoft.com/office/drawing/2014/main" id="{A6F1EA72-4516-95AF-1871-F23CCF932A37}"/>
                    </a:ext>
                  </a:extLst>
                </p14:cNvPr>
                <p14:cNvContentPartPr/>
                <p14:nvPr/>
              </p14:nvContentPartPr>
              <p14:xfrm>
                <a:off x="11424485" y="5001753"/>
                <a:ext cx="309960" cy="769680"/>
              </p14:xfrm>
            </p:contentPart>
          </mc:Choice>
          <mc:Fallback xmlns="">
            <p:pic>
              <p:nvPicPr>
                <p:cNvPr id="90" name="Entrada de lápiz 89">
                  <a:extLst>
                    <a:ext uri="{FF2B5EF4-FFF2-40B4-BE49-F238E27FC236}">
                      <a16:creationId xmlns:a16="http://schemas.microsoft.com/office/drawing/2014/main" id="{A6F1EA72-4516-95AF-1871-F23CCF932A37}"/>
                    </a:ext>
                  </a:extLst>
                </p:cNvPr>
                <p:cNvPicPr/>
                <p:nvPr/>
              </p:nvPicPr>
              <p:blipFill>
                <a:blip r:embed="rId159"/>
                <a:stretch>
                  <a:fillRect/>
                </a:stretch>
              </p:blipFill>
              <p:spPr>
                <a:xfrm>
                  <a:off x="11388845" y="4966113"/>
                  <a:ext cx="381600" cy="8413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91" name="Entrada de lápiz 90">
                  <a:extLst>
                    <a:ext uri="{FF2B5EF4-FFF2-40B4-BE49-F238E27FC236}">
                      <a16:creationId xmlns:a16="http://schemas.microsoft.com/office/drawing/2014/main" id="{A331B959-58AE-8860-6582-D7DBEA0B1746}"/>
                    </a:ext>
                  </a:extLst>
                </p14:cNvPr>
                <p14:cNvContentPartPr/>
                <p14:nvPr/>
              </p14:nvContentPartPr>
              <p14:xfrm>
                <a:off x="11471645" y="5190393"/>
                <a:ext cx="403560" cy="201960"/>
              </p14:xfrm>
            </p:contentPart>
          </mc:Choice>
          <mc:Fallback xmlns="">
            <p:pic>
              <p:nvPicPr>
                <p:cNvPr id="91" name="Entrada de lápiz 90">
                  <a:extLst>
                    <a:ext uri="{FF2B5EF4-FFF2-40B4-BE49-F238E27FC236}">
                      <a16:creationId xmlns:a16="http://schemas.microsoft.com/office/drawing/2014/main" id="{A331B959-58AE-8860-6582-D7DBEA0B1746}"/>
                    </a:ext>
                  </a:extLst>
                </p:cNvPr>
                <p:cNvPicPr/>
                <p:nvPr/>
              </p:nvPicPr>
              <p:blipFill>
                <a:blip r:embed="rId161"/>
                <a:stretch>
                  <a:fillRect/>
                </a:stretch>
              </p:blipFill>
              <p:spPr>
                <a:xfrm>
                  <a:off x="11435645" y="5154393"/>
                  <a:ext cx="4752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93" name="Entrada de lápiz 92">
                  <a:extLst>
                    <a:ext uri="{FF2B5EF4-FFF2-40B4-BE49-F238E27FC236}">
                      <a16:creationId xmlns:a16="http://schemas.microsoft.com/office/drawing/2014/main" id="{AA60D6EA-7EE2-1CF6-DD57-4275F6AD1ABB}"/>
                    </a:ext>
                  </a:extLst>
                </p14:cNvPr>
                <p14:cNvContentPartPr/>
                <p14:nvPr/>
              </p14:nvContentPartPr>
              <p14:xfrm>
                <a:off x="4834685" y="306993"/>
                <a:ext cx="300960" cy="436680"/>
              </p14:xfrm>
            </p:contentPart>
          </mc:Choice>
          <mc:Fallback xmlns="">
            <p:pic>
              <p:nvPicPr>
                <p:cNvPr id="93" name="Entrada de lápiz 92">
                  <a:extLst>
                    <a:ext uri="{FF2B5EF4-FFF2-40B4-BE49-F238E27FC236}">
                      <a16:creationId xmlns:a16="http://schemas.microsoft.com/office/drawing/2014/main" id="{AA60D6EA-7EE2-1CF6-DD57-4275F6AD1ABB}"/>
                    </a:ext>
                  </a:extLst>
                </p:cNvPr>
                <p:cNvPicPr/>
                <p:nvPr/>
              </p:nvPicPr>
              <p:blipFill>
                <a:blip r:embed="rId163"/>
                <a:stretch>
                  <a:fillRect/>
                </a:stretch>
              </p:blipFill>
              <p:spPr>
                <a:xfrm>
                  <a:off x="4799045" y="271353"/>
                  <a:ext cx="37260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94" name="Entrada de lápiz 93">
                  <a:extLst>
                    <a:ext uri="{FF2B5EF4-FFF2-40B4-BE49-F238E27FC236}">
                      <a16:creationId xmlns:a16="http://schemas.microsoft.com/office/drawing/2014/main" id="{E58E6FC6-5200-365A-5336-9F2978D83D86}"/>
                    </a:ext>
                  </a:extLst>
                </p14:cNvPr>
                <p14:cNvContentPartPr/>
                <p14:nvPr/>
              </p14:nvContentPartPr>
              <p14:xfrm>
                <a:off x="8822045" y="567633"/>
                <a:ext cx="117360" cy="325440"/>
              </p14:xfrm>
            </p:contentPart>
          </mc:Choice>
          <mc:Fallback xmlns="">
            <p:pic>
              <p:nvPicPr>
                <p:cNvPr id="94" name="Entrada de lápiz 93">
                  <a:extLst>
                    <a:ext uri="{FF2B5EF4-FFF2-40B4-BE49-F238E27FC236}">
                      <a16:creationId xmlns:a16="http://schemas.microsoft.com/office/drawing/2014/main" id="{E58E6FC6-5200-365A-5336-9F2978D83D86}"/>
                    </a:ext>
                  </a:extLst>
                </p:cNvPr>
                <p:cNvPicPr/>
                <p:nvPr/>
              </p:nvPicPr>
              <p:blipFill>
                <a:blip r:embed="rId165"/>
                <a:stretch>
                  <a:fillRect/>
                </a:stretch>
              </p:blipFill>
              <p:spPr>
                <a:xfrm>
                  <a:off x="8786405" y="531993"/>
                  <a:ext cx="1890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5" name="Entrada de lápiz 94">
                  <a:extLst>
                    <a:ext uri="{FF2B5EF4-FFF2-40B4-BE49-F238E27FC236}">
                      <a16:creationId xmlns:a16="http://schemas.microsoft.com/office/drawing/2014/main" id="{17621C75-8488-57FF-A626-0140B4485F4D}"/>
                    </a:ext>
                  </a:extLst>
                </p14:cNvPr>
                <p14:cNvContentPartPr/>
                <p14:nvPr/>
              </p14:nvContentPartPr>
              <p14:xfrm>
                <a:off x="11110565" y="1989633"/>
                <a:ext cx="177120" cy="533160"/>
              </p14:xfrm>
            </p:contentPart>
          </mc:Choice>
          <mc:Fallback xmlns="">
            <p:pic>
              <p:nvPicPr>
                <p:cNvPr id="95" name="Entrada de lápiz 94">
                  <a:extLst>
                    <a:ext uri="{FF2B5EF4-FFF2-40B4-BE49-F238E27FC236}">
                      <a16:creationId xmlns:a16="http://schemas.microsoft.com/office/drawing/2014/main" id="{17621C75-8488-57FF-A626-0140B4485F4D}"/>
                    </a:ext>
                  </a:extLst>
                </p:cNvPr>
                <p:cNvPicPr/>
                <p:nvPr/>
              </p:nvPicPr>
              <p:blipFill>
                <a:blip r:embed="rId167"/>
                <a:stretch>
                  <a:fillRect/>
                </a:stretch>
              </p:blipFill>
              <p:spPr>
                <a:xfrm>
                  <a:off x="11074925" y="1953633"/>
                  <a:ext cx="248760" cy="6048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7" name="Entrada de lápiz 96">
                  <a:extLst>
                    <a:ext uri="{FF2B5EF4-FFF2-40B4-BE49-F238E27FC236}">
                      <a16:creationId xmlns:a16="http://schemas.microsoft.com/office/drawing/2014/main" id="{8CA232A9-DB83-A781-8060-5D4A546FEE17}"/>
                    </a:ext>
                  </a:extLst>
                </p14:cNvPr>
                <p14:cNvContentPartPr/>
                <p14:nvPr/>
              </p14:nvContentPartPr>
              <p14:xfrm>
                <a:off x="10601525" y="4416753"/>
                <a:ext cx="141480" cy="279720"/>
              </p14:xfrm>
            </p:contentPart>
          </mc:Choice>
          <mc:Fallback xmlns="">
            <p:pic>
              <p:nvPicPr>
                <p:cNvPr id="97" name="Entrada de lápiz 96">
                  <a:extLst>
                    <a:ext uri="{FF2B5EF4-FFF2-40B4-BE49-F238E27FC236}">
                      <a16:creationId xmlns:a16="http://schemas.microsoft.com/office/drawing/2014/main" id="{8CA232A9-DB83-A781-8060-5D4A546FEE17}"/>
                    </a:ext>
                  </a:extLst>
                </p:cNvPr>
                <p:cNvPicPr/>
                <p:nvPr/>
              </p:nvPicPr>
              <p:blipFill>
                <a:blip r:embed="rId169"/>
                <a:stretch>
                  <a:fillRect/>
                </a:stretch>
              </p:blipFill>
              <p:spPr>
                <a:xfrm>
                  <a:off x="10565525" y="4380753"/>
                  <a:ext cx="21312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9" name="Entrada de lápiz 98">
                  <a:extLst>
                    <a:ext uri="{FF2B5EF4-FFF2-40B4-BE49-F238E27FC236}">
                      <a16:creationId xmlns:a16="http://schemas.microsoft.com/office/drawing/2014/main" id="{071307B8-3C5F-AE54-29F0-D004495529AB}"/>
                    </a:ext>
                  </a:extLst>
                </p14:cNvPr>
                <p14:cNvContentPartPr/>
                <p14:nvPr/>
              </p14:nvContentPartPr>
              <p14:xfrm>
                <a:off x="3575765" y="1355313"/>
                <a:ext cx="529200" cy="115200"/>
              </p14:xfrm>
            </p:contentPart>
          </mc:Choice>
          <mc:Fallback xmlns="">
            <p:pic>
              <p:nvPicPr>
                <p:cNvPr id="99" name="Entrada de lápiz 98">
                  <a:extLst>
                    <a:ext uri="{FF2B5EF4-FFF2-40B4-BE49-F238E27FC236}">
                      <a16:creationId xmlns:a16="http://schemas.microsoft.com/office/drawing/2014/main" id="{071307B8-3C5F-AE54-29F0-D004495529AB}"/>
                    </a:ext>
                  </a:extLst>
                </p:cNvPr>
                <p:cNvPicPr/>
                <p:nvPr/>
              </p:nvPicPr>
              <p:blipFill>
                <a:blip r:embed="rId171"/>
                <a:stretch>
                  <a:fillRect/>
                </a:stretch>
              </p:blipFill>
              <p:spPr>
                <a:xfrm>
                  <a:off x="3539765" y="1319313"/>
                  <a:ext cx="60084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00" name="Entrada de lápiz 99">
                  <a:extLst>
                    <a:ext uri="{FF2B5EF4-FFF2-40B4-BE49-F238E27FC236}">
                      <a16:creationId xmlns:a16="http://schemas.microsoft.com/office/drawing/2014/main" id="{650F70A2-16AC-4601-E20B-BBF8E5AAB5FC}"/>
                    </a:ext>
                  </a:extLst>
                </p14:cNvPr>
                <p14:cNvContentPartPr/>
                <p14:nvPr/>
              </p14:nvContentPartPr>
              <p14:xfrm>
                <a:off x="3723725" y="1240473"/>
                <a:ext cx="118440" cy="325080"/>
              </p14:xfrm>
            </p:contentPart>
          </mc:Choice>
          <mc:Fallback xmlns="">
            <p:pic>
              <p:nvPicPr>
                <p:cNvPr id="100" name="Entrada de lápiz 99">
                  <a:extLst>
                    <a:ext uri="{FF2B5EF4-FFF2-40B4-BE49-F238E27FC236}">
                      <a16:creationId xmlns:a16="http://schemas.microsoft.com/office/drawing/2014/main" id="{650F70A2-16AC-4601-E20B-BBF8E5AAB5FC}"/>
                    </a:ext>
                  </a:extLst>
                </p:cNvPr>
                <p:cNvPicPr/>
                <p:nvPr/>
              </p:nvPicPr>
              <p:blipFill>
                <a:blip r:embed="rId173"/>
                <a:stretch>
                  <a:fillRect/>
                </a:stretch>
              </p:blipFill>
              <p:spPr>
                <a:xfrm>
                  <a:off x="3688085" y="1204473"/>
                  <a:ext cx="190080" cy="3967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02" name="Entrada de lápiz 101">
                  <a:extLst>
                    <a:ext uri="{FF2B5EF4-FFF2-40B4-BE49-F238E27FC236}">
                      <a16:creationId xmlns:a16="http://schemas.microsoft.com/office/drawing/2014/main" id="{9874F8A5-D28D-27FD-B63D-CBBB31CC3D96}"/>
                    </a:ext>
                  </a:extLst>
                </p14:cNvPr>
                <p14:cNvContentPartPr/>
                <p14:nvPr/>
              </p14:nvContentPartPr>
              <p14:xfrm>
                <a:off x="3749285" y="1206273"/>
                <a:ext cx="349560" cy="381960"/>
              </p14:xfrm>
            </p:contentPart>
          </mc:Choice>
          <mc:Fallback xmlns="">
            <p:pic>
              <p:nvPicPr>
                <p:cNvPr id="102" name="Entrada de lápiz 101">
                  <a:extLst>
                    <a:ext uri="{FF2B5EF4-FFF2-40B4-BE49-F238E27FC236}">
                      <a16:creationId xmlns:a16="http://schemas.microsoft.com/office/drawing/2014/main" id="{9874F8A5-D28D-27FD-B63D-CBBB31CC3D96}"/>
                    </a:ext>
                  </a:extLst>
                </p:cNvPr>
                <p:cNvPicPr/>
                <p:nvPr/>
              </p:nvPicPr>
              <p:blipFill>
                <a:blip r:embed="rId175"/>
                <a:stretch>
                  <a:fillRect/>
                </a:stretch>
              </p:blipFill>
              <p:spPr>
                <a:xfrm>
                  <a:off x="3713645" y="1170633"/>
                  <a:ext cx="421200" cy="453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04" name="Entrada de lápiz 103">
                  <a:extLst>
                    <a:ext uri="{FF2B5EF4-FFF2-40B4-BE49-F238E27FC236}">
                      <a16:creationId xmlns:a16="http://schemas.microsoft.com/office/drawing/2014/main" id="{85011349-D384-AFFE-3830-886B380A1872}"/>
                    </a:ext>
                  </a:extLst>
                </p14:cNvPr>
                <p14:cNvContentPartPr/>
                <p14:nvPr/>
              </p14:nvContentPartPr>
              <p14:xfrm>
                <a:off x="5824325" y="1680033"/>
                <a:ext cx="298080" cy="240480"/>
              </p14:xfrm>
            </p:contentPart>
          </mc:Choice>
          <mc:Fallback xmlns="">
            <p:pic>
              <p:nvPicPr>
                <p:cNvPr id="104" name="Entrada de lápiz 103">
                  <a:extLst>
                    <a:ext uri="{FF2B5EF4-FFF2-40B4-BE49-F238E27FC236}">
                      <a16:creationId xmlns:a16="http://schemas.microsoft.com/office/drawing/2014/main" id="{85011349-D384-AFFE-3830-886B380A1872}"/>
                    </a:ext>
                  </a:extLst>
                </p:cNvPr>
                <p:cNvPicPr/>
                <p:nvPr/>
              </p:nvPicPr>
              <p:blipFill>
                <a:blip r:embed="rId177"/>
                <a:stretch>
                  <a:fillRect/>
                </a:stretch>
              </p:blipFill>
              <p:spPr>
                <a:xfrm>
                  <a:off x="5788685" y="1644393"/>
                  <a:ext cx="369720" cy="31212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105" name="Entrada de lápiz 104">
                  <a:extLst>
                    <a:ext uri="{FF2B5EF4-FFF2-40B4-BE49-F238E27FC236}">
                      <a16:creationId xmlns:a16="http://schemas.microsoft.com/office/drawing/2014/main" id="{484838B6-46D6-20E0-FF5E-7E3EFC9833A2}"/>
                    </a:ext>
                  </a:extLst>
                </p14:cNvPr>
                <p14:cNvContentPartPr/>
                <p14:nvPr/>
              </p14:nvContentPartPr>
              <p14:xfrm>
                <a:off x="5933045" y="1547913"/>
                <a:ext cx="79560" cy="323640"/>
              </p14:xfrm>
            </p:contentPart>
          </mc:Choice>
          <mc:Fallback xmlns="">
            <p:pic>
              <p:nvPicPr>
                <p:cNvPr id="105" name="Entrada de lápiz 104">
                  <a:extLst>
                    <a:ext uri="{FF2B5EF4-FFF2-40B4-BE49-F238E27FC236}">
                      <a16:creationId xmlns:a16="http://schemas.microsoft.com/office/drawing/2014/main" id="{484838B6-46D6-20E0-FF5E-7E3EFC9833A2}"/>
                    </a:ext>
                  </a:extLst>
                </p:cNvPr>
                <p:cNvPicPr/>
                <p:nvPr/>
              </p:nvPicPr>
              <p:blipFill>
                <a:blip r:embed="rId179"/>
                <a:stretch>
                  <a:fillRect/>
                </a:stretch>
              </p:blipFill>
              <p:spPr>
                <a:xfrm>
                  <a:off x="5897045" y="1512273"/>
                  <a:ext cx="15120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107" name="Entrada de lápiz 106">
                  <a:extLst>
                    <a:ext uri="{FF2B5EF4-FFF2-40B4-BE49-F238E27FC236}">
                      <a16:creationId xmlns:a16="http://schemas.microsoft.com/office/drawing/2014/main" id="{DD232AEB-ED22-4354-FEB0-636B6B95507D}"/>
                    </a:ext>
                  </a:extLst>
                </p14:cNvPr>
                <p14:cNvContentPartPr/>
                <p14:nvPr/>
              </p14:nvContentPartPr>
              <p14:xfrm>
                <a:off x="8522885" y="1481673"/>
                <a:ext cx="254880" cy="222120"/>
              </p14:xfrm>
            </p:contentPart>
          </mc:Choice>
          <mc:Fallback xmlns="">
            <p:pic>
              <p:nvPicPr>
                <p:cNvPr id="107" name="Entrada de lápiz 106">
                  <a:extLst>
                    <a:ext uri="{FF2B5EF4-FFF2-40B4-BE49-F238E27FC236}">
                      <a16:creationId xmlns:a16="http://schemas.microsoft.com/office/drawing/2014/main" id="{DD232AEB-ED22-4354-FEB0-636B6B95507D}"/>
                    </a:ext>
                  </a:extLst>
                </p:cNvPr>
                <p:cNvPicPr/>
                <p:nvPr/>
              </p:nvPicPr>
              <p:blipFill>
                <a:blip r:embed="rId181"/>
                <a:stretch>
                  <a:fillRect/>
                </a:stretch>
              </p:blipFill>
              <p:spPr>
                <a:xfrm>
                  <a:off x="8487245" y="1446033"/>
                  <a:ext cx="326520" cy="293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108" name="Entrada de lápiz 107">
                  <a:extLst>
                    <a:ext uri="{FF2B5EF4-FFF2-40B4-BE49-F238E27FC236}">
                      <a16:creationId xmlns:a16="http://schemas.microsoft.com/office/drawing/2014/main" id="{B36EA691-F32C-E581-AE86-C26FC3F26A49}"/>
                    </a:ext>
                  </a:extLst>
                </p14:cNvPr>
                <p14:cNvContentPartPr/>
                <p14:nvPr/>
              </p14:nvContentPartPr>
              <p14:xfrm>
                <a:off x="8702165" y="1485993"/>
                <a:ext cx="59400" cy="294480"/>
              </p14:xfrm>
            </p:contentPart>
          </mc:Choice>
          <mc:Fallback xmlns="">
            <p:pic>
              <p:nvPicPr>
                <p:cNvPr id="108" name="Entrada de lápiz 107">
                  <a:extLst>
                    <a:ext uri="{FF2B5EF4-FFF2-40B4-BE49-F238E27FC236}">
                      <a16:creationId xmlns:a16="http://schemas.microsoft.com/office/drawing/2014/main" id="{B36EA691-F32C-E581-AE86-C26FC3F26A49}"/>
                    </a:ext>
                  </a:extLst>
                </p:cNvPr>
                <p:cNvPicPr/>
                <p:nvPr/>
              </p:nvPicPr>
              <p:blipFill>
                <a:blip r:embed="rId183"/>
                <a:stretch>
                  <a:fillRect/>
                </a:stretch>
              </p:blipFill>
              <p:spPr>
                <a:xfrm>
                  <a:off x="8666165" y="1449993"/>
                  <a:ext cx="131040" cy="36612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109" name="Entrada de lápiz 108">
                  <a:extLst>
                    <a:ext uri="{FF2B5EF4-FFF2-40B4-BE49-F238E27FC236}">
                      <a16:creationId xmlns:a16="http://schemas.microsoft.com/office/drawing/2014/main" id="{380CB306-0DF4-C988-FB66-5B04FD212152}"/>
                    </a:ext>
                  </a:extLst>
                </p14:cNvPr>
                <p14:cNvContentPartPr/>
                <p14:nvPr/>
              </p14:nvContentPartPr>
              <p14:xfrm>
                <a:off x="9552845" y="1563393"/>
                <a:ext cx="241560" cy="305640"/>
              </p14:xfrm>
            </p:contentPart>
          </mc:Choice>
          <mc:Fallback xmlns="">
            <p:pic>
              <p:nvPicPr>
                <p:cNvPr id="109" name="Entrada de lápiz 108">
                  <a:extLst>
                    <a:ext uri="{FF2B5EF4-FFF2-40B4-BE49-F238E27FC236}">
                      <a16:creationId xmlns:a16="http://schemas.microsoft.com/office/drawing/2014/main" id="{380CB306-0DF4-C988-FB66-5B04FD212152}"/>
                    </a:ext>
                  </a:extLst>
                </p:cNvPr>
                <p:cNvPicPr/>
                <p:nvPr/>
              </p:nvPicPr>
              <p:blipFill>
                <a:blip r:embed="rId185"/>
                <a:stretch>
                  <a:fillRect/>
                </a:stretch>
              </p:blipFill>
              <p:spPr>
                <a:xfrm>
                  <a:off x="9516845" y="1527753"/>
                  <a:ext cx="313200" cy="37728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110" name="Entrada de lápiz 109">
                  <a:extLst>
                    <a:ext uri="{FF2B5EF4-FFF2-40B4-BE49-F238E27FC236}">
                      <a16:creationId xmlns:a16="http://schemas.microsoft.com/office/drawing/2014/main" id="{8BB6EBE0-9BAB-8ECD-430C-A5A63375AEB5}"/>
                    </a:ext>
                  </a:extLst>
                </p14:cNvPr>
                <p14:cNvContentPartPr/>
                <p14:nvPr/>
              </p14:nvContentPartPr>
              <p14:xfrm>
                <a:off x="9637085" y="1548633"/>
                <a:ext cx="105480" cy="360720"/>
              </p14:xfrm>
            </p:contentPart>
          </mc:Choice>
          <mc:Fallback xmlns="">
            <p:pic>
              <p:nvPicPr>
                <p:cNvPr id="110" name="Entrada de lápiz 109">
                  <a:extLst>
                    <a:ext uri="{FF2B5EF4-FFF2-40B4-BE49-F238E27FC236}">
                      <a16:creationId xmlns:a16="http://schemas.microsoft.com/office/drawing/2014/main" id="{8BB6EBE0-9BAB-8ECD-430C-A5A63375AEB5}"/>
                    </a:ext>
                  </a:extLst>
                </p:cNvPr>
                <p:cNvPicPr/>
                <p:nvPr/>
              </p:nvPicPr>
              <p:blipFill>
                <a:blip r:embed="rId187"/>
                <a:stretch>
                  <a:fillRect/>
                </a:stretch>
              </p:blipFill>
              <p:spPr>
                <a:xfrm>
                  <a:off x="9601445" y="1512993"/>
                  <a:ext cx="177120" cy="4323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111" name="Entrada de lápiz 110">
                  <a:extLst>
                    <a:ext uri="{FF2B5EF4-FFF2-40B4-BE49-F238E27FC236}">
                      <a16:creationId xmlns:a16="http://schemas.microsoft.com/office/drawing/2014/main" id="{4FC880D9-8B2F-0E35-DE63-CDA4152AF8F7}"/>
                    </a:ext>
                  </a:extLst>
                </p14:cNvPr>
                <p14:cNvContentPartPr/>
                <p14:nvPr/>
              </p14:nvContentPartPr>
              <p14:xfrm>
                <a:off x="9897365" y="1667793"/>
                <a:ext cx="585360" cy="1287360"/>
              </p14:xfrm>
            </p:contentPart>
          </mc:Choice>
          <mc:Fallback xmlns="">
            <p:pic>
              <p:nvPicPr>
                <p:cNvPr id="111" name="Entrada de lápiz 110">
                  <a:extLst>
                    <a:ext uri="{FF2B5EF4-FFF2-40B4-BE49-F238E27FC236}">
                      <a16:creationId xmlns:a16="http://schemas.microsoft.com/office/drawing/2014/main" id="{4FC880D9-8B2F-0E35-DE63-CDA4152AF8F7}"/>
                    </a:ext>
                  </a:extLst>
                </p:cNvPr>
                <p:cNvPicPr/>
                <p:nvPr/>
              </p:nvPicPr>
              <p:blipFill>
                <a:blip r:embed="rId189"/>
                <a:stretch>
                  <a:fillRect/>
                </a:stretch>
              </p:blipFill>
              <p:spPr>
                <a:xfrm>
                  <a:off x="9861365" y="1631793"/>
                  <a:ext cx="657000" cy="135900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112" name="Entrada de lápiz 111">
                  <a:extLst>
                    <a:ext uri="{FF2B5EF4-FFF2-40B4-BE49-F238E27FC236}">
                      <a16:creationId xmlns:a16="http://schemas.microsoft.com/office/drawing/2014/main" id="{A14247C0-3B0B-B737-C8CD-C6545E8A4732}"/>
                    </a:ext>
                  </a:extLst>
                </p14:cNvPr>
                <p14:cNvContentPartPr/>
                <p14:nvPr/>
              </p14:nvContentPartPr>
              <p14:xfrm>
                <a:off x="10344485" y="2936433"/>
                <a:ext cx="213120" cy="228600"/>
              </p14:xfrm>
            </p:contentPart>
          </mc:Choice>
          <mc:Fallback xmlns="">
            <p:pic>
              <p:nvPicPr>
                <p:cNvPr id="112" name="Entrada de lápiz 111">
                  <a:extLst>
                    <a:ext uri="{FF2B5EF4-FFF2-40B4-BE49-F238E27FC236}">
                      <a16:creationId xmlns:a16="http://schemas.microsoft.com/office/drawing/2014/main" id="{A14247C0-3B0B-B737-C8CD-C6545E8A4732}"/>
                    </a:ext>
                  </a:extLst>
                </p:cNvPr>
                <p:cNvPicPr/>
                <p:nvPr/>
              </p:nvPicPr>
              <p:blipFill>
                <a:blip r:embed="rId191"/>
                <a:stretch>
                  <a:fillRect/>
                </a:stretch>
              </p:blipFill>
              <p:spPr>
                <a:xfrm>
                  <a:off x="10308845" y="2900433"/>
                  <a:ext cx="28476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113" name="Entrada de lápiz 112">
                  <a:extLst>
                    <a:ext uri="{FF2B5EF4-FFF2-40B4-BE49-F238E27FC236}">
                      <a16:creationId xmlns:a16="http://schemas.microsoft.com/office/drawing/2014/main" id="{4E85ADEB-C643-0589-FE85-FAFDD9B3F3F7}"/>
                    </a:ext>
                  </a:extLst>
                </p14:cNvPr>
                <p14:cNvContentPartPr/>
                <p14:nvPr/>
              </p14:nvContentPartPr>
              <p14:xfrm>
                <a:off x="10382645" y="2976753"/>
                <a:ext cx="166320" cy="212400"/>
              </p14:xfrm>
            </p:contentPart>
          </mc:Choice>
          <mc:Fallback xmlns="">
            <p:pic>
              <p:nvPicPr>
                <p:cNvPr id="113" name="Entrada de lápiz 112">
                  <a:extLst>
                    <a:ext uri="{FF2B5EF4-FFF2-40B4-BE49-F238E27FC236}">
                      <a16:creationId xmlns:a16="http://schemas.microsoft.com/office/drawing/2014/main" id="{4E85ADEB-C643-0589-FE85-FAFDD9B3F3F7}"/>
                    </a:ext>
                  </a:extLst>
                </p:cNvPr>
                <p:cNvPicPr/>
                <p:nvPr/>
              </p:nvPicPr>
              <p:blipFill>
                <a:blip r:embed="rId193"/>
                <a:stretch>
                  <a:fillRect/>
                </a:stretch>
              </p:blipFill>
              <p:spPr>
                <a:xfrm>
                  <a:off x="10347005" y="2941113"/>
                  <a:ext cx="23796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115" name="Entrada de lápiz 114">
                  <a:extLst>
                    <a:ext uri="{FF2B5EF4-FFF2-40B4-BE49-F238E27FC236}">
                      <a16:creationId xmlns:a16="http://schemas.microsoft.com/office/drawing/2014/main" id="{C520D616-2215-10DA-C9D3-49023978F610}"/>
                    </a:ext>
                  </a:extLst>
                </p14:cNvPr>
                <p14:cNvContentPartPr/>
                <p14:nvPr/>
              </p14:nvContentPartPr>
              <p14:xfrm>
                <a:off x="10480925" y="3275193"/>
                <a:ext cx="234720" cy="217080"/>
              </p14:xfrm>
            </p:contentPart>
          </mc:Choice>
          <mc:Fallback xmlns="">
            <p:pic>
              <p:nvPicPr>
                <p:cNvPr id="115" name="Entrada de lápiz 114">
                  <a:extLst>
                    <a:ext uri="{FF2B5EF4-FFF2-40B4-BE49-F238E27FC236}">
                      <a16:creationId xmlns:a16="http://schemas.microsoft.com/office/drawing/2014/main" id="{C520D616-2215-10DA-C9D3-49023978F610}"/>
                    </a:ext>
                  </a:extLst>
                </p:cNvPr>
                <p:cNvPicPr/>
                <p:nvPr/>
              </p:nvPicPr>
              <p:blipFill>
                <a:blip r:embed="rId195"/>
                <a:stretch>
                  <a:fillRect/>
                </a:stretch>
              </p:blipFill>
              <p:spPr>
                <a:xfrm>
                  <a:off x="10444925" y="3239553"/>
                  <a:ext cx="306360" cy="28872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116" name="Entrada de lápiz 115">
                  <a:extLst>
                    <a:ext uri="{FF2B5EF4-FFF2-40B4-BE49-F238E27FC236}">
                      <a16:creationId xmlns:a16="http://schemas.microsoft.com/office/drawing/2014/main" id="{C8EFF603-F805-CD30-606C-509BEDD53E67}"/>
                    </a:ext>
                  </a:extLst>
                </p14:cNvPr>
                <p14:cNvContentPartPr/>
                <p14:nvPr/>
              </p14:nvContentPartPr>
              <p14:xfrm>
                <a:off x="10573445" y="3307593"/>
                <a:ext cx="77040" cy="320400"/>
              </p14:xfrm>
            </p:contentPart>
          </mc:Choice>
          <mc:Fallback xmlns="">
            <p:pic>
              <p:nvPicPr>
                <p:cNvPr id="116" name="Entrada de lápiz 115">
                  <a:extLst>
                    <a:ext uri="{FF2B5EF4-FFF2-40B4-BE49-F238E27FC236}">
                      <a16:creationId xmlns:a16="http://schemas.microsoft.com/office/drawing/2014/main" id="{C8EFF603-F805-CD30-606C-509BEDD53E67}"/>
                    </a:ext>
                  </a:extLst>
                </p:cNvPr>
                <p:cNvPicPr/>
                <p:nvPr/>
              </p:nvPicPr>
              <p:blipFill>
                <a:blip r:embed="rId197"/>
                <a:stretch>
                  <a:fillRect/>
                </a:stretch>
              </p:blipFill>
              <p:spPr>
                <a:xfrm>
                  <a:off x="10537445" y="3271593"/>
                  <a:ext cx="148680" cy="39204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117" name="Entrada de lápiz 116">
                  <a:extLst>
                    <a:ext uri="{FF2B5EF4-FFF2-40B4-BE49-F238E27FC236}">
                      <a16:creationId xmlns:a16="http://schemas.microsoft.com/office/drawing/2014/main" id="{9FCB3009-202F-3A1F-38B3-B5799391B273}"/>
                    </a:ext>
                  </a:extLst>
                </p14:cNvPr>
                <p14:cNvContentPartPr/>
                <p14:nvPr/>
              </p14:nvContentPartPr>
              <p14:xfrm>
                <a:off x="10597565" y="3533313"/>
                <a:ext cx="180720" cy="1495800"/>
              </p14:xfrm>
            </p:contentPart>
          </mc:Choice>
          <mc:Fallback xmlns="">
            <p:pic>
              <p:nvPicPr>
                <p:cNvPr id="117" name="Entrada de lápiz 116">
                  <a:extLst>
                    <a:ext uri="{FF2B5EF4-FFF2-40B4-BE49-F238E27FC236}">
                      <a16:creationId xmlns:a16="http://schemas.microsoft.com/office/drawing/2014/main" id="{9FCB3009-202F-3A1F-38B3-B5799391B273}"/>
                    </a:ext>
                  </a:extLst>
                </p:cNvPr>
                <p:cNvPicPr/>
                <p:nvPr/>
              </p:nvPicPr>
              <p:blipFill>
                <a:blip r:embed="rId199"/>
                <a:stretch>
                  <a:fillRect/>
                </a:stretch>
              </p:blipFill>
              <p:spPr>
                <a:xfrm>
                  <a:off x="10561925" y="3497673"/>
                  <a:ext cx="252360" cy="156744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118" name="Entrada de lápiz 117">
                  <a:extLst>
                    <a:ext uri="{FF2B5EF4-FFF2-40B4-BE49-F238E27FC236}">
                      <a16:creationId xmlns:a16="http://schemas.microsoft.com/office/drawing/2014/main" id="{708E14E8-03D6-9BC6-8EBD-01597B6D38A0}"/>
                    </a:ext>
                  </a:extLst>
                </p14:cNvPr>
                <p14:cNvContentPartPr/>
                <p14:nvPr/>
              </p14:nvContentPartPr>
              <p14:xfrm>
                <a:off x="10606565" y="4886913"/>
                <a:ext cx="209160" cy="230040"/>
              </p14:xfrm>
            </p:contentPart>
          </mc:Choice>
          <mc:Fallback xmlns="">
            <p:pic>
              <p:nvPicPr>
                <p:cNvPr id="118" name="Entrada de lápiz 117">
                  <a:extLst>
                    <a:ext uri="{FF2B5EF4-FFF2-40B4-BE49-F238E27FC236}">
                      <a16:creationId xmlns:a16="http://schemas.microsoft.com/office/drawing/2014/main" id="{708E14E8-03D6-9BC6-8EBD-01597B6D38A0}"/>
                    </a:ext>
                  </a:extLst>
                </p:cNvPr>
                <p:cNvPicPr/>
                <p:nvPr/>
              </p:nvPicPr>
              <p:blipFill>
                <a:blip r:embed="rId201"/>
                <a:stretch>
                  <a:fillRect/>
                </a:stretch>
              </p:blipFill>
              <p:spPr>
                <a:xfrm>
                  <a:off x="10570565" y="4850913"/>
                  <a:ext cx="28080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120" name="Entrada de lápiz 119">
                  <a:extLst>
                    <a:ext uri="{FF2B5EF4-FFF2-40B4-BE49-F238E27FC236}">
                      <a16:creationId xmlns:a16="http://schemas.microsoft.com/office/drawing/2014/main" id="{92F72BA8-8B29-F867-B9B2-7BD94E3089CA}"/>
                    </a:ext>
                  </a:extLst>
                </p14:cNvPr>
                <p14:cNvContentPartPr/>
                <p14:nvPr/>
              </p14:nvContentPartPr>
              <p14:xfrm>
                <a:off x="1656245" y="4226673"/>
                <a:ext cx="2381040" cy="452160"/>
              </p14:xfrm>
            </p:contentPart>
          </mc:Choice>
          <mc:Fallback xmlns="">
            <p:pic>
              <p:nvPicPr>
                <p:cNvPr id="120" name="Entrada de lápiz 119">
                  <a:extLst>
                    <a:ext uri="{FF2B5EF4-FFF2-40B4-BE49-F238E27FC236}">
                      <a16:creationId xmlns:a16="http://schemas.microsoft.com/office/drawing/2014/main" id="{92F72BA8-8B29-F867-B9B2-7BD94E3089CA}"/>
                    </a:ext>
                  </a:extLst>
                </p:cNvPr>
                <p:cNvPicPr/>
                <p:nvPr/>
              </p:nvPicPr>
              <p:blipFill>
                <a:blip r:embed="rId203"/>
                <a:stretch>
                  <a:fillRect/>
                </a:stretch>
              </p:blipFill>
              <p:spPr>
                <a:xfrm>
                  <a:off x="1620605" y="4191033"/>
                  <a:ext cx="2452680" cy="523800"/>
                </a:xfrm>
                <a:prstGeom prst="rect">
                  <a:avLst/>
                </a:prstGeom>
              </p:spPr>
            </p:pic>
          </mc:Fallback>
        </mc:AlternateContent>
      </p:grpSp>
    </p:spTree>
    <p:extLst>
      <p:ext uri="{BB962C8B-B14F-4D97-AF65-F5344CB8AC3E}">
        <p14:creationId xmlns:p14="http://schemas.microsoft.com/office/powerpoint/2010/main" val="1951602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upo 26">
            <a:extLst>
              <a:ext uri="{FF2B5EF4-FFF2-40B4-BE49-F238E27FC236}">
                <a16:creationId xmlns:a16="http://schemas.microsoft.com/office/drawing/2014/main" id="{BF3A6231-197D-8FC0-D499-ABD5623B450B}"/>
              </a:ext>
            </a:extLst>
          </p:cNvPr>
          <p:cNvGrpSpPr/>
          <p:nvPr/>
        </p:nvGrpSpPr>
        <p:grpSpPr>
          <a:xfrm>
            <a:off x="405245" y="104673"/>
            <a:ext cx="6185520" cy="2052720"/>
            <a:chOff x="405245" y="104673"/>
            <a:chExt cx="6185520" cy="2052720"/>
          </a:xfrm>
        </p:grpSpPr>
        <mc:AlternateContent xmlns:mc="http://schemas.openxmlformats.org/markup-compatibility/2006" xmlns:p14="http://schemas.microsoft.com/office/powerpoint/2010/main">
          <mc:Choice Requires="p14">
            <p:contentPart p14:bwMode="auto" r:id="rId2">
              <p14:nvContentPartPr>
                <p14:cNvPr id="2" name="Entrada de lápiz 1">
                  <a:extLst>
                    <a:ext uri="{FF2B5EF4-FFF2-40B4-BE49-F238E27FC236}">
                      <a16:creationId xmlns:a16="http://schemas.microsoft.com/office/drawing/2014/main" id="{FE56A005-A5B2-1955-EC10-DF7EAC92F7B8}"/>
                    </a:ext>
                  </a:extLst>
                </p14:cNvPr>
                <p14:cNvContentPartPr/>
                <p14:nvPr/>
              </p14:nvContentPartPr>
              <p14:xfrm>
                <a:off x="631685" y="347313"/>
                <a:ext cx="166680" cy="1019160"/>
              </p14:xfrm>
            </p:contentPart>
          </mc:Choice>
          <mc:Fallback xmlns="">
            <p:pic>
              <p:nvPicPr>
                <p:cNvPr id="2" name="Entrada de lápiz 1">
                  <a:extLst>
                    <a:ext uri="{FF2B5EF4-FFF2-40B4-BE49-F238E27FC236}">
                      <a16:creationId xmlns:a16="http://schemas.microsoft.com/office/drawing/2014/main" id="{FE56A005-A5B2-1955-EC10-DF7EAC92F7B8}"/>
                    </a:ext>
                  </a:extLst>
                </p:cNvPr>
                <p:cNvPicPr/>
                <p:nvPr/>
              </p:nvPicPr>
              <p:blipFill>
                <a:blip r:embed="rId3"/>
                <a:stretch>
                  <a:fillRect/>
                </a:stretch>
              </p:blipFill>
              <p:spPr>
                <a:xfrm>
                  <a:off x="596045" y="311673"/>
                  <a:ext cx="238320" cy="10908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Entrada de lápiz 2">
                  <a:extLst>
                    <a:ext uri="{FF2B5EF4-FFF2-40B4-BE49-F238E27FC236}">
                      <a16:creationId xmlns:a16="http://schemas.microsoft.com/office/drawing/2014/main" id="{5DBE1ABF-3EB9-3A5A-056C-193F24109D7C}"/>
                    </a:ext>
                  </a:extLst>
                </p14:cNvPr>
                <p14:cNvContentPartPr/>
                <p14:nvPr/>
              </p14:nvContentPartPr>
              <p14:xfrm>
                <a:off x="825725" y="104673"/>
                <a:ext cx="145080" cy="1327680"/>
              </p14:xfrm>
            </p:contentPart>
          </mc:Choice>
          <mc:Fallback xmlns="">
            <p:pic>
              <p:nvPicPr>
                <p:cNvPr id="3" name="Entrada de lápiz 2">
                  <a:extLst>
                    <a:ext uri="{FF2B5EF4-FFF2-40B4-BE49-F238E27FC236}">
                      <a16:creationId xmlns:a16="http://schemas.microsoft.com/office/drawing/2014/main" id="{5DBE1ABF-3EB9-3A5A-056C-193F24109D7C}"/>
                    </a:ext>
                  </a:extLst>
                </p:cNvPr>
                <p:cNvPicPr/>
                <p:nvPr/>
              </p:nvPicPr>
              <p:blipFill>
                <a:blip r:embed="rId5"/>
                <a:stretch>
                  <a:fillRect/>
                </a:stretch>
              </p:blipFill>
              <p:spPr>
                <a:xfrm>
                  <a:off x="790085" y="68673"/>
                  <a:ext cx="216720" cy="13993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4" name="Entrada de lápiz 3">
                  <a:extLst>
                    <a:ext uri="{FF2B5EF4-FFF2-40B4-BE49-F238E27FC236}">
                      <a16:creationId xmlns:a16="http://schemas.microsoft.com/office/drawing/2014/main" id="{9E3C9F1D-AE9B-430C-DA48-554C2D2116BE}"/>
                    </a:ext>
                  </a:extLst>
                </p14:cNvPr>
                <p14:cNvContentPartPr/>
                <p14:nvPr/>
              </p14:nvContentPartPr>
              <p14:xfrm>
                <a:off x="728165" y="771753"/>
                <a:ext cx="269280" cy="104400"/>
              </p14:xfrm>
            </p:contentPart>
          </mc:Choice>
          <mc:Fallback xmlns="">
            <p:pic>
              <p:nvPicPr>
                <p:cNvPr id="4" name="Entrada de lápiz 3">
                  <a:extLst>
                    <a:ext uri="{FF2B5EF4-FFF2-40B4-BE49-F238E27FC236}">
                      <a16:creationId xmlns:a16="http://schemas.microsoft.com/office/drawing/2014/main" id="{9E3C9F1D-AE9B-430C-DA48-554C2D2116BE}"/>
                    </a:ext>
                  </a:extLst>
                </p:cNvPr>
                <p:cNvPicPr/>
                <p:nvPr/>
              </p:nvPicPr>
              <p:blipFill>
                <a:blip r:embed="rId7"/>
                <a:stretch>
                  <a:fillRect/>
                </a:stretch>
              </p:blipFill>
              <p:spPr>
                <a:xfrm>
                  <a:off x="692525" y="735753"/>
                  <a:ext cx="34092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 name="Entrada de lápiz 4">
                  <a:extLst>
                    <a:ext uri="{FF2B5EF4-FFF2-40B4-BE49-F238E27FC236}">
                      <a16:creationId xmlns:a16="http://schemas.microsoft.com/office/drawing/2014/main" id="{6F1A1614-EAA5-1B05-D153-601B3A8D9B06}"/>
                    </a:ext>
                  </a:extLst>
                </p14:cNvPr>
                <p14:cNvContentPartPr/>
                <p14:nvPr/>
              </p14:nvContentPartPr>
              <p14:xfrm>
                <a:off x="1037765" y="823953"/>
                <a:ext cx="213840" cy="565560"/>
              </p14:xfrm>
            </p:contentPart>
          </mc:Choice>
          <mc:Fallback xmlns="">
            <p:pic>
              <p:nvPicPr>
                <p:cNvPr id="5" name="Entrada de lápiz 4">
                  <a:extLst>
                    <a:ext uri="{FF2B5EF4-FFF2-40B4-BE49-F238E27FC236}">
                      <a16:creationId xmlns:a16="http://schemas.microsoft.com/office/drawing/2014/main" id="{6F1A1614-EAA5-1B05-D153-601B3A8D9B06}"/>
                    </a:ext>
                  </a:extLst>
                </p:cNvPr>
                <p:cNvPicPr/>
                <p:nvPr/>
              </p:nvPicPr>
              <p:blipFill>
                <a:blip r:embed="rId9"/>
                <a:stretch>
                  <a:fillRect/>
                </a:stretch>
              </p:blipFill>
              <p:spPr>
                <a:xfrm>
                  <a:off x="1001765" y="788313"/>
                  <a:ext cx="285480" cy="6372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6" name="Entrada de lápiz 5">
                  <a:extLst>
                    <a:ext uri="{FF2B5EF4-FFF2-40B4-BE49-F238E27FC236}">
                      <a16:creationId xmlns:a16="http://schemas.microsoft.com/office/drawing/2014/main" id="{AD1410B3-45D6-780A-484D-4A2B549354E8}"/>
                    </a:ext>
                  </a:extLst>
                </p14:cNvPr>
                <p14:cNvContentPartPr/>
                <p14:nvPr/>
              </p14:nvContentPartPr>
              <p14:xfrm>
                <a:off x="1026965" y="858873"/>
                <a:ext cx="247680" cy="330480"/>
              </p14:xfrm>
            </p:contentPart>
          </mc:Choice>
          <mc:Fallback xmlns="">
            <p:pic>
              <p:nvPicPr>
                <p:cNvPr id="6" name="Entrada de lápiz 5">
                  <a:extLst>
                    <a:ext uri="{FF2B5EF4-FFF2-40B4-BE49-F238E27FC236}">
                      <a16:creationId xmlns:a16="http://schemas.microsoft.com/office/drawing/2014/main" id="{AD1410B3-45D6-780A-484D-4A2B549354E8}"/>
                    </a:ext>
                  </a:extLst>
                </p:cNvPr>
                <p:cNvPicPr/>
                <p:nvPr/>
              </p:nvPicPr>
              <p:blipFill>
                <a:blip r:embed="rId11"/>
                <a:stretch>
                  <a:fillRect/>
                </a:stretch>
              </p:blipFill>
              <p:spPr>
                <a:xfrm>
                  <a:off x="990965" y="822873"/>
                  <a:ext cx="319320" cy="4021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7" name="Entrada de lápiz 6">
                  <a:extLst>
                    <a:ext uri="{FF2B5EF4-FFF2-40B4-BE49-F238E27FC236}">
                      <a16:creationId xmlns:a16="http://schemas.microsoft.com/office/drawing/2014/main" id="{92D9D8EE-5033-3E63-170E-F955782DA602}"/>
                    </a:ext>
                  </a:extLst>
                </p14:cNvPr>
                <p14:cNvContentPartPr/>
                <p14:nvPr/>
              </p14:nvContentPartPr>
              <p14:xfrm>
                <a:off x="1271765" y="842313"/>
                <a:ext cx="141480" cy="507600"/>
              </p14:xfrm>
            </p:contentPart>
          </mc:Choice>
          <mc:Fallback xmlns="">
            <p:pic>
              <p:nvPicPr>
                <p:cNvPr id="7" name="Entrada de lápiz 6">
                  <a:extLst>
                    <a:ext uri="{FF2B5EF4-FFF2-40B4-BE49-F238E27FC236}">
                      <a16:creationId xmlns:a16="http://schemas.microsoft.com/office/drawing/2014/main" id="{92D9D8EE-5033-3E63-170E-F955782DA602}"/>
                    </a:ext>
                  </a:extLst>
                </p:cNvPr>
                <p:cNvPicPr/>
                <p:nvPr/>
              </p:nvPicPr>
              <p:blipFill>
                <a:blip r:embed="rId13"/>
                <a:stretch>
                  <a:fillRect/>
                </a:stretch>
              </p:blipFill>
              <p:spPr>
                <a:xfrm>
                  <a:off x="1235765" y="806313"/>
                  <a:ext cx="21312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8" name="Entrada de lápiz 7">
                  <a:extLst>
                    <a:ext uri="{FF2B5EF4-FFF2-40B4-BE49-F238E27FC236}">
                      <a16:creationId xmlns:a16="http://schemas.microsoft.com/office/drawing/2014/main" id="{E5732A9D-660B-699A-6912-69288F939E0E}"/>
                    </a:ext>
                  </a:extLst>
                </p14:cNvPr>
                <p14:cNvContentPartPr/>
                <p14:nvPr/>
              </p14:nvContentPartPr>
              <p14:xfrm>
                <a:off x="1472285" y="857073"/>
                <a:ext cx="209160" cy="513000"/>
              </p14:xfrm>
            </p:contentPart>
          </mc:Choice>
          <mc:Fallback xmlns="">
            <p:pic>
              <p:nvPicPr>
                <p:cNvPr id="8" name="Entrada de lápiz 7">
                  <a:extLst>
                    <a:ext uri="{FF2B5EF4-FFF2-40B4-BE49-F238E27FC236}">
                      <a16:creationId xmlns:a16="http://schemas.microsoft.com/office/drawing/2014/main" id="{E5732A9D-660B-699A-6912-69288F939E0E}"/>
                    </a:ext>
                  </a:extLst>
                </p:cNvPr>
                <p:cNvPicPr/>
                <p:nvPr/>
              </p:nvPicPr>
              <p:blipFill>
                <a:blip r:embed="rId15"/>
                <a:stretch>
                  <a:fillRect/>
                </a:stretch>
              </p:blipFill>
              <p:spPr>
                <a:xfrm>
                  <a:off x="1436285" y="821433"/>
                  <a:ext cx="280800" cy="584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Entrada de lápiz 8">
                  <a:extLst>
                    <a:ext uri="{FF2B5EF4-FFF2-40B4-BE49-F238E27FC236}">
                      <a16:creationId xmlns:a16="http://schemas.microsoft.com/office/drawing/2014/main" id="{3C291B76-BD8B-CF4A-0C91-81908F928810}"/>
                    </a:ext>
                  </a:extLst>
                </p14:cNvPr>
                <p14:cNvContentPartPr/>
                <p14:nvPr/>
              </p14:nvContentPartPr>
              <p14:xfrm>
                <a:off x="1431245" y="900273"/>
                <a:ext cx="171000" cy="228600"/>
              </p14:xfrm>
            </p:contentPart>
          </mc:Choice>
          <mc:Fallback xmlns="">
            <p:pic>
              <p:nvPicPr>
                <p:cNvPr id="9" name="Entrada de lápiz 8">
                  <a:extLst>
                    <a:ext uri="{FF2B5EF4-FFF2-40B4-BE49-F238E27FC236}">
                      <a16:creationId xmlns:a16="http://schemas.microsoft.com/office/drawing/2014/main" id="{3C291B76-BD8B-CF4A-0C91-81908F928810}"/>
                    </a:ext>
                  </a:extLst>
                </p:cNvPr>
                <p:cNvPicPr/>
                <p:nvPr/>
              </p:nvPicPr>
              <p:blipFill>
                <a:blip r:embed="rId17"/>
                <a:stretch>
                  <a:fillRect/>
                </a:stretch>
              </p:blipFill>
              <p:spPr>
                <a:xfrm>
                  <a:off x="1395245" y="864633"/>
                  <a:ext cx="242640" cy="3002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Entrada de lápiz 9">
                  <a:extLst>
                    <a:ext uri="{FF2B5EF4-FFF2-40B4-BE49-F238E27FC236}">
                      <a16:creationId xmlns:a16="http://schemas.microsoft.com/office/drawing/2014/main" id="{CC819720-421A-9C05-E9A8-2DFE26B55DA2}"/>
                    </a:ext>
                  </a:extLst>
                </p14:cNvPr>
                <p14:cNvContentPartPr/>
                <p14:nvPr/>
              </p14:nvContentPartPr>
              <p14:xfrm>
                <a:off x="1586765" y="852753"/>
                <a:ext cx="251640" cy="461880"/>
              </p14:xfrm>
            </p:contentPart>
          </mc:Choice>
          <mc:Fallback xmlns="">
            <p:pic>
              <p:nvPicPr>
                <p:cNvPr id="10" name="Entrada de lápiz 9">
                  <a:extLst>
                    <a:ext uri="{FF2B5EF4-FFF2-40B4-BE49-F238E27FC236}">
                      <a16:creationId xmlns:a16="http://schemas.microsoft.com/office/drawing/2014/main" id="{CC819720-421A-9C05-E9A8-2DFE26B55DA2}"/>
                    </a:ext>
                  </a:extLst>
                </p:cNvPr>
                <p:cNvPicPr/>
                <p:nvPr/>
              </p:nvPicPr>
              <p:blipFill>
                <a:blip r:embed="rId19"/>
                <a:stretch>
                  <a:fillRect/>
                </a:stretch>
              </p:blipFill>
              <p:spPr>
                <a:xfrm>
                  <a:off x="1551125" y="816753"/>
                  <a:ext cx="323280" cy="5335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Entrada de lápiz 10">
                  <a:extLst>
                    <a:ext uri="{FF2B5EF4-FFF2-40B4-BE49-F238E27FC236}">
                      <a16:creationId xmlns:a16="http://schemas.microsoft.com/office/drawing/2014/main" id="{5F1D6484-2E0B-DD90-3179-36DAD4F8751F}"/>
                    </a:ext>
                  </a:extLst>
                </p14:cNvPr>
                <p14:cNvContentPartPr/>
                <p14:nvPr/>
              </p14:nvContentPartPr>
              <p14:xfrm>
                <a:off x="1844525" y="874353"/>
                <a:ext cx="657000" cy="438480"/>
              </p14:xfrm>
            </p:contentPart>
          </mc:Choice>
          <mc:Fallback xmlns="">
            <p:pic>
              <p:nvPicPr>
                <p:cNvPr id="11" name="Entrada de lápiz 10">
                  <a:extLst>
                    <a:ext uri="{FF2B5EF4-FFF2-40B4-BE49-F238E27FC236}">
                      <a16:creationId xmlns:a16="http://schemas.microsoft.com/office/drawing/2014/main" id="{5F1D6484-2E0B-DD90-3179-36DAD4F8751F}"/>
                    </a:ext>
                  </a:extLst>
                </p:cNvPr>
                <p:cNvPicPr/>
                <p:nvPr/>
              </p:nvPicPr>
              <p:blipFill>
                <a:blip r:embed="rId21"/>
                <a:stretch>
                  <a:fillRect/>
                </a:stretch>
              </p:blipFill>
              <p:spPr>
                <a:xfrm>
                  <a:off x="1808525" y="838353"/>
                  <a:ext cx="728640" cy="5101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Entrada de lápiz 12">
                  <a:extLst>
                    <a:ext uri="{FF2B5EF4-FFF2-40B4-BE49-F238E27FC236}">
                      <a16:creationId xmlns:a16="http://schemas.microsoft.com/office/drawing/2014/main" id="{6D742A0A-D429-C4E9-1BEF-8277A7D8C549}"/>
                    </a:ext>
                  </a:extLst>
                </p14:cNvPr>
                <p14:cNvContentPartPr/>
                <p14:nvPr/>
              </p14:nvContentPartPr>
              <p14:xfrm>
                <a:off x="2757125" y="921153"/>
                <a:ext cx="150120" cy="423360"/>
              </p14:xfrm>
            </p:contentPart>
          </mc:Choice>
          <mc:Fallback xmlns="">
            <p:pic>
              <p:nvPicPr>
                <p:cNvPr id="13" name="Entrada de lápiz 12">
                  <a:extLst>
                    <a:ext uri="{FF2B5EF4-FFF2-40B4-BE49-F238E27FC236}">
                      <a16:creationId xmlns:a16="http://schemas.microsoft.com/office/drawing/2014/main" id="{6D742A0A-D429-C4E9-1BEF-8277A7D8C549}"/>
                    </a:ext>
                  </a:extLst>
                </p:cNvPr>
                <p:cNvPicPr/>
                <p:nvPr/>
              </p:nvPicPr>
              <p:blipFill>
                <a:blip r:embed="rId23"/>
                <a:stretch>
                  <a:fillRect/>
                </a:stretch>
              </p:blipFill>
              <p:spPr>
                <a:xfrm>
                  <a:off x="2721485" y="885153"/>
                  <a:ext cx="2217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Entrada de lápiz 13">
                  <a:extLst>
                    <a:ext uri="{FF2B5EF4-FFF2-40B4-BE49-F238E27FC236}">
                      <a16:creationId xmlns:a16="http://schemas.microsoft.com/office/drawing/2014/main" id="{9E2A9BF5-3F15-8A01-C990-7705816333FF}"/>
                    </a:ext>
                  </a:extLst>
                </p14:cNvPr>
                <p14:cNvContentPartPr/>
                <p14:nvPr/>
              </p14:nvContentPartPr>
              <p14:xfrm>
                <a:off x="2955125" y="990273"/>
                <a:ext cx="188640" cy="322560"/>
              </p14:xfrm>
            </p:contentPart>
          </mc:Choice>
          <mc:Fallback xmlns="">
            <p:pic>
              <p:nvPicPr>
                <p:cNvPr id="14" name="Entrada de lápiz 13">
                  <a:extLst>
                    <a:ext uri="{FF2B5EF4-FFF2-40B4-BE49-F238E27FC236}">
                      <a16:creationId xmlns:a16="http://schemas.microsoft.com/office/drawing/2014/main" id="{9E2A9BF5-3F15-8A01-C990-7705816333FF}"/>
                    </a:ext>
                  </a:extLst>
                </p:cNvPr>
                <p:cNvPicPr/>
                <p:nvPr/>
              </p:nvPicPr>
              <p:blipFill>
                <a:blip r:embed="rId25"/>
                <a:stretch>
                  <a:fillRect/>
                </a:stretch>
              </p:blipFill>
              <p:spPr>
                <a:xfrm>
                  <a:off x="2919125" y="954273"/>
                  <a:ext cx="260280" cy="39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Entrada de lápiz 14">
                  <a:extLst>
                    <a:ext uri="{FF2B5EF4-FFF2-40B4-BE49-F238E27FC236}">
                      <a16:creationId xmlns:a16="http://schemas.microsoft.com/office/drawing/2014/main" id="{204D07C5-0242-689A-A0EB-2E38543DECBE}"/>
                    </a:ext>
                  </a:extLst>
                </p14:cNvPr>
                <p14:cNvContentPartPr/>
                <p14:nvPr/>
              </p14:nvContentPartPr>
              <p14:xfrm>
                <a:off x="2976005" y="943833"/>
                <a:ext cx="125280" cy="182160"/>
              </p14:xfrm>
            </p:contentPart>
          </mc:Choice>
          <mc:Fallback xmlns="">
            <p:pic>
              <p:nvPicPr>
                <p:cNvPr id="15" name="Entrada de lápiz 14">
                  <a:extLst>
                    <a:ext uri="{FF2B5EF4-FFF2-40B4-BE49-F238E27FC236}">
                      <a16:creationId xmlns:a16="http://schemas.microsoft.com/office/drawing/2014/main" id="{204D07C5-0242-689A-A0EB-2E38543DECBE}"/>
                    </a:ext>
                  </a:extLst>
                </p:cNvPr>
                <p:cNvPicPr/>
                <p:nvPr/>
              </p:nvPicPr>
              <p:blipFill>
                <a:blip r:embed="rId27"/>
                <a:stretch>
                  <a:fillRect/>
                </a:stretch>
              </p:blipFill>
              <p:spPr>
                <a:xfrm>
                  <a:off x="2940005" y="907833"/>
                  <a:ext cx="19692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Entrada de lápiz 15">
                  <a:extLst>
                    <a:ext uri="{FF2B5EF4-FFF2-40B4-BE49-F238E27FC236}">
                      <a16:creationId xmlns:a16="http://schemas.microsoft.com/office/drawing/2014/main" id="{F6D4F22A-0D7F-5878-8FA6-D90589E87629}"/>
                    </a:ext>
                  </a:extLst>
                </p14:cNvPr>
                <p14:cNvContentPartPr/>
                <p14:nvPr/>
              </p14:nvContentPartPr>
              <p14:xfrm>
                <a:off x="3136925" y="911793"/>
                <a:ext cx="93600" cy="357480"/>
              </p14:xfrm>
            </p:contentPart>
          </mc:Choice>
          <mc:Fallback xmlns="">
            <p:pic>
              <p:nvPicPr>
                <p:cNvPr id="16" name="Entrada de lápiz 15">
                  <a:extLst>
                    <a:ext uri="{FF2B5EF4-FFF2-40B4-BE49-F238E27FC236}">
                      <a16:creationId xmlns:a16="http://schemas.microsoft.com/office/drawing/2014/main" id="{F6D4F22A-0D7F-5878-8FA6-D90589E87629}"/>
                    </a:ext>
                  </a:extLst>
                </p:cNvPr>
                <p:cNvPicPr/>
                <p:nvPr/>
              </p:nvPicPr>
              <p:blipFill>
                <a:blip r:embed="rId29"/>
                <a:stretch>
                  <a:fillRect/>
                </a:stretch>
              </p:blipFill>
              <p:spPr>
                <a:xfrm>
                  <a:off x="3101285" y="875793"/>
                  <a:ext cx="165240" cy="4291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7" name="Entrada de lápiz 16">
                  <a:extLst>
                    <a:ext uri="{FF2B5EF4-FFF2-40B4-BE49-F238E27FC236}">
                      <a16:creationId xmlns:a16="http://schemas.microsoft.com/office/drawing/2014/main" id="{BAC6EB34-5436-5CFE-1D75-4F61799FDE9C}"/>
                    </a:ext>
                  </a:extLst>
                </p14:cNvPr>
                <p14:cNvContentPartPr/>
                <p14:nvPr/>
              </p14:nvContentPartPr>
              <p14:xfrm>
                <a:off x="3272285" y="902793"/>
                <a:ext cx="171000" cy="403560"/>
              </p14:xfrm>
            </p:contentPart>
          </mc:Choice>
          <mc:Fallback xmlns="">
            <p:pic>
              <p:nvPicPr>
                <p:cNvPr id="17" name="Entrada de lápiz 16">
                  <a:extLst>
                    <a:ext uri="{FF2B5EF4-FFF2-40B4-BE49-F238E27FC236}">
                      <a16:creationId xmlns:a16="http://schemas.microsoft.com/office/drawing/2014/main" id="{BAC6EB34-5436-5CFE-1D75-4F61799FDE9C}"/>
                    </a:ext>
                  </a:extLst>
                </p:cNvPr>
                <p:cNvPicPr/>
                <p:nvPr/>
              </p:nvPicPr>
              <p:blipFill>
                <a:blip r:embed="rId31"/>
                <a:stretch>
                  <a:fillRect/>
                </a:stretch>
              </p:blipFill>
              <p:spPr>
                <a:xfrm>
                  <a:off x="3236285" y="867153"/>
                  <a:ext cx="242640" cy="4752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Entrada de lápiz 17">
                  <a:extLst>
                    <a:ext uri="{FF2B5EF4-FFF2-40B4-BE49-F238E27FC236}">
                      <a16:creationId xmlns:a16="http://schemas.microsoft.com/office/drawing/2014/main" id="{B682DF74-034F-1112-C9CE-3D52F5F9D0B4}"/>
                    </a:ext>
                  </a:extLst>
                </p14:cNvPr>
                <p14:cNvContentPartPr/>
                <p14:nvPr/>
              </p14:nvContentPartPr>
              <p14:xfrm>
                <a:off x="3427805" y="886953"/>
                <a:ext cx="218880" cy="365760"/>
              </p14:xfrm>
            </p:contentPart>
          </mc:Choice>
          <mc:Fallback xmlns="">
            <p:pic>
              <p:nvPicPr>
                <p:cNvPr id="18" name="Entrada de lápiz 17">
                  <a:extLst>
                    <a:ext uri="{FF2B5EF4-FFF2-40B4-BE49-F238E27FC236}">
                      <a16:creationId xmlns:a16="http://schemas.microsoft.com/office/drawing/2014/main" id="{B682DF74-034F-1112-C9CE-3D52F5F9D0B4}"/>
                    </a:ext>
                  </a:extLst>
                </p:cNvPr>
                <p:cNvPicPr/>
                <p:nvPr/>
              </p:nvPicPr>
              <p:blipFill>
                <a:blip r:embed="rId33"/>
                <a:stretch>
                  <a:fillRect/>
                </a:stretch>
              </p:blipFill>
              <p:spPr>
                <a:xfrm>
                  <a:off x="3392165" y="850953"/>
                  <a:ext cx="290520" cy="4374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19" name="Entrada de lápiz 18">
                  <a:extLst>
                    <a:ext uri="{FF2B5EF4-FFF2-40B4-BE49-F238E27FC236}">
                      <a16:creationId xmlns:a16="http://schemas.microsoft.com/office/drawing/2014/main" id="{CF79F6CD-97CC-C06E-0812-E5F5B8186D4C}"/>
                    </a:ext>
                  </a:extLst>
                </p14:cNvPr>
                <p14:cNvContentPartPr/>
                <p14:nvPr/>
              </p14:nvContentPartPr>
              <p14:xfrm>
                <a:off x="3684125" y="893793"/>
                <a:ext cx="198000" cy="398160"/>
              </p14:xfrm>
            </p:contentPart>
          </mc:Choice>
          <mc:Fallback xmlns="">
            <p:pic>
              <p:nvPicPr>
                <p:cNvPr id="19" name="Entrada de lápiz 18">
                  <a:extLst>
                    <a:ext uri="{FF2B5EF4-FFF2-40B4-BE49-F238E27FC236}">
                      <a16:creationId xmlns:a16="http://schemas.microsoft.com/office/drawing/2014/main" id="{CF79F6CD-97CC-C06E-0812-E5F5B8186D4C}"/>
                    </a:ext>
                  </a:extLst>
                </p:cNvPr>
                <p:cNvPicPr/>
                <p:nvPr/>
              </p:nvPicPr>
              <p:blipFill>
                <a:blip r:embed="rId35"/>
                <a:stretch>
                  <a:fillRect/>
                </a:stretch>
              </p:blipFill>
              <p:spPr>
                <a:xfrm>
                  <a:off x="3648485" y="858153"/>
                  <a:ext cx="269640" cy="4698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Entrada de lápiz 20">
                  <a:extLst>
                    <a:ext uri="{FF2B5EF4-FFF2-40B4-BE49-F238E27FC236}">
                      <a16:creationId xmlns:a16="http://schemas.microsoft.com/office/drawing/2014/main" id="{D56E430C-B162-96C0-7BC7-E1AC48FF378F}"/>
                    </a:ext>
                  </a:extLst>
                </p14:cNvPr>
                <p14:cNvContentPartPr/>
                <p14:nvPr/>
              </p14:nvContentPartPr>
              <p14:xfrm>
                <a:off x="4132685" y="841233"/>
                <a:ext cx="1190520" cy="683280"/>
              </p14:xfrm>
            </p:contentPart>
          </mc:Choice>
          <mc:Fallback xmlns="">
            <p:pic>
              <p:nvPicPr>
                <p:cNvPr id="21" name="Entrada de lápiz 20">
                  <a:extLst>
                    <a:ext uri="{FF2B5EF4-FFF2-40B4-BE49-F238E27FC236}">
                      <a16:creationId xmlns:a16="http://schemas.microsoft.com/office/drawing/2014/main" id="{D56E430C-B162-96C0-7BC7-E1AC48FF378F}"/>
                    </a:ext>
                  </a:extLst>
                </p:cNvPr>
                <p:cNvPicPr/>
                <p:nvPr/>
              </p:nvPicPr>
              <p:blipFill>
                <a:blip r:embed="rId37"/>
                <a:stretch>
                  <a:fillRect/>
                </a:stretch>
              </p:blipFill>
              <p:spPr>
                <a:xfrm>
                  <a:off x="4096685" y="805233"/>
                  <a:ext cx="1262160" cy="7549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Entrada de lápiz 21">
                  <a:extLst>
                    <a:ext uri="{FF2B5EF4-FFF2-40B4-BE49-F238E27FC236}">
                      <a16:creationId xmlns:a16="http://schemas.microsoft.com/office/drawing/2014/main" id="{3081AA49-4F3B-A52C-8D65-11C44C34EDA7}"/>
                    </a:ext>
                  </a:extLst>
                </p14:cNvPr>
                <p14:cNvContentPartPr/>
                <p14:nvPr/>
              </p14:nvContentPartPr>
              <p14:xfrm>
                <a:off x="5301245" y="865713"/>
                <a:ext cx="299880" cy="457560"/>
              </p14:xfrm>
            </p:contentPart>
          </mc:Choice>
          <mc:Fallback xmlns="">
            <p:pic>
              <p:nvPicPr>
                <p:cNvPr id="22" name="Entrada de lápiz 21">
                  <a:extLst>
                    <a:ext uri="{FF2B5EF4-FFF2-40B4-BE49-F238E27FC236}">
                      <a16:creationId xmlns:a16="http://schemas.microsoft.com/office/drawing/2014/main" id="{3081AA49-4F3B-A52C-8D65-11C44C34EDA7}"/>
                    </a:ext>
                  </a:extLst>
                </p:cNvPr>
                <p:cNvPicPr/>
                <p:nvPr/>
              </p:nvPicPr>
              <p:blipFill>
                <a:blip r:embed="rId39"/>
                <a:stretch>
                  <a:fillRect/>
                </a:stretch>
              </p:blipFill>
              <p:spPr>
                <a:xfrm>
                  <a:off x="5265245" y="830073"/>
                  <a:ext cx="371520" cy="5292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3" name="Entrada de lápiz 22">
                  <a:extLst>
                    <a:ext uri="{FF2B5EF4-FFF2-40B4-BE49-F238E27FC236}">
                      <a16:creationId xmlns:a16="http://schemas.microsoft.com/office/drawing/2014/main" id="{0D11E9B2-05F0-8A03-CC8A-4A7E385EBA23}"/>
                    </a:ext>
                  </a:extLst>
                </p14:cNvPr>
                <p14:cNvContentPartPr/>
                <p14:nvPr/>
              </p14:nvContentPartPr>
              <p14:xfrm>
                <a:off x="5620925" y="944913"/>
                <a:ext cx="874800" cy="327240"/>
              </p14:xfrm>
            </p:contentPart>
          </mc:Choice>
          <mc:Fallback xmlns="">
            <p:pic>
              <p:nvPicPr>
                <p:cNvPr id="23" name="Entrada de lápiz 22">
                  <a:extLst>
                    <a:ext uri="{FF2B5EF4-FFF2-40B4-BE49-F238E27FC236}">
                      <a16:creationId xmlns:a16="http://schemas.microsoft.com/office/drawing/2014/main" id="{0D11E9B2-05F0-8A03-CC8A-4A7E385EBA23}"/>
                    </a:ext>
                  </a:extLst>
                </p:cNvPr>
                <p:cNvPicPr/>
                <p:nvPr/>
              </p:nvPicPr>
              <p:blipFill>
                <a:blip r:embed="rId41"/>
                <a:stretch>
                  <a:fillRect/>
                </a:stretch>
              </p:blipFill>
              <p:spPr>
                <a:xfrm>
                  <a:off x="5585285" y="909273"/>
                  <a:ext cx="946440" cy="3988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4" name="Entrada de lápiz 23">
                  <a:extLst>
                    <a:ext uri="{FF2B5EF4-FFF2-40B4-BE49-F238E27FC236}">
                      <a16:creationId xmlns:a16="http://schemas.microsoft.com/office/drawing/2014/main" id="{60F8ABFE-BC90-B628-A9D9-FF121EEC4315}"/>
                    </a:ext>
                  </a:extLst>
                </p14:cNvPr>
                <p14:cNvContentPartPr/>
                <p14:nvPr/>
              </p14:nvContentPartPr>
              <p14:xfrm>
                <a:off x="6023765" y="579153"/>
                <a:ext cx="36000" cy="381600"/>
              </p14:xfrm>
            </p:contentPart>
          </mc:Choice>
          <mc:Fallback xmlns="">
            <p:pic>
              <p:nvPicPr>
                <p:cNvPr id="24" name="Entrada de lápiz 23">
                  <a:extLst>
                    <a:ext uri="{FF2B5EF4-FFF2-40B4-BE49-F238E27FC236}">
                      <a16:creationId xmlns:a16="http://schemas.microsoft.com/office/drawing/2014/main" id="{60F8ABFE-BC90-B628-A9D9-FF121EEC4315}"/>
                    </a:ext>
                  </a:extLst>
                </p:cNvPr>
                <p:cNvPicPr/>
                <p:nvPr/>
              </p:nvPicPr>
              <p:blipFill>
                <a:blip r:embed="rId43"/>
                <a:stretch>
                  <a:fillRect/>
                </a:stretch>
              </p:blipFill>
              <p:spPr>
                <a:xfrm>
                  <a:off x="5988125" y="543153"/>
                  <a:ext cx="107640" cy="4532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5" name="Entrada de lápiz 24">
                  <a:extLst>
                    <a:ext uri="{FF2B5EF4-FFF2-40B4-BE49-F238E27FC236}">
                      <a16:creationId xmlns:a16="http://schemas.microsoft.com/office/drawing/2014/main" id="{70A87776-FE88-7AD0-B88D-1DD6F22CFB9A}"/>
                    </a:ext>
                  </a:extLst>
                </p14:cNvPr>
                <p14:cNvContentPartPr/>
                <p14:nvPr/>
              </p14:nvContentPartPr>
              <p14:xfrm>
                <a:off x="1099325" y="1290873"/>
                <a:ext cx="5491440" cy="260640"/>
              </p14:xfrm>
            </p:contentPart>
          </mc:Choice>
          <mc:Fallback xmlns="">
            <p:pic>
              <p:nvPicPr>
                <p:cNvPr id="25" name="Entrada de lápiz 24">
                  <a:extLst>
                    <a:ext uri="{FF2B5EF4-FFF2-40B4-BE49-F238E27FC236}">
                      <a16:creationId xmlns:a16="http://schemas.microsoft.com/office/drawing/2014/main" id="{70A87776-FE88-7AD0-B88D-1DD6F22CFB9A}"/>
                    </a:ext>
                  </a:extLst>
                </p:cNvPr>
                <p:cNvPicPr/>
                <p:nvPr/>
              </p:nvPicPr>
              <p:blipFill>
                <a:blip r:embed="rId45"/>
                <a:stretch>
                  <a:fillRect/>
                </a:stretch>
              </p:blipFill>
              <p:spPr>
                <a:xfrm>
                  <a:off x="1063685" y="1254873"/>
                  <a:ext cx="55630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6" name="Entrada de lápiz 25">
                  <a:extLst>
                    <a:ext uri="{FF2B5EF4-FFF2-40B4-BE49-F238E27FC236}">
                      <a16:creationId xmlns:a16="http://schemas.microsoft.com/office/drawing/2014/main" id="{8EB040CE-91FD-39BB-C7FC-3E39B3D66DC8}"/>
                    </a:ext>
                  </a:extLst>
                </p14:cNvPr>
                <p14:cNvContentPartPr/>
                <p14:nvPr/>
              </p14:nvContentPartPr>
              <p14:xfrm>
                <a:off x="405245" y="1110153"/>
                <a:ext cx="302040" cy="1047240"/>
              </p14:xfrm>
            </p:contentPart>
          </mc:Choice>
          <mc:Fallback xmlns="">
            <p:pic>
              <p:nvPicPr>
                <p:cNvPr id="26" name="Entrada de lápiz 25">
                  <a:extLst>
                    <a:ext uri="{FF2B5EF4-FFF2-40B4-BE49-F238E27FC236}">
                      <a16:creationId xmlns:a16="http://schemas.microsoft.com/office/drawing/2014/main" id="{8EB040CE-91FD-39BB-C7FC-3E39B3D66DC8}"/>
                    </a:ext>
                  </a:extLst>
                </p:cNvPr>
                <p:cNvPicPr/>
                <p:nvPr/>
              </p:nvPicPr>
              <p:blipFill>
                <a:blip r:embed="rId47"/>
                <a:stretch>
                  <a:fillRect/>
                </a:stretch>
              </p:blipFill>
              <p:spPr>
                <a:xfrm>
                  <a:off x="369245" y="1074153"/>
                  <a:ext cx="373680" cy="1118880"/>
                </a:xfrm>
                <a:prstGeom prst="rect">
                  <a:avLst/>
                </a:prstGeom>
              </p:spPr>
            </p:pic>
          </mc:Fallback>
        </mc:AlternateContent>
      </p:grpSp>
      <p:grpSp>
        <p:nvGrpSpPr>
          <p:cNvPr id="45" name="Grupo 44">
            <a:extLst>
              <a:ext uri="{FF2B5EF4-FFF2-40B4-BE49-F238E27FC236}">
                <a16:creationId xmlns:a16="http://schemas.microsoft.com/office/drawing/2014/main" id="{2FAB0EC9-ED0E-B602-11DA-89966F516B7A}"/>
              </a:ext>
            </a:extLst>
          </p:cNvPr>
          <p:cNvGrpSpPr/>
          <p:nvPr/>
        </p:nvGrpSpPr>
        <p:grpSpPr>
          <a:xfrm>
            <a:off x="877565" y="1830153"/>
            <a:ext cx="4367160" cy="1004760"/>
            <a:chOff x="877565" y="1830153"/>
            <a:chExt cx="4367160" cy="1004760"/>
          </a:xfrm>
        </p:grpSpPr>
        <mc:AlternateContent xmlns:mc="http://schemas.openxmlformats.org/markup-compatibility/2006" xmlns:p14="http://schemas.microsoft.com/office/powerpoint/2010/main">
          <mc:Choice Requires="p14">
            <p:contentPart p14:bwMode="auto" r:id="rId48">
              <p14:nvContentPartPr>
                <p14:cNvPr id="28" name="Entrada de lápiz 27">
                  <a:extLst>
                    <a:ext uri="{FF2B5EF4-FFF2-40B4-BE49-F238E27FC236}">
                      <a16:creationId xmlns:a16="http://schemas.microsoft.com/office/drawing/2014/main" id="{69BAA399-3030-38A5-D0AF-E8E006C22B48}"/>
                    </a:ext>
                  </a:extLst>
                </p14:cNvPr>
                <p14:cNvContentPartPr/>
                <p14:nvPr/>
              </p14:nvContentPartPr>
              <p14:xfrm>
                <a:off x="925085" y="1888833"/>
                <a:ext cx="68760" cy="685080"/>
              </p14:xfrm>
            </p:contentPart>
          </mc:Choice>
          <mc:Fallback xmlns="">
            <p:pic>
              <p:nvPicPr>
                <p:cNvPr id="28" name="Entrada de lápiz 27">
                  <a:extLst>
                    <a:ext uri="{FF2B5EF4-FFF2-40B4-BE49-F238E27FC236}">
                      <a16:creationId xmlns:a16="http://schemas.microsoft.com/office/drawing/2014/main" id="{69BAA399-3030-38A5-D0AF-E8E006C22B48}"/>
                    </a:ext>
                  </a:extLst>
                </p:cNvPr>
                <p:cNvPicPr/>
                <p:nvPr/>
              </p:nvPicPr>
              <p:blipFill>
                <a:blip r:embed="rId49"/>
                <a:stretch>
                  <a:fillRect/>
                </a:stretch>
              </p:blipFill>
              <p:spPr>
                <a:xfrm>
                  <a:off x="889085" y="1853193"/>
                  <a:ext cx="140400" cy="7567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29" name="Entrada de lápiz 28">
                  <a:extLst>
                    <a:ext uri="{FF2B5EF4-FFF2-40B4-BE49-F238E27FC236}">
                      <a16:creationId xmlns:a16="http://schemas.microsoft.com/office/drawing/2014/main" id="{95DE3DC4-B77C-106D-9326-6F775180C8DB}"/>
                    </a:ext>
                  </a:extLst>
                </p14:cNvPr>
                <p14:cNvContentPartPr/>
                <p14:nvPr/>
              </p14:nvContentPartPr>
              <p14:xfrm>
                <a:off x="877565" y="1830153"/>
                <a:ext cx="263520" cy="46800"/>
              </p14:xfrm>
            </p:contentPart>
          </mc:Choice>
          <mc:Fallback xmlns="">
            <p:pic>
              <p:nvPicPr>
                <p:cNvPr id="29" name="Entrada de lápiz 28">
                  <a:extLst>
                    <a:ext uri="{FF2B5EF4-FFF2-40B4-BE49-F238E27FC236}">
                      <a16:creationId xmlns:a16="http://schemas.microsoft.com/office/drawing/2014/main" id="{95DE3DC4-B77C-106D-9326-6F775180C8DB}"/>
                    </a:ext>
                  </a:extLst>
                </p:cNvPr>
                <p:cNvPicPr/>
                <p:nvPr/>
              </p:nvPicPr>
              <p:blipFill>
                <a:blip r:embed="rId51"/>
                <a:stretch>
                  <a:fillRect/>
                </a:stretch>
              </p:blipFill>
              <p:spPr>
                <a:xfrm>
                  <a:off x="841925" y="1794513"/>
                  <a:ext cx="335160" cy="1184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0" name="Entrada de lápiz 29">
                  <a:extLst>
                    <a:ext uri="{FF2B5EF4-FFF2-40B4-BE49-F238E27FC236}">
                      <a16:creationId xmlns:a16="http://schemas.microsoft.com/office/drawing/2014/main" id="{58D661FC-80A0-14F0-A70B-E52A250D4D83}"/>
                    </a:ext>
                  </a:extLst>
                </p14:cNvPr>
                <p14:cNvContentPartPr/>
                <p14:nvPr/>
              </p14:nvContentPartPr>
              <p14:xfrm>
                <a:off x="959645" y="2144073"/>
                <a:ext cx="100800" cy="29160"/>
              </p14:xfrm>
            </p:contentPart>
          </mc:Choice>
          <mc:Fallback xmlns="">
            <p:pic>
              <p:nvPicPr>
                <p:cNvPr id="30" name="Entrada de lápiz 29">
                  <a:extLst>
                    <a:ext uri="{FF2B5EF4-FFF2-40B4-BE49-F238E27FC236}">
                      <a16:creationId xmlns:a16="http://schemas.microsoft.com/office/drawing/2014/main" id="{58D661FC-80A0-14F0-A70B-E52A250D4D83}"/>
                    </a:ext>
                  </a:extLst>
                </p:cNvPr>
                <p:cNvPicPr/>
                <p:nvPr/>
              </p:nvPicPr>
              <p:blipFill>
                <a:blip r:embed="rId53"/>
                <a:stretch>
                  <a:fillRect/>
                </a:stretch>
              </p:blipFill>
              <p:spPr>
                <a:xfrm>
                  <a:off x="923645" y="2108073"/>
                  <a:ext cx="172440" cy="1008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1" name="Entrada de lápiz 30">
                  <a:extLst>
                    <a:ext uri="{FF2B5EF4-FFF2-40B4-BE49-F238E27FC236}">
                      <a16:creationId xmlns:a16="http://schemas.microsoft.com/office/drawing/2014/main" id="{CE3E0A87-A62A-FB2B-73FD-6241DCE0E97F}"/>
                    </a:ext>
                  </a:extLst>
                </p14:cNvPr>
                <p14:cNvContentPartPr/>
                <p14:nvPr/>
              </p14:nvContentPartPr>
              <p14:xfrm>
                <a:off x="1074485" y="2213553"/>
                <a:ext cx="235080" cy="416880"/>
              </p14:xfrm>
            </p:contentPart>
          </mc:Choice>
          <mc:Fallback xmlns="">
            <p:pic>
              <p:nvPicPr>
                <p:cNvPr id="31" name="Entrada de lápiz 30">
                  <a:extLst>
                    <a:ext uri="{FF2B5EF4-FFF2-40B4-BE49-F238E27FC236}">
                      <a16:creationId xmlns:a16="http://schemas.microsoft.com/office/drawing/2014/main" id="{CE3E0A87-A62A-FB2B-73FD-6241DCE0E97F}"/>
                    </a:ext>
                  </a:extLst>
                </p:cNvPr>
                <p:cNvPicPr/>
                <p:nvPr/>
              </p:nvPicPr>
              <p:blipFill>
                <a:blip r:embed="rId55"/>
                <a:stretch>
                  <a:fillRect/>
                </a:stretch>
              </p:blipFill>
              <p:spPr>
                <a:xfrm>
                  <a:off x="1038485" y="2177553"/>
                  <a:ext cx="306720" cy="48852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2" name="Entrada de lápiz 31">
                  <a:extLst>
                    <a:ext uri="{FF2B5EF4-FFF2-40B4-BE49-F238E27FC236}">
                      <a16:creationId xmlns:a16="http://schemas.microsoft.com/office/drawing/2014/main" id="{005CB9F5-2BAF-6311-71F9-475C6992B7A7}"/>
                    </a:ext>
                  </a:extLst>
                </p14:cNvPr>
                <p14:cNvContentPartPr/>
                <p14:nvPr/>
              </p14:nvContentPartPr>
              <p14:xfrm>
                <a:off x="1311365" y="2278713"/>
                <a:ext cx="163800" cy="329760"/>
              </p14:xfrm>
            </p:contentPart>
          </mc:Choice>
          <mc:Fallback xmlns="">
            <p:pic>
              <p:nvPicPr>
                <p:cNvPr id="32" name="Entrada de lápiz 31">
                  <a:extLst>
                    <a:ext uri="{FF2B5EF4-FFF2-40B4-BE49-F238E27FC236}">
                      <a16:creationId xmlns:a16="http://schemas.microsoft.com/office/drawing/2014/main" id="{005CB9F5-2BAF-6311-71F9-475C6992B7A7}"/>
                    </a:ext>
                  </a:extLst>
                </p:cNvPr>
                <p:cNvPicPr/>
                <p:nvPr/>
              </p:nvPicPr>
              <p:blipFill>
                <a:blip r:embed="rId57"/>
                <a:stretch>
                  <a:fillRect/>
                </a:stretch>
              </p:blipFill>
              <p:spPr>
                <a:xfrm>
                  <a:off x="1275365" y="2243073"/>
                  <a:ext cx="2354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3" name="Entrada de lápiz 32">
                  <a:extLst>
                    <a:ext uri="{FF2B5EF4-FFF2-40B4-BE49-F238E27FC236}">
                      <a16:creationId xmlns:a16="http://schemas.microsoft.com/office/drawing/2014/main" id="{8A94FF3D-F735-ABB9-3B87-1E1573F02647}"/>
                    </a:ext>
                  </a:extLst>
                </p14:cNvPr>
                <p14:cNvContentPartPr/>
                <p14:nvPr/>
              </p14:nvContentPartPr>
              <p14:xfrm>
                <a:off x="1496045" y="2263233"/>
                <a:ext cx="183600" cy="433800"/>
              </p14:xfrm>
            </p:contentPart>
          </mc:Choice>
          <mc:Fallback xmlns="">
            <p:pic>
              <p:nvPicPr>
                <p:cNvPr id="33" name="Entrada de lápiz 32">
                  <a:extLst>
                    <a:ext uri="{FF2B5EF4-FFF2-40B4-BE49-F238E27FC236}">
                      <a16:creationId xmlns:a16="http://schemas.microsoft.com/office/drawing/2014/main" id="{8A94FF3D-F735-ABB9-3B87-1E1573F02647}"/>
                    </a:ext>
                  </a:extLst>
                </p:cNvPr>
                <p:cNvPicPr/>
                <p:nvPr/>
              </p:nvPicPr>
              <p:blipFill>
                <a:blip r:embed="rId59"/>
                <a:stretch>
                  <a:fillRect/>
                </a:stretch>
              </p:blipFill>
              <p:spPr>
                <a:xfrm>
                  <a:off x="1460405" y="2227593"/>
                  <a:ext cx="255240" cy="505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4" name="Entrada de lápiz 33">
                  <a:extLst>
                    <a:ext uri="{FF2B5EF4-FFF2-40B4-BE49-F238E27FC236}">
                      <a16:creationId xmlns:a16="http://schemas.microsoft.com/office/drawing/2014/main" id="{6C46CB13-DEE1-A481-8A0E-7BABD58D369B}"/>
                    </a:ext>
                  </a:extLst>
                </p14:cNvPr>
                <p14:cNvContentPartPr/>
                <p14:nvPr/>
              </p14:nvContentPartPr>
              <p14:xfrm>
                <a:off x="1683245" y="2261793"/>
                <a:ext cx="108360" cy="313200"/>
              </p14:xfrm>
            </p:contentPart>
          </mc:Choice>
          <mc:Fallback xmlns="">
            <p:pic>
              <p:nvPicPr>
                <p:cNvPr id="34" name="Entrada de lápiz 33">
                  <a:extLst>
                    <a:ext uri="{FF2B5EF4-FFF2-40B4-BE49-F238E27FC236}">
                      <a16:creationId xmlns:a16="http://schemas.microsoft.com/office/drawing/2014/main" id="{6C46CB13-DEE1-A481-8A0E-7BABD58D369B}"/>
                    </a:ext>
                  </a:extLst>
                </p:cNvPr>
                <p:cNvPicPr/>
                <p:nvPr/>
              </p:nvPicPr>
              <p:blipFill>
                <a:blip r:embed="rId61"/>
                <a:stretch>
                  <a:fillRect/>
                </a:stretch>
              </p:blipFill>
              <p:spPr>
                <a:xfrm>
                  <a:off x="1647605" y="2225793"/>
                  <a:ext cx="1800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5" name="Entrada de lápiz 34">
                  <a:extLst>
                    <a:ext uri="{FF2B5EF4-FFF2-40B4-BE49-F238E27FC236}">
                      <a16:creationId xmlns:a16="http://schemas.microsoft.com/office/drawing/2014/main" id="{3DF97267-6BDD-FE75-3627-885B41610E5D}"/>
                    </a:ext>
                  </a:extLst>
                </p14:cNvPr>
                <p14:cNvContentPartPr/>
                <p14:nvPr/>
              </p14:nvContentPartPr>
              <p14:xfrm>
                <a:off x="1879805" y="2247393"/>
                <a:ext cx="170280" cy="348120"/>
              </p14:xfrm>
            </p:contentPart>
          </mc:Choice>
          <mc:Fallback xmlns="">
            <p:pic>
              <p:nvPicPr>
                <p:cNvPr id="35" name="Entrada de lápiz 34">
                  <a:extLst>
                    <a:ext uri="{FF2B5EF4-FFF2-40B4-BE49-F238E27FC236}">
                      <a16:creationId xmlns:a16="http://schemas.microsoft.com/office/drawing/2014/main" id="{3DF97267-6BDD-FE75-3627-885B41610E5D}"/>
                    </a:ext>
                  </a:extLst>
                </p:cNvPr>
                <p:cNvPicPr/>
                <p:nvPr/>
              </p:nvPicPr>
              <p:blipFill>
                <a:blip r:embed="rId63"/>
                <a:stretch>
                  <a:fillRect/>
                </a:stretch>
              </p:blipFill>
              <p:spPr>
                <a:xfrm>
                  <a:off x="1844165" y="2211393"/>
                  <a:ext cx="24192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6" name="Entrada de lápiz 35">
                  <a:extLst>
                    <a:ext uri="{FF2B5EF4-FFF2-40B4-BE49-F238E27FC236}">
                      <a16:creationId xmlns:a16="http://schemas.microsoft.com/office/drawing/2014/main" id="{6CE26C75-6E2A-4EC5-0363-7977E2AD8EF4}"/>
                    </a:ext>
                  </a:extLst>
                </p14:cNvPr>
                <p14:cNvContentPartPr/>
                <p14:nvPr/>
              </p14:nvContentPartPr>
              <p14:xfrm>
                <a:off x="1905365" y="2250993"/>
                <a:ext cx="169200" cy="168840"/>
              </p14:xfrm>
            </p:contentPart>
          </mc:Choice>
          <mc:Fallback xmlns="">
            <p:pic>
              <p:nvPicPr>
                <p:cNvPr id="36" name="Entrada de lápiz 35">
                  <a:extLst>
                    <a:ext uri="{FF2B5EF4-FFF2-40B4-BE49-F238E27FC236}">
                      <a16:creationId xmlns:a16="http://schemas.microsoft.com/office/drawing/2014/main" id="{6CE26C75-6E2A-4EC5-0363-7977E2AD8EF4}"/>
                    </a:ext>
                  </a:extLst>
                </p:cNvPr>
                <p:cNvPicPr/>
                <p:nvPr/>
              </p:nvPicPr>
              <p:blipFill>
                <a:blip r:embed="rId65"/>
                <a:stretch>
                  <a:fillRect/>
                </a:stretch>
              </p:blipFill>
              <p:spPr>
                <a:xfrm>
                  <a:off x="1869365" y="2214993"/>
                  <a:ext cx="24084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37" name="Entrada de lápiz 36">
                  <a:extLst>
                    <a:ext uri="{FF2B5EF4-FFF2-40B4-BE49-F238E27FC236}">
                      <a16:creationId xmlns:a16="http://schemas.microsoft.com/office/drawing/2014/main" id="{7B46D37D-722B-BF58-4EAD-82877AB77C56}"/>
                    </a:ext>
                  </a:extLst>
                </p14:cNvPr>
                <p14:cNvContentPartPr/>
                <p14:nvPr/>
              </p14:nvContentPartPr>
              <p14:xfrm>
                <a:off x="2099765" y="2181873"/>
                <a:ext cx="266760" cy="423000"/>
              </p14:xfrm>
            </p:contentPart>
          </mc:Choice>
          <mc:Fallback xmlns="">
            <p:pic>
              <p:nvPicPr>
                <p:cNvPr id="37" name="Entrada de lápiz 36">
                  <a:extLst>
                    <a:ext uri="{FF2B5EF4-FFF2-40B4-BE49-F238E27FC236}">
                      <a16:creationId xmlns:a16="http://schemas.microsoft.com/office/drawing/2014/main" id="{7B46D37D-722B-BF58-4EAD-82877AB77C56}"/>
                    </a:ext>
                  </a:extLst>
                </p:cNvPr>
                <p:cNvPicPr/>
                <p:nvPr/>
              </p:nvPicPr>
              <p:blipFill>
                <a:blip r:embed="rId67"/>
                <a:stretch>
                  <a:fillRect/>
                </a:stretch>
              </p:blipFill>
              <p:spPr>
                <a:xfrm>
                  <a:off x="2063765" y="2145873"/>
                  <a:ext cx="338400" cy="4946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8" name="Entrada de lápiz 37">
                  <a:extLst>
                    <a:ext uri="{FF2B5EF4-FFF2-40B4-BE49-F238E27FC236}">
                      <a16:creationId xmlns:a16="http://schemas.microsoft.com/office/drawing/2014/main" id="{913F64B5-E4F7-40A1-2139-C82FA20A4623}"/>
                    </a:ext>
                  </a:extLst>
                </p14:cNvPr>
                <p14:cNvContentPartPr/>
                <p14:nvPr/>
              </p14:nvContentPartPr>
              <p14:xfrm>
                <a:off x="2479565" y="1907193"/>
                <a:ext cx="67680" cy="601560"/>
              </p14:xfrm>
            </p:contentPart>
          </mc:Choice>
          <mc:Fallback xmlns="">
            <p:pic>
              <p:nvPicPr>
                <p:cNvPr id="38" name="Entrada de lápiz 37">
                  <a:extLst>
                    <a:ext uri="{FF2B5EF4-FFF2-40B4-BE49-F238E27FC236}">
                      <a16:creationId xmlns:a16="http://schemas.microsoft.com/office/drawing/2014/main" id="{913F64B5-E4F7-40A1-2139-C82FA20A4623}"/>
                    </a:ext>
                  </a:extLst>
                </p:cNvPr>
                <p:cNvPicPr/>
                <p:nvPr/>
              </p:nvPicPr>
              <p:blipFill>
                <a:blip r:embed="rId69"/>
                <a:stretch>
                  <a:fillRect/>
                </a:stretch>
              </p:blipFill>
              <p:spPr>
                <a:xfrm>
                  <a:off x="2443565" y="1871553"/>
                  <a:ext cx="139320" cy="6732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9" name="Entrada de lápiz 38">
                  <a:extLst>
                    <a:ext uri="{FF2B5EF4-FFF2-40B4-BE49-F238E27FC236}">
                      <a16:creationId xmlns:a16="http://schemas.microsoft.com/office/drawing/2014/main" id="{C7E6891C-61C4-955E-2452-6244A529071C}"/>
                    </a:ext>
                  </a:extLst>
                </p14:cNvPr>
                <p14:cNvContentPartPr/>
                <p14:nvPr/>
              </p14:nvContentPartPr>
              <p14:xfrm>
                <a:off x="2630045" y="2243073"/>
                <a:ext cx="178920" cy="319680"/>
              </p14:xfrm>
            </p:contentPart>
          </mc:Choice>
          <mc:Fallback xmlns="">
            <p:pic>
              <p:nvPicPr>
                <p:cNvPr id="39" name="Entrada de lápiz 38">
                  <a:extLst>
                    <a:ext uri="{FF2B5EF4-FFF2-40B4-BE49-F238E27FC236}">
                      <a16:creationId xmlns:a16="http://schemas.microsoft.com/office/drawing/2014/main" id="{C7E6891C-61C4-955E-2452-6244A529071C}"/>
                    </a:ext>
                  </a:extLst>
                </p:cNvPr>
                <p:cNvPicPr/>
                <p:nvPr/>
              </p:nvPicPr>
              <p:blipFill>
                <a:blip r:embed="rId71"/>
                <a:stretch>
                  <a:fillRect/>
                </a:stretch>
              </p:blipFill>
              <p:spPr>
                <a:xfrm>
                  <a:off x="2594045" y="2207433"/>
                  <a:ext cx="250560" cy="39132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 name="Entrada de lápiz 39">
                  <a:extLst>
                    <a:ext uri="{FF2B5EF4-FFF2-40B4-BE49-F238E27FC236}">
                      <a16:creationId xmlns:a16="http://schemas.microsoft.com/office/drawing/2014/main" id="{737B15E2-88C3-B05B-472C-0F630C8EDFAA}"/>
                    </a:ext>
                  </a:extLst>
                </p14:cNvPr>
                <p14:cNvContentPartPr/>
                <p14:nvPr/>
              </p14:nvContentPartPr>
              <p14:xfrm>
                <a:off x="3064565" y="2176113"/>
                <a:ext cx="985680" cy="658800"/>
              </p14:xfrm>
            </p:contentPart>
          </mc:Choice>
          <mc:Fallback xmlns="">
            <p:pic>
              <p:nvPicPr>
                <p:cNvPr id="40" name="Entrada de lápiz 39">
                  <a:extLst>
                    <a:ext uri="{FF2B5EF4-FFF2-40B4-BE49-F238E27FC236}">
                      <a16:creationId xmlns:a16="http://schemas.microsoft.com/office/drawing/2014/main" id="{737B15E2-88C3-B05B-472C-0F630C8EDFAA}"/>
                    </a:ext>
                  </a:extLst>
                </p:cNvPr>
                <p:cNvPicPr/>
                <p:nvPr/>
              </p:nvPicPr>
              <p:blipFill>
                <a:blip r:embed="rId73"/>
                <a:stretch>
                  <a:fillRect/>
                </a:stretch>
              </p:blipFill>
              <p:spPr>
                <a:xfrm>
                  <a:off x="3028925" y="2140113"/>
                  <a:ext cx="1057320" cy="73044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1" name="Entrada de lápiz 40">
                  <a:extLst>
                    <a:ext uri="{FF2B5EF4-FFF2-40B4-BE49-F238E27FC236}">
                      <a16:creationId xmlns:a16="http://schemas.microsoft.com/office/drawing/2014/main" id="{3D055962-7F1A-D7A2-B3D7-A99F0BF40CC0}"/>
                    </a:ext>
                  </a:extLst>
                </p14:cNvPr>
                <p14:cNvContentPartPr/>
                <p14:nvPr/>
              </p14:nvContentPartPr>
              <p14:xfrm>
                <a:off x="4088765" y="2207073"/>
                <a:ext cx="212760" cy="271440"/>
              </p14:xfrm>
            </p:contentPart>
          </mc:Choice>
          <mc:Fallback xmlns="">
            <p:pic>
              <p:nvPicPr>
                <p:cNvPr id="41" name="Entrada de lápiz 40">
                  <a:extLst>
                    <a:ext uri="{FF2B5EF4-FFF2-40B4-BE49-F238E27FC236}">
                      <a16:creationId xmlns:a16="http://schemas.microsoft.com/office/drawing/2014/main" id="{3D055962-7F1A-D7A2-B3D7-A99F0BF40CC0}"/>
                    </a:ext>
                  </a:extLst>
                </p:cNvPr>
                <p:cNvPicPr/>
                <p:nvPr/>
              </p:nvPicPr>
              <p:blipFill>
                <a:blip r:embed="rId75"/>
                <a:stretch>
                  <a:fillRect/>
                </a:stretch>
              </p:blipFill>
              <p:spPr>
                <a:xfrm>
                  <a:off x="4052765" y="2171433"/>
                  <a:ext cx="284400" cy="343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2" name="Entrada de lápiz 41">
                  <a:extLst>
                    <a:ext uri="{FF2B5EF4-FFF2-40B4-BE49-F238E27FC236}">
                      <a16:creationId xmlns:a16="http://schemas.microsoft.com/office/drawing/2014/main" id="{1BA32E4D-99C0-D47B-F606-144D71F48613}"/>
                    </a:ext>
                  </a:extLst>
                </p14:cNvPr>
                <p14:cNvContentPartPr/>
                <p14:nvPr/>
              </p14:nvContentPartPr>
              <p14:xfrm>
                <a:off x="4280285" y="2167113"/>
                <a:ext cx="272520" cy="456120"/>
              </p14:xfrm>
            </p:contentPart>
          </mc:Choice>
          <mc:Fallback xmlns="">
            <p:pic>
              <p:nvPicPr>
                <p:cNvPr id="42" name="Entrada de lápiz 41">
                  <a:extLst>
                    <a:ext uri="{FF2B5EF4-FFF2-40B4-BE49-F238E27FC236}">
                      <a16:creationId xmlns:a16="http://schemas.microsoft.com/office/drawing/2014/main" id="{1BA32E4D-99C0-D47B-F606-144D71F48613}"/>
                    </a:ext>
                  </a:extLst>
                </p:cNvPr>
                <p:cNvPicPr/>
                <p:nvPr/>
              </p:nvPicPr>
              <p:blipFill>
                <a:blip r:embed="rId77"/>
                <a:stretch>
                  <a:fillRect/>
                </a:stretch>
              </p:blipFill>
              <p:spPr>
                <a:xfrm>
                  <a:off x="4244645" y="2131113"/>
                  <a:ext cx="34416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3" name="Entrada de lápiz 42">
                  <a:extLst>
                    <a:ext uri="{FF2B5EF4-FFF2-40B4-BE49-F238E27FC236}">
                      <a16:creationId xmlns:a16="http://schemas.microsoft.com/office/drawing/2014/main" id="{128D66E0-0A85-CCED-B40E-5048116358CE}"/>
                    </a:ext>
                  </a:extLst>
                </p14:cNvPr>
                <p14:cNvContentPartPr/>
                <p14:nvPr/>
              </p14:nvContentPartPr>
              <p14:xfrm>
                <a:off x="4549205" y="2279433"/>
                <a:ext cx="695520" cy="316080"/>
              </p14:xfrm>
            </p:contentPart>
          </mc:Choice>
          <mc:Fallback xmlns="">
            <p:pic>
              <p:nvPicPr>
                <p:cNvPr id="43" name="Entrada de lápiz 42">
                  <a:extLst>
                    <a:ext uri="{FF2B5EF4-FFF2-40B4-BE49-F238E27FC236}">
                      <a16:creationId xmlns:a16="http://schemas.microsoft.com/office/drawing/2014/main" id="{128D66E0-0A85-CCED-B40E-5048116358CE}"/>
                    </a:ext>
                  </a:extLst>
                </p:cNvPr>
                <p:cNvPicPr/>
                <p:nvPr/>
              </p:nvPicPr>
              <p:blipFill>
                <a:blip r:embed="rId79"/>
                <a:stretch>
                  <a:fillRect/>
                </a:stretch>
              </p:blipFill>
              <p:spPr>
                <a:xfrm>
                  <a:off x="4513565" y="2243793"/>
                  <a:ext cx="767160" cy="3877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Entrada de lápiz 43">
                  <a:extLst>
                    <a:ext uri="{FF2B5EF4-FFF2-40B4-BE49-F238E27FC236}">
                      <a16:creationId xmlns:a16="http://schemas.microsoft.com/office/drawing/2014/main" id="{6C5CE00E-39F3-8D02-6442-7DE1ABC0998E}"/>
                    </a:ext>
                  </a:extLst>
                </p14:cNvPr>
                <p14:cNvContentPartPr/>
                <p14:nvPr/>
              </p14:nvContentPartPr>
              <p14:xfrm>
                <a:off x="4790045" y="1923393"/>
                <a:ext cx="59760" cy="401040"/>
              </p14:xfrm>
            </p:contentPart>
          </mc:Choice>
          <mc:Fallback xmlns="">
            <p:pic>
              <p:nvPicPr>
                <p:cNvPr id="44" name="Entrada de lápiz 43">
                  <a:extLst>
                    <a:ext uri="{FF2B5EF4-FFF2-40B4-BE49-F238E27FC236}">
                      <a16:creationId xmlns:a16="http://schemas.microsoft.com/office/drawing/2014/main" id="{6C5CE00E-39F3-8D02-6442-7DE1ABC0998E}"/>
                    </a:ext>
                  </a:extLst>
                </p:cNvPr>
                <p:cNvPicPr/>
                <p:nvPr/>
              </p:nvPicPr>
              <p:blipFill>
                <a:blip r:embed="rId81"/>
                <a:stretch>
                  <a:fillRect/>
                </a:stretch>
              </p:blipFill>
              <p:spPr>
                <a:xfrm>
                  <a:off x="4754405" y="1887393"/>
                  <a:ext cx="131400" cy="472680"/>
                </a:xfrm>
                <a:prstGeom prst="rect">
                  <a:avLst/>
                </a:prstGeom>
              </p:spPr>
            </p:pic>
          </mc:Fallback>
        </mc:AlternateContent>
      </p:grpSp>
      <p:grpSp>
        <p:nvGrpSpPr>
          <p:cNvPr id="88" name="Grupo 87">
            <a:extLst>
              <a:ext uri="{FF2B5EF4-FFF2-40B4-BE49-F238E27FC236}">
                <a16:creationId xmlns:a16="http://schemas.microsoft.com/office/drawing/2014/main" id="{F4905280-9578-ECFD-BF87-8AB4E2CB5F05}"/>
              </a:ext>
            </a:extLst>
          </p:cNvPr>
          <p:cNvGrpSpPr/>
          <p:nvPr/>
        </p:nvGrpSpPr>
        <p:grpSpPr>
          <a:xfrm>
            <a:off x="890885" y="3325593"/>
            <a:ext cx="8657640" cy="1823760"/>
            <a:chOff x="890885" y="3325593"/>
            <a:chExt cx="8657640" cy="1823760"/>
          </a:xfrm>
        </p:grpSpPr>
        <mc:AlternateContent xmlns:mc="http://schemas.openxmlformats.org/markup-compatibility/2006" xmlns:p14="http://schemas.microsoft.com/office/powerpoint/2010/main">
          <mc:Choice Requires="p14">
            <p:contentPart p14:bwMode="auto" r:id="rId82">
              <p14:nvContentPartPr>
                <p14:cNvPr id="46" name="Entrada de lápiz 45">
                  <a:extLst>
                    <a:ext uri="{FF2B5EF4-FFF2-40B4-BE49-F238E27FC236}">
                      <a16:creationId xmlns:a16="http://schemas.microsoft.com/office/drawing/2014/main" id="{DF49853D-12CA-614A-E62F-750D2BDC4A54}"/>
                    </a:ext>
                  </a:extLst>
                </p14:cNvPr>
                <p14:cNvContentPartPr/>
                <p14:nvPr/>
              </p14:nvContentPartPr>
              <p14:xfrm>
                <a:off x="2443565" y="3327753"/>
                <a:ext cx="2089080" cy="73080"/>
              </p14:xfrm>
            </p:contentPart>
          </mc:Choice>
          <mc:Fallback xmlns="">
            <p:pic>
              <p:nvPicPr>
                <p:cNvPr id="46" name="Entrada de lápiz 45">
                  <a:extLst>
                    <a:ext uri="{FF2B5EF4-FFF2-40B4-BE49-F238E27FC236}">
                      <a16:creationId xmlns:a16="http://schemas.microsoft.com/office/drawing/2014/main" id="{DF49853D-12CA-614A-E62F-750D2BDC4A54}"/>
                    </a:ext>
                  </a:extLst>
                </p:cNvPr>
                <p:cNvPicPr/>
                <p:nvPr/>
              </p:nvPicPr>
              <p:blipFill>
                <a:blip r:embed="rId83"/>
                <a:stretch>
                  <a:fillRect/>
                </a:stretch>
              </p:blipFill>
              <p:spPr>
                <a:xfrm>
                  <a:off x="2407925" y="3292113"/>
                  <a:ext cx="21607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Entrada de lápiz 46">
                  <a:extLst>
                    <a:ext uri="{FF2B5EF4-FFF2-40B4-BE49-F238E27FC236}">
                      <a16:creationId xmlns:a16="http://schemas.microsoft.com/office/drawing/2014/main" id="{91A78EA1-922A-89BF-B644-05FEA50204CC}"/>
                    </a:ext>
                  </a:extLst>
                </p14:cNvPr>
                <p14:cNvContentPartPr/>
                <p14:nvPr/>
              </p14:nvContentPartPr>
              <p14:xfrm>
                <a:off x="2206685" y="3325593"/>
                <a:ext cx="69840" cy="1347480"/>
              </p14:xfrm>
            </p:contentPart>
          </mc:Choice>
          <mc:Fallback xmlns="">
            <p:pic>
              <p:nvPicPr>
                <p:cNvPr id="47" name="Entrada de lápiz 46">
                  <a:extLst>
                    <a:ext uri="{FF2B5EF4-FFF2-40B4-BE49-F238E27FC236}">
                      <a16:creationId xmlns:a16="http://schemas.microsoft.com/office/drawing/2014/main" id="{91A78EA1-922A-89BF-B644-05FEA50204CC}"/>
                    </a:ext>
                  </a:extLst>
                </p:cNvPr>
                <p:cNvPicPr/>
                <p:nvPr/>
              </p:nvPicPr>
              <p:blipFill>
                <a:blip r:embed="rId85"/>
                <a:stretch>
                  <a:fillRect/>
                </a:stretch>
              </p:blipFill>
              <p:spPr>
                <a:xfrm>
                  <a:off x="2171045" y="3289953"/>
                  <a:ext cx="141480" cy="141912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Entrada de lápiz 47">
                  <a:extLst>
                    <a:ext uri="{FF2B5EF4-FFF2-40B4-BE49-F238E27FC236}">
                      <a16:creationId xmlns:a16="http://schemas.microsoft.com/office/drawing/2014/main" id="{41A601C0-6429-3C15-4046-18DF258E76A4}"/>
                    </a:ext>
                  </a:extLst>
                </p14:cNvPr>
                <p14:cNvContentPartPr/>
                <p14:nvPr/>
              </p14:nvContentPartPr>
              <p14:xfrm>
                <a:off x="2368325" y="3444753"/>
                <a:ext cx="2328120" cy="1382400"/>
              </p14:xfrm>
            </p:contentPart>
          </mc:Choice>
          <mc:Fallback xmlns="">
            <p:pic>
              <p:nvPicPr>
                <p:cNvPr id="48" name="Entrada de lápiz 47">
                  <a:extLst>
                    <a:ext uri="{FF2B5EF4-FFF2-40B4-BE49-F238E27FC236}">
                      <a16:creationId xmlns:a16="http://schemas.microsoft.com/office/drawing/2014/main" id="{41A601C0-6429-3C15-4046-18DF258E76A4}"/>
                    </a:ext>
                  </a:extLst>
                </p:cNvPr>
                <p:cNvPicPr/>
                <p:nvPr/>
              </p:nvPicPr>
              <p:blipFill>
                <a:blip r:embed="rId87"/>
                <a:stretch>
                  <a:fillRect/>
                </a:stretch>
              </p:blipFill>
              <p:spPr>
                <a:xfrm>
                  <a:off x="2332325" y="3408753"/>
                  <a:ext cx="2399760" cy="145404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Entrada de lápiz 48">
                  <a:extLst>
                    <a:ext uri="{FF2B5EF4-FFF2-40B4-BE49-F238E27FC236}">
                      <a16:creationId xmlns:a16="http://schemas.microsoft.com/office/drawing/2014/main" id="{2770097F-1193-CDCC-4B60-84E96E432195}"/>
                    </a:ext>
                  </a:extLst>
                </p14:cNvPr>
                <p14:cNvContentPartPr/>
                <p14:nvPr/>
              </p14:nvContentPartPr>
              <p14:xfrm>
                <a:off x="2501885" y="3615033"/>
                <a:ext cx="432360" cy="663840"/>
              </p14:xfrm>
            </p:contentPart>
          </mc:Choice>
          <mc:Fallback xmlns="">
            <p:pic>
              <p:nvPicPr>
                <p:cNvPr id="49" name="Entrada de lápiz 48">
                  <a:extLst>
                    <a:ext uri="{FF2B5EF4-FFF2-40B4-BE49-F238E27FC236}">
                      <a16:creationId xmlns:a16="http://schemas.microsoft.com/office/drawing/2014/main" id="{2770097F-1193-CDCC-4B60-84E96E432195}"/>
                    </a:ext>
                  </a:extLst>
                </p:cNvPr>
                <p:cNvPicPr/>
                <p:nvPr/>
              </p:nvPicPr>
              <p:blipFill>
                <a:blip r:embed="rId89"/>
                <a:stretch>
                  <a:fillRect/>
                </a:stretch>
              </p:blipFill>
              <p:spPr>
                <a:xfrm>
                  <a:off x="2465885" y="3579033"/>
                  <a:ext cx="504000" cy="7354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Entrada de lápiz 49">
                  <a:extLst>
                    <a:ext uri="{FF2B5EF4-FFF2-40B4-BE49-F238E27FC236}">
                      <a16:creationId xmlns:a16="http://schemas.microsoft.com/office/drawing/2014/main" id="{3058234D-61B6-A7C4-2A85-24A4D78784D2}"/>
                    </a:ext>
                  </a:extLst>
                </p14:cNvPr>
                <p14:cNvContentPartPr/>
                <p14:nvPr/>
              </p14:nvContentPartPr>
              <p14:xfrm>
                <a:off x="2847485" y="3539433"/>
                <a:ext cx="258120" cy="573840"/>
              </p14:xfrm>
            </p:contentPart>
          </mc:Choice>
          <mc:Fallback xmlns="">
            <p:pic>
              <p:nvPicPr>
                <p:cNvPr id="50" name="Entrada de lápiz 49">
                  <a:extLst>
                    <a:ext uri="{FF2B5EF4-FFF2-40B4-BE49-F238E27FC236}">
                      <a16:creationId xmlns:a16="http://schemas.microsoft.com/office/drawing/2014/main" id="{3058234D-61B6-A7C4-2A85-24A4D78784D2}"/>
                    </a:ext>
                  </a:extLst>
                </p:cNvPr>
                <p:cNvPicPr/>
                <p:nvPr/>
              </p:nvPicPr>
              <p:blipFill>
                <a:blip r:embed="rId91"/>
                <a:stretch>
                  <a:fillRect/>
                </a:stretch>
              </p:blipFill>
              <p:spPr>
                <a:xfrm>
                  <a:off x="2811845" y="3503433"/>
                  <a:ext cx="329760" cy="64548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Entrada de lápiz 50">
                  <a:extLst>
                    <a:ext uri="{FF2B5EF4-FFF2-40B4-BE49-F238E27FC236}">
                      <a16:creationId xmlns:a16="http://schemas.microsoft.com/office/drawing/2014/main" id="{12AAF627-3D25-0462-3FB1-BFCBEB4AC9C0}"/>
                    </a:ext>
                  </a:extLst>
                </p14:cNvPr>
                <p14:cNvContentPartPr/>
                <p14:nvPr/>
              </p14:nvContentPartPr>
              <p14:xfrm>
                <a:off x="3188765" y="3726993"/>
                <a:ext cx="345960" cy="667440"/>
              </p14:xfrm>
            </p:contentPart>
          </mc:Choice>
          <mc:Fallback xmlns="">
            <p:pic>
              <p:nvPicPr>
                <p:cNvPr id="51" name="Entrada de lápiz 50">
                  <a:extLst>
                    <a:ext uri="{FF2B5EF4-FFF2-40B4-BE49-F238E27FC236}">
                      <a16:creationId xmlns:a16="http://schemas.microsoft.com/office/drawing/2014/main" id="{12AAF627-3D25-0462-3FB1-BFCBEB4AC9C0}"/>
                    </a:ext>
                  </a:extLst>
                </p:cNvPr>
                <p:cNvPicPr/>
                <p:nvPr/>
              </p:nvPicPr>
              <p:blipFill>
                <a:blip r:embed="rId93"/>
                <a:stretch>
                  <a:fillRect/>
                </a:stretch>
              </p:blipFill>
              <p:spPr>
                <a:xfrm>
                  <a:off x="3152765" y="3690993"/>
                  <a:ext cx="417600" cy="7390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Entrada de lápiz 51">
                  <a:extLst>
                    <a:ext uri="{FF2B5EF4-FFF2-40B4-BE49-F238E27FC236}">
                      <a16:creationId xmlns:a16="http://schemas.microsoft.com/office/drawing/2014/main" id="{22871342-CFC8-B994-CC49-46FFECC32846}"/>
                    </a:ext>
                  </a:extLst>
                </p14:cNvPr>
                <p14:cNvContentPartPr/>
                <p14:nvPr/>
              </p14:nvContentPartPr>
              <p14:xfrm>
                <a:off x="3476045" y="3594873"/>
                <a:ext cx="117000" cy="694800"/>
              </p14:xfrm>
            </p:contentPart>
          </mc:Choice>
          <mc:Fallback xmlns="">
            <p:pic>
              <p:nvPicPr>
                <p:cNvPr id="52" name="Entrada de lápiz 51">
                  <a:extLst>
                    <a:ext uri="{FF2B5EF4-FFF2-40B4-BE49-F238E27FC236}">
                      <a16:creationId xmlns:a16="http://schemas.microsoft.com/office/drawing/2014/main" id="{22871342-CFC8-B994-CC49-46FFECC32846}"/>
                    </a:ext>
                  </a:extLst>
                </p:cNvPr>
                <p:cNvPicPr/>
                <p:nvPr/>
              </p:nvPicPr>
              <p:blipFill>
                <a:blip r:embed="rId95"/>
                <a:stretch>
                  <a:fillRect/>
                </a:stretch>
              </p:blipFill>
              <p:spPr>
                <a:xfrm>
                  <a:off x="3440405" y="3558873"/>
                  <a:ext cx="188640" cy="7664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Entrada de lápiz 52">
                  <a:extLst>
                    <a:ext uri="{FF2B5EF4-FFF2-40B4-BE49-F238E27FC236}">
                      <a16:creationId xmlns:a16="http://schemas.microsoft.com/office/drawing/2014/main" id="{17C37373-1D30-6F68-35B3-FD033D7F60DC}"/>
                    </a:ext>
                  </a:extLst>
                </p14:cNvPr>
                <p14:cNvContentPartPr/>
                <p14:nvPr/>
              </p14:nvContentPartPr>
              <p14:xfrm>
                <a:off x="3630845" y="3865593"/>
                <a:ext cx="249840" cy="458280"/>
              </p14:xfrm>
            </p:contentPart>
          </mc:Choice>
          <mc:Fallback xmlns="">
            <p:pic>
              <p:nvPicPr>
                <p:cNvPr id="53" name="Entrada de lápiz 52">
                  <a:extLst>
                    <a:ext uri="{FF2B5EF4-FFF2-40B4-BE49-F238E27FC236}">
                      <a16:creationId xmlns:a16="http://schemas.microsoft.com/office/drawing/2014/main" id="{17C37373-1D30-6F68-35B3-FD033D7F60DC}"/>
                    </a:ext>
                  </a:extLst>
                </p:cNvPr>
                <p:cNvPicPr/>
                <p:nvPr/>
              </p:nvPicPr>
              <p:blipFill>
                <a:blip r:embed="rId97"/>
                <a:stretch>
                  <a:fillRect/>
                </a:stretch>
              </p:blipFill>
              <p:spPr>
                <a:xfrm>
                  <a:off x="3594845" y="3829593"/>
                  <a:ext cx="321480" cy="5299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Entrada de lápiz 53">
                  <a:extLst>
                    <a:ext uri="{FF2B5EF4-FFF2-40B4-BE49-F238E27FC236}">
                      <a16:creationId xmlns:a16="http://schemas.microsoft.com/office/drawing/2014/main" id="{FECB754E-0A86-7A2A-5A45-18BCE800D21E}"/>
                    </a:ext>
                  </a:extLst>
                </p14:cNvPr>
                <p14:cNvContentPartPr/>
                <p14:nvPr/>
              </p14:nvContentPartPr>
              <p14:xfrm>
                <a:off x="3242045" y="3661833"/>
                <a:ext cx="326880" cy="91080"/>
              </p14:xfrm>
            </p:contentPart>
          </mc:Choice>
          <mc:Fallback xmlns="">
            <p:pic>
              <p:nvPicPr>
                <p:cNvPr id="54" name="Entrada de lápiz 53">
                  <a:extLst>
                    <a:ext uri="{FF2B5EF4-FFF2-40B4-BE49-F238E27FC236}">
                      <a16:creationId xmlns:a16="http://schemas.microsoft.com/office/drawing/2014/main" id="{FECB754E-0A86-7A2A-5A45-18BCE800D21E}"/>
                    </a:ext>
                  </a:extLst>
                </p:cNvPr>
                <p:cNvPicPr/>
                <p:nvPr/>
              </p:nvPicPr>
              <p:blipFill>
                <a:blip r:embed="rId99"/>
                <a:stretch>
                  <a:fillRect/>
                </a:stretch>
              </p:blipFill>
              <p:spPr>
                <a:xfrm>
                  <a:off x="3206405" y="3626193"/>
                  <a:ext cx="39852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Entrada de lápiz 54">
                  <a:extLst>
                    <a:ext uri="{FF2B5EF4-FFF2-40B4-BE49-F238E27FC236}">
                      <a16:creationId xmlns:a16="http://schemas.microsoft.com/office/drawing/2014/main" id="{B45248F3-37A5-059F-E49A-8567FB53B76D}"/>
                    </a:ext>
                  </a:extLst>
                </p14:cNvPr>
                <p14:cNvContentPartPr/>
                <p14:nvPr/>
              </p14:nvContentPartPr>
              <p14:xfrm>
                <a:off x="890885" y="3939033"/>
                <a:ext cx="1271880" cy="54720"/>
              </p14:xfrm>
            </p:contentPart>
          </mc:Choice>
          <mc:Fallback xmlns="">
            <p:pic>
              <p:nvPicPr>
                <p:cNvPr id="55" name="Entrada de lápiz 54">
                  <a:extLst>
                    <a:ext uri="{FF2B5EF4-FFF2-40B4-BE49-F238E27FC236}">
                      <a16:creationId xmlns:a16="http://schemas.microsoft.com/office/drawing/2014/main" id="{B45248F3-37A5-059F-E49A-8567FB53B76D}"/>
                    </a:ext>
                  </a:extLst>
                </p:cNvPr>
                <p:cNvPicPr/>
                <p:nvPr/>
              </p:nvPicPr>
              <p:blipFill>
                <a:blip r:embed="rId101"/>
                <a:stretch>
                  <a:fillRect/>
                </a:stretch>
              </p:blipFill>
              <p:spPr>
                <a:xfrm>
                  <a:off x="855245" y="3903033"/>
                  <a:ext cx="134352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6" name="Entrada de lápiz 55">
                  <a:extLst>
                    <a:ext uri="{FF2B5EF4-FFF2-40B4-BE49-F238E27FC236}">
                      <a16:creationId xmlns:a16="http://schemas.microsoft.com/office/drawing/2014/main" id="{55EFDBB6-9CAB-0800-CFD9-46F596CEA15B}"/>
                    </a:ext>
                  </a:extLst>
                </p14:cNvPr>
                <p14:cNvContentPartPr/>
                <p14:nvPr/>
              </p14:nvContentPartPr>
              <p14:xfrm>
                <a:off x="1732925" y="3687753"/>
                <a:ext cx="153000" cy="487440"/>
              </p14:xfrm>
            </p:contentPart>
          </mc:Choice>
          <mc:Fallback xmlns="">
            <p:pic>
              <p:nvPicPr>
                <p:cNvPr id="56" name="Entrada de lápiz 55">
                  <a:extLst>
                    <a:ext uri="{FF2B5EF4-FFF2-40B4-BE49-F238E27FC236}">
                      <a16:creationId xmlns:a16="http://schemas.microsoft.com/office/drawing/2014/main" id="{55EFDBB6-9CAB-0800-CFD9-46F596CEA15B}"/>
                    </a:ext>
                  </a:extLst>
                </p:cNvPr>
                <p:cNvPicPr/>
                <p:nvPr/>
              </p:nvPicPr>
              <p:blipFill>
                <a:blip r:embed="rId103"/>
                <a:stretch>
                  <a:fillRect/>
                </a:stretch>
              </p:blipFill>
              <p:spPr>
                <a:xfrm>
                  <a:off x="1696925" y="3651753"/>
                  <a:ext cx="224640" cy="5590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7" name="Entrada de lápiz 56">
                  <a:extLst>
                    <a:ext uri="{FF2B5EF4-FFF2-40B4-BE49-F238E27FC236}">
                      <a16:creationId xmlns:a16="http://schemas.microsoft.com/office/drawing/2014/main" id="{A427DA36-D4ED-18DB-AD01-CF2FFE6CD6FF}"/>
                    </a:ext>
                  </a:extLst>
                </p14:cNvPr>
                <p14:cNvContentPartPr/>
                <p14:nvPr/>
              </p14:nvContentPartPr>
              <p14:xfrm>
                <a:off x="1746965" y="3766233"/>
                <a:ext cx="289800" cy="348120"/>
              </p14:xfrm>
            </p:contentPart>
          </mc:Choice>
          <mc:Fallback xmlns="">
            <p:pic>
              <p:nvPicPr>
                <p:cNvPr id="57" name="Entrada de lápiz 56">
                  <a:extLst>
                    <a:ext uri="{FF2B5EF4-FFF2-40B4-BE49-F238E27FC236}">
                      <a16:creationId xmlns:a16="http://schemas.microsoft.com/office/drawing/2014/main" id="{A427DA36-D4ED-18DB-AD01-CF2FFE6CD6FF}"/>
                    </a:ext>
                  </a:extLst>
                </p:cNvPr>
                <p:cNvPicPr/>
                <p:nvPr/>
              </p:nvPicPr>
              <p:blipFill>
                <a:blip r:embed="rId105"/>
                <a:stretch>
                  <a:fillRect/>
                </a:stretch>
              </p:blipFill>
              <p:spPr>
                <a:xfrm>
                  <a:off x="1710965" y="3730233"/>
                  <a:ext cx="361440" cy="41976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59" name="Entrada de lápiz 58">
                  <a:extLst>
                    <a:ext uri="{FF2B5EF4-FFF2-40B4-BE49-F238E27FC236}">
                      <a16:creationId xmlns:a16="http://schemas.microsoft.com/office/drawing/2014/main" id="{F8A844AC-5686-7AC3-A5AB-0AC0FDDDDD92}"/>
                    </a:ext>
                  </a:extLst>
                </p14:cNvPr>
                <p14:cNvContentPartPr/>
                <p14:nvPr/>
              </p14:nvContentPartPr>
              <p14:xfrm>
                <a:off x="5446325" y="3560313"/>
                <a:ext cx="110160" cy="1047960"/>
              </p14:xfrm>
            </p:contentPart>
          </mc:Choice>
          <mc:Fallback xmlns="">
            <p:pic>
              <p:nvPicPr>
                <p:cNvPr id="59" name="Entrada de lápiz 58">
                  <a:extLst>
                    <a:ext uri="{FF2B5EF4-FFF2-40B4-BE49-F238E27FC236}">
                      <a16:creationId xmlns:a16="http://schemas.microsoft.com/office/drawing/2014/main" id="{F8A844AC-5686-7AC3-A5AB-0AC0FDDDDD92}"/>
                    </a:ext>
                  </a:extLst>
                </p:cNvPr>
                <p:cNvPicPr/>
                <p:nvPr/>
              </p:nvPicPr>
              <p:blipFill>
                <a:blip r:embed="rId107"/>
                <a:stretch>
                  <a:fillRect/>
                </a:stretch>
              </p:blipFill>
              <p:spPr>
                <a:xfrm>
                  <a:off x="5410685" y="3524673"/>
                  <a:ext cx="181800" cy="1119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0" name="Entrada de lápiz 59">
                  <a:extLst>
                    <a:ext uri="{FF2B5EF4-FFF2-40B4-BE49-F238E27FC236}">
                      <a16:creationId xmlns:a16="http://schemas.microsoft.com/office/drawing/2014/main" id="{A9CD25D5-D434-A565-C6BC-A04F7AA596B4}"/>
                    </a:ext>
                  </a:extLst>
                </p14:cNvPr>
                <p14:cNvContentPartPr/>
                <p14:nvPr/>
              </p14:nvContentPartPr>
              <p14:xfrm>
                <a:off x="5469005" y="3567873"/>
                <a:ext cx="3993120" cy="133920"/>
              </p14:xfrm>
            </p:contentPart>
          </mc:Choice>
          <mc:Fallback xmlns="">
            <p:pic>
              <p:nvPicPr>
                <p:cNvPr id="60" name="Entrada de lápiz 59">
                  <a:extLst>
                    <a:ext uri="{FF2B5EF4-FFF2-40B4-BE49-F238E27FC236}">
                      <a16:creationId xmlns:a16="http://schemas.microsoft.com/office/drawing/2014/main" id="{A9CD25D5-D434-A565-C6BC-A04F7AA596B4}"/>
                    </a:ext>
                  </a:extLst>
                </p:cNvPr>
                <p:cNvPicPr/>
                <p:nvPr/>
              </p:nvPicPr>
              <p:blipFill>
                <a:blip r:embed="rId109"/>
                <a:stretch>
                  <a:fillRect/>
                </a:stretch>
              </p:blipFill>
              <p:spPr>
                <a:xfrm>
                  <a:off x="5433005" y="3531873"/>
                  <a:ext cx="4064760" cy="20556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1" name="Entrada de lápiz 60">
                  <a:extLst>
                    <a:ext uri="{FF2B5EF4-FFF2-40B4-BE49-F238E27FC236}">
                      <a16:creationId xmlns:a16="http://schemas.microsoft.com/office/drawing/2014/main" id="{393468C6-0E89-9B9D-BA2D-BD5FF562D0D0}"/>
                    </a:ext>
                  </a:extLst>
                </p14:cNvPr>
                <p14:cNvContentPartPr/>
                <p14:nvPr/>
              </p14:nvContentPartPr>
              <p14:xfrm>
                <a:off x="6024845" y="3885033"/>
                <a:ext cx="3523680" cy="1264320"/>
              </p14:xfrm>
            </p:contentPart>
          </mc:Choice>
          <mc:Fallback xmlns="">
            <p:pic>
              <p:nvPicPr>
                <p:cNvPr id="61" name="Entrada de lápiz 60">
                  <a:extLst>
                    <a:ext uri="{FF2B5EF4-FFF2-40B4-BE49-F238E27FC236}">
                      <a16:creationId xmlns:a16="http://schemas.microsoft.com/office/drawing/2014/main" id="{393468C6-0E89-9B9D-BA2D-BD5FF562D0D0}"/>
                    </a:ext>
                  </a:extLst>
                </p:cNvPr>
                <p:cNvPicPr/>
                <p:nvPr/>
              </p:nvPicPr>
              <p:blipFill>
                <a:blip r:embed="rId111"/>
                <a:stretch>
                  <a:fillRect/>
                </a:stretch>
              </p:blipFill>
              <p:spPr>
                <a:xfrm>
                  <a:off x="5989205" y="3849033"/>
                  <a:ext cx="3595320" cy="13359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2" name="Entrada de lápiz 61">
                  <a:extLst>
                    <a:ext uri="{FF2B5EF4-FFF2-40B4-BE49-F238E27FC236}">
                      <a16:creationId xmlns:a16="http://schemas.microsoft.com/office/drawing/2014/main" id="{EDEC3F0D-8CF7-FA02-FD5F-C67568511AD7}"/>
                    </a:ext>
                  </a:extLst>
                </p14:cNvPr>
                <p14:cNvContentPartPr/>
                <p14:nvPr/>
              </p14:nvContentPartPr>
              <p14:xfrm>
                <a:off x="5652965" y="3969993"/>
                <a:ext cx="11880" cy="22320"/>
              </p14:xfrm>
            </p:contentPart>
          </mc:Choice>
          <mc:Fallback xmlns="">
            <p:pic>
              <p:nvPicPr>
                <p:cNvPr id="62" name="Entrada de lápiz 61">
                  <a:extLst>
                    <a:ext uri="{FF2B5EF4-FFF2-40B4-BE49-F238E27FC236}">
                      <a16:creationId xmlns:a16="http://schemas.microsoft.com/office/drawing/2014/main" id="{EDEC3F0D-8CF7-FA02-FD5F-C67568511AD7}"/>
                    </a:ext>
                  </a:extLst>
                </p:cNvPr>
                <p:cNvPicPr/>
                <p:nvPr/>
              </p:nvPicPr>
              <p:blipFill>
                <a:blip r:embed="rId113"/>
                <a:stretch>
                  <a:fillRect/>
                </a:stretch>
              </p:blipFill>
              <p:spPr>
                <a:xfrm>
                  <a:off x="5617325" y="3933993"/>
                  <a:ext cx="8352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63" name="Entrada de lápiz 62">
                  <a:extLst>
                    <a:ext uri="{FF2B5EF4-FFF2-40B4-BE49-F238E27FC236}">
                      <a16:creationId xmlns:a16="http://schemas.microsoft.com/office/drawing/2014/main" id="{3F33D6A4-9660-9448-B0B3-DB91A65A7F1F}"/>
                    </a:ext>
                  </a:extLst>
                </p14:cNvPr>
                <p14:cNvContentPartPr/>
                <p14:nvPr/>
              </p14:nvContentPartPr>
              <p14:xfrm>
                <a:off x="5688965" y="3890073"/>
                <a:ext cx="47880" cy="16200"/>
              </p14:xfrm>
            </p:contentPart>
          </mc:Choice>
          <mc:Fallback xmlns="">
            <p:pic>
              <p:nvPicPr>
                <p:cNvPr id="63" name="Entrada de lápiz 62">
                  <a:extLst>
                    <a:ext uri="{FF2B5EF4-FFF2-40B4-BE49-F238E27FC236}">
                      <a16:creationId xmlns:a16="http://schemas.microsoft.com/office/drawing/2014/main" id="{3F33D6A4-9660-9448-B0B3-DB91A65A7F1F}"/>
                    </a:ext>
                  </a:extLst>
                </p:cNvPr>
                <p:cNvPicPr/>
                <p:nvPr/>
              </p:nvPicPr>
              <p:blipFill>
                <a:blip r:embed="rId115"/>
                <a:stretch>
                  <a:fillRect/>
                </a:stretch>
              </p:blipFill>
              <p:spPr>
                <a:xfrm>
                  <a:off x="5652965" y="3854073"/>
                  <a:ext cx="11952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64" name="Entrada de lápiz 63">
                  <a:extLst>
                    <a:ext uri="{FF2B5EF4-FFF2-40B4-BE49-F238E27FC236}">
                      <a16:creationId xmlns:a16="http://schemas.microsoft.com/office/drawing/2014/main" id="{37A6E0E7-BB4B-2C5D-09AA-1C0272995CFE}"/>
                    </a:ext>
                  </a:extLst>
                </p14:cNvPr>
                <p14:cNvContentPartPr/>
                <p14:nvPr/>
              </p14:nvContentPartPr>
              <p14:xfrm>
                <a:off x="5566205" y="3836433"/>
                <a:ext cx="498960" cy="27360"/>
              </p14:xfrm>
            </p:contentPart>
          </mc:Choice>
          <mc:Fallback xmlns="">
            <p:pic>
              <p:nvPicPr>
                <p:cNvPr id="64" name="Entrada de lápiz 63">
                  <a:extLst>
                    <a:ext uri="{FF2B5EF4-FFF2-40B4-BE49-F238E27FC236}">
                      <a16:creationId xmlns:a16="http://schemas.microsoft.com/office/drawing/2014/main" id="{37A6E0E7-BB4B-2C5D-09AA-1C0272995CFE}"/>
                    </a:ext>
                  </a:extLst>
                </p:cNvPr>
                <p:cNvPicPr/>
                <p:nvPr/>
              </p:nvPicPr>
              <p:blipFill>
                <a:blip r:embed="rId117"/>
                <a:stretch>
                  <a:fillRect/>
                </a:stretch>
              </p:blipFill>
              <p:spPr>
                <a:xfrm>
                  <a:off x="5530205" y="3800793"/>
                  <a:ext cx="570600" cy="990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65" name="Entrada de lápiz 64">
                  <a:extLst>
                    <a:ext uri="{FF2B5EF4-FFF2-40B4-BE49-F238E27FC236}">
                      <a16:creationId xmlns:a16="http://schemas.microsoft.com/office/drawing/2014/main" id="{B344F51F-22A3-17D4-0FE7-377D81CD3EAB}"/>
                    </a:ext>
                  </a:extLst>
                </p14:cNvPr>
                <p14:cNvContentPartPr/>
                <p14:nvPr/>
              </p14:nvContentPartPr>
              <p14:xfrm>
                <a:off x="5720285" y="3944793"/>
                <a:ext cx="411840" cy="1063440"/>
              </p14:xfrm>
            </p:contentPart>
          </mc:Choice>
          <mc:Fallback xmlns="">
            <p:pic>
              <p:nvPicPr>
                <p:cNvPr id="65" name="Entrada de lápiz 64">
                  <a:extLst>
                    <a:ext uri="{FF2B5EF4-FFF2-40B4-BE49-F238E27FC236}">
                      <a16:creationId xmlns:a16="http://schemas.microsoft.com/office/drawing/2014/main" id="{B344F51F-22A3-17D4-0FE7-377D81CD3EAB}"/>
                    </a:ext>
                  </a:extLst>
                </p:cNvPr>
                <p:cNvPicPr/>
                <p:nvPr/>
              </p:nvPicPr>
              <p:blipFill>
                <a:blip r:embed="rId119"/>
                <a:stretch>
                  <a:fillRect/>
                </a:stretch>
              </p:blipFill>
              <p:spPr>
                <a:xfrm>
                  <a:off x="5684285" y="3909153"/>
                  <a:ext cx="483480" cy="113508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66" name="Entrada de lápiz 65">
                  <a:extLst>
                    <a:ext uri="{FF2B5EF4-FFF2-40B4-BE49-F238E27FC236}">
                      <a16:creationId xmlns:a16="http://schemas.microsoft.com/office/drawing/2014/main" id="{D5DFD7DD-4D50-7741-5203-B05D442B719F}"/>
                    </a:ext>
                  </a:extLst>
                </p14:cNvPr>
                <p14:cNvContentPartPr/>
                <p14:nvPr/>
              </p14:nvContentPartPr>
              <p14:xfrm>
                <a:off x="5543885" y="4428993"/>
                <a:ext cx="91800" cy="459720"/>
              </p14:xfrm>
            </p:contentPart>
          </mc:Choice>
          <mc:Fallback xmlns="">
            <p:pic>
              <p:nvPicPr>
                <p:cNvPr id="66" name="Entrada de lápiz 65">
                  <a:extLst>
                    <a:ext uri="{FF2B5EF4-FFF2-40B4-BE49-F238E27FC236}">
                      <a16:creationId xmlns:a16="http://schemas.microsoft.com/office/drawing/2014/main" id="{D5DFD7DD-4D50-7741-5203-B05D442B719F}"/>
                    </a:ext>
                  </a:extLst>
                </p:cNvPr>
                <p:cNvPicPr/>
                <p:nvPr/>
              </p:nvPicPr>
              <p:blipFill>
                <a:blip r:embed="rId121"/>
                <a:stretch>
                  <a:fillRect/>
                </a:stretch>
              </p:blipFill>
              <p:spPr>
                <a:xfrm>
                  <a:off x="5508245" y="4392993"/>
                  <a:ext cx="1634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67" name="Entrada de lápiz 66">
                  <a:extLst>
                    <a:ext uri="{FF2B5EF4-FFF2-40B4-BE49-F238E27FC236}">
                      <a16:creationId xmlns:a16="http://schemas.microsoft.com/office/drawing/2014/main" id="{F4CC8F8C-87B8-3E07-F7B0-8C848F2F5658}"/>
                    </a:ext>
                  </a:extLst>
                </p14:cNvPr>
                <p14:cNvContentPartPr/>
                <p14:nvPr/>
              </p14:nvContentPartPr>
              <p14:xfrm>
                <a:off x="5666285" y="4063953"/>
                <a:ext cx="182880" cy="248040"/>
              </p14:xfrm>
            </p:contentPart>
          </mc:Choice>
          <mc:Fallback xmlns="">
            <p:pic>
              <p:nvPicPr>
                <p:cNvPr id="67" name="Entrada de lápiz 66">
                  <a:extLst>
                    <a:ext uri="{FF2B5EF4-FFF2-40B4-BE49-F238E27FC236}">
                      <a16:creationId xmlns:a16="http://schemas.microsoft.com/office/drawing/2014/main" id="{F4CC8F8C-87B8-3E07-F7B0-8C848F2F5658}"/>
                    </a:ext>
                  </a:extLst>
                </p:cNvPr>
                <p:cNvPicPr/>
                <p:nvPr/>
              </p:nvPicPr>
              <p:blipFill>
                <a:blip r:embed="rId123"/>
                <a:stretch>
                  <a:fillRect/>
                </a:stretch>
              </p:blipFill>
              <p:spPr>
                <a:xfrm>
                  <a:off x="5630285" y="4028313"/>
                  <a:ext cx="254520" cy="31968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68" name="Entrada de lápiz 67">
                  <a:extLst>
                    <a:ext uri="{FF2B5EF4-FFF2-40B4-BE49-F238E27FC236}">
                      <a16:creationId xmlns:a16="http://schemas.microsoft.com/office/drawing/2014/main" id="{A610AF9E-844D-4BEC-F319-732A1D5DCC7B}"/>
                    </a:ext>
                  </a:extLst>
                </p14:cNvPr>
                <p14:cNvContentPartPr/>
                <p14:nvPr/>
              </p14:nvContentPartPr>
              <p14:xfrm>
                <a:off x="5694005" y="4386513"/>
                <a:ext cx="122040" cy="323640"/>
              </p14:xfrm>
            </p:contentPart>
          </mc:Choice>
          <mc:Fallback xmlns="">
            <p:pic>
              <p:nvPicPr>
                <p:cNvPr id="68" name="Entrada de lápiz 67">
                  <a:extLst>
                    <a:ext uri="{FF2B5EF4-FFF2-40B4-BE49-F238E27FC236}">
                      <a16:creationId xmlns:a16="http://schemas.microsoft.com/office/drawing/2014/main" id="{A610AF9E-844D-4BEC-F319-732A1D5DCC7B}"/>
                    </a:ext>
                  </a:extLst>
                </p:cNvPr>
                <p:cNvPicPr/>
                <p:nvPr/>
              </p:nvPicPr>
              <p:blipFill>
                <a:blip r:embed="rId125"/>
                <a:stretch>
                  <a:fillRect/>
                </a:stretch>
              </p:blipFill>
              <p:spPr>
                <a:xfrm>
                  <a:off x="5658005" y="4350873"/>
                  <a:ext cx="193680" cy="39528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69" name="Entrada de lápiz 68">
                  <a:extLst>
                    <a:ext uri="{FF2B5EF4-FFF2-40B4-BE49-F238E27FC236}">
                      <a16:creationId xmlns:a16="http://schemas.microsoft.com/office/drawing/2014/main" id="{05C7E508-9FA1-BF5A-5A79-196A1DF5C426}"/>
                    </a:ext>
                  </a:extLst>
                </p14:cNvPr>
                <p14:cNvContentPartPr/>
                <p14:nvPr/>
              </p14:nvContentPartPr>
              <p14:xfrm>
                <a:off x="5801645" y="4476153"/>
                <a:ext cx="145440" cy="478080"/>
              </p14:xfrm>
            </p:contentPart>
          </mc:Choice>
          <mc:Fallback xmlns="">
            <p:pic>
              <p:nvPicPr>
                <p:cNvPr id="69" name="Entrada de lápiz 68">
                  <a:extLst>
                    <a:ext uri="{FF2B5EF4-FFF2-40B4-BE49-F238E27FC236}">
                      <a16:creationId xmlns:a16="http://schemas.microsoft.com/office/drawing/2014/main" id="{05C7E508-9FA1-BF5A-5A79-196A1DF5C426}"/>
                    </a:ext>
                  </a:extLst>
                </p:cNvPr>
                <p:cNvPicPr/>
                <p:nvPr/>
              </p:nvPicPr>
              <p:blipFill>
                <a:blip r:embed="rId127"/>
                <a:stretch>
                  <a:fillRect/>
                </a:stretch>
              </p:blipFill>
              <p:spPr>
                <a:xfrm>
                  <a:off x="5766005" y="4440513"/>
                  <a:ext cx="217080" cy="5497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70" name="Entrada de lápiz 69">
                  <a:extLst>
                    <a:ext uri="{FF2B5EF4-FFF2-40B4-BE49-F238E27FC236}">
                      <a16:creationId xmlns:a16="http://schemas.microsoft.com/office/drawing/2014/main" id="{06C15BE3-8DDE-7375-1E94-786963575352}"/>
                    </a:ext>
                  </a:extLst>
                </p14:cNvPr>
                <p14:cNvContentPartPr/>
                <p14:nvPr/>
              </p14:nvContentPartPr>
              <p14:xfrm>
                <a:off x="4809485" y="4399113"/>
                <a:ext cx="735120" cy="68400"/>
              </p14:xfrm>
            </p:contentPart>
          </mc:Choice>
          <mc:Fallback xmlns="">
            <p:pic>
              <p:nvPicPr>
                <p:cNvPr id="70" name="Entrada de lápiz 69">
                  <a:extLst>
                    <a:ext uri="{FF2B5EF4-FFF2-40B4-BE49-F238E27FC236}">
                      <a16:creationId xmlns:a16="http://schemas.microsoft.com/office/drawing/2014/main" id="{06C15BE3-8DDE-7375-1E94-786963575352}"/>
                    </a:ext>
                  </a:extLst>
                </p:cNvPr>
                <p:cNvPicPr/>
                <p:nvPr/>
              </p:nvPicPr>
              <p:blipFill>
                <a:blip r:embed="rId129"/>
                <a:stretch>
                  <a:fillRect/>
                </a:stretch>
              </p:blipFill>
              <p:spPr>
                <a:xfrm>
                  <a:off x="4773485" y="4363113"/>
                  <a:ext cx="806760" cy="140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71" name="Entrada de lápiz 70">
                  <a:extLst>
                    <a:ext uri="{FF2B5EF4-FFF2-40B4-BE49-F238E27FC236}">
                      <a16:creationId xmlns:a16="http://schemas.microsoft.com/office/drawing/2014/main" id="{70F2B832-6AB8-35BD-B6F5-6B722C8EC5C8}"/>
                    </a:ext>
                  </a:extLst>
                </p14:cNvPr>
                <p14:cNvContentPartPr/>
                <p14:nvPr/>
              </p14:nvContentPartPr>
              <p14:xfrm>
                <a:off x="5193605" y="4229913"/>
                <a:ext cx="45360" cy="361800"/>
              </p14:xfrm>
            </p:contentPart>
          </mc:Choice>
          <mc:Fallback xmlns="">
            <p:pic>
              <p:nvPicPr>
                <p:cNvPr id="71" name="Entrada de lápiz 70">
                  <a:extLst>
                    <a:ext uri="{FF2B5EF4-FFF2-40B4-BE49-F238E27FC236}">
                      <a16:creationId xmlns:a16="http://schemas.microsoft.com/office/drawing/2014/main" id="{70F2B832-6AB8-35BD-B6F5-6B722C8EC5C8}"/>
                    </a:ext>
                  </a:extLst>
                </p:cNvPr>
                <p:cNvPicPr/>
                <p:nvPr/>
              </p:nvPicPr>
              <p:blipFill>
                <a:blip r:embed="rId131"/>
                <a:stretch>
                  <a:fillRect/>
                </a:stretch>
              </p:blipFill>
              <p:spPr>
                <a:xfrm>
                  <a:off x="5157605" y="4194273"/>
                  <a:ext cx="11700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72" name="Entrada de lápiz 71">
                  <a:extLst>
                    <a:ext uri="{FF2B5EF4-FFF2-40B4-BE49-F238E27FC236}">
                      <a16:creationId xmlns:a16="http://schemas.microsoft.com/office/drawing/2014/main" id="{CD03B7DA-A33C-16F8-CA43-C5F47C198DE9}"/>
                    </a:ext>
                  </a:extLst>
                </p14:cNvPr>
                <p14:cNvContentPartPr/>
                <p14:nvPr/>
              </p14:nvContentPartPr>
              <p14:xfrm>
                <a:off x="5191805" y="4290033"/>
                <a:ext cx="211320" cy="235800"/>
              </p14:xfrm>
            </p:contentPart>
          </mc:Choice>
          <mc:Fallback xmlns="">
            <p:pic>
              <p:nvPicPr>
                <p:cNvPr id="72" name="Entrada de lápiz 71">
                  <a:extLst>
                    <a:ext uri="{FF2B5EF4-FFF2-40B4-BE49-F238E27FC236}">
                      <a16:creationId xmlns:a16="http://schemas.microsoft.com/office/drawing/2014/main" id="{CD03B7DA-A33C-16F8-CA43-C5F47C198DE9}"/>
                    </a:ext>
                  </a:extLst>
                </p:cNvPr>
                <p:cNvPicPr/>
                <p:nvPr/>
              </p:nvPicPr>
              <p:blipFill>
                <a:blip r:embed="rId133"/>
                <a:stretch>
                  <a:fillRect/>
                </a:stretch>
              </p:blipFill>
              <p:spPr>
                <a:xfrm>
                  <a:off x="5156165" y="4254033"/>
                  <a:ext cx="282960" cy="30744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73" name="Entrada de lápiz 72">
                  <a:extLst>
                    <a:ext uri="{FF2B5EF4-FFF2-40B4-BE49-F238E27FC236}">
                      <a16:creationId xmlns:a16="http://schemas.microsoft.com/office/drawing/2014/main" id="{D8A7A948-87FB-76C1-C026-8A3C3EA49287}"/>
                    </a:ext>
                  </a:extLst>
                </p14:cNvPr>
                <p14:cNvContentPartPr/>
                <p14:nvPr/>
              </p14:nvContentPartPr>
              <p14:xfrm>
                <a:off x="6129245" y="4252593"/>
                <a:ext cx="421920" cy="79200"/>
              </p14:xfrm>
            </p:contentPart>
          </mc:Choice>
          <mc:Fallback xmlns="">
            <p:pic>
              <p:nvPicPr>
                <p:cNvPr id="73" name="Entrada de lápiz 72">
                  <a:extLst>
                    <a:ext uri="{FF2B5EF4-FFF2-40B4-BE49-F238E27FC236}">
                      <a16:creationId xmlns:a16="http://schemas.microsoft.com/office/drawing/2014/main" id="{D8A7A948-87FB-76C1-C026-8A3C3EA49287}"/>
                    </a:ext>
                  </a:extLst>
                </p:cNvPr>
                <p:cNvPicPr/>
                <p:nvPr/>
              </p:nvPicPr>
              <p:blipFill>
                <a:blip r:embed="rId135"/>
                <a:stretch>
                  <a:fillRect/>
                </a:stretch>
              </p:blipFill>
              <p:spPr>
                <a:xfrm>
                  <a:off x="6093245" y="4216593"/>
                  <a:ext cx="4935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74" name="Entrada de lápiz 73">
                  <a:extLst>
                    <a:ext uri="{FF2B5EF4-FFF2-40B4-BE49-F238E27FC236}">
                      <a16:creationId xmlns:a16="http://schemas.microsoft.com/office/drawing/2014/main" id="{F131CD2E-0914-7233-71E2-E47E9AE2ED27}"/>
                    </a:ext>
                  </a:extLst>
                </p14:cNvPr>
                <p14:cNvContentPartPr/>
                <p14:nvPr/>
              </p14:nvContentPartPr>
              <p14:xfrm>
                <a:off x="6423005" y="4198953"/>
                <a:ext cx="139320" cy="196560"/>
              </p14:xfrm>
            </p:contentPart>
          </mc:Choice>
          <mc:Fallback xmlns="">
            <p:pic>
              <p:nvPicPr>
                <p:cNvPr id="74" name="Entrada de lápiz 73">
                  <a:extLst>
                    <a:ext uri="{FF2B5EF4-FFF2-40B4-BE49-F238E27FC236}">
                      <a16:creationId xmlns:a16="http://schemas.microsoft.com/office/drawing/2014/main" id="{F131CD2E-0914-7233-71E2-E47E9AE2ED27}"/>
                    </a:ext>
                  </a:extLst>
                </p:cNvPr>
                <p:cNvPicPr/>
                <p:nvPr/>
              </p:nvPicPr>
              <p:blipFill>
                <a:blip r:embed="rId137"/>
                <a:stretch>
                  <a:fillRect/>
                </a:stretch>
              </p:blipFill>
              <p:spPr>
                <a:xfrm>
                  <a:off x="6387005" y="4162953"/>
                  <a:ext cx="21096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75" name="Entrada de lápiz 74">
                  <a:extLst>
                    <a:ext uri="{FF2B5EF4-FFF2-40B4-BE49-F238E27FC236}">
                      <a16:creationId xmlns:a16="http://schemas.microsoft.com/office/drawing/2014/main" id="{C3BC91F5-B479-B0F2-8215-F384C3FB3732}"/>
                    </a:ext>
                  </a:extLst>
                </p14:cNvPr>
                <p14:cNvContentPartPr/>
                <p14:nvPr/>
              </p14:nvContentPartPr>
              <p14:xfrm>
                <a:off x="6569885" y="4000233"/>
                <a:ext cx="56160" cy="634320"/>
              </p14:xfrm>
            </p:contentPart>
          </mc:Choice>
          <mc:Fallback xmlns="">
            <p:pic>
              <p:nvPicPr>
                <p:cNvPr id="75" name="Entrada de lápiz 74">
                  <a:extLst>
                    <a:ext uri="{FF2B5EF4-FFF2-40B4-BE49-F238E27FC236}">
                      <a16:creationId xmlns:a16="http://schemas.microsoft.com/office/drawing/2014/main" id="{C3BC91F5-B479-B0F2-8215-F384C3FB3732}"/>
                    </a:ext>
                  </a:extLst>
                </p:cNvPr>
                <p:cNvPicPr/>
                <p:nvPr/>
              </p:nvPicPr>
              <p:blipFill>
                <a:blip r:embed="rId139"/>
                <a:stretch>
                  <a:fillRect/>
                </a:stretch>
              </p:blipFill>
              <p:spPr>
                <a:xfrm>
                  <a:off x="6534245" y="3964233"/>
                  <a:ext cx="127800" cy="70596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76" name="Entrada de lápiz 75">
                  <a:extLst>
                    <a:ext uri="{FF2B5EF4-FFF2-40B4-BE49-F238E27FC236}">
                      <a16:creationId xmlns:a16="http://schemas.microsoft.com/office/drawing/2014/main" id="{5A34F91F-F0E5-3F97-68AE-F91C4DF0040C}"/>
                    </a:ext>
                  </a:extLst>
                </p14:cNvPr>
                <p14:cNvContentPartPr/>
                <p14:nvPr/>
              </p14:nvContentPartPr>
              <p14:xfrm>
                <a:off x="6588605" y="3871353"/>
                <a:ext cx="521640" cy="59760"/>
              </p14:xfrm>
            </p:contentPart>
          </mc:Choice>
          <mc:Fallback xmlns="">
            <p:pic>
              <p:nvPicPr>
                <p:cNvPr id="76" name="Entrada de lápiz 75">
                  <a:extLst>
                    <a:ext uri="{FF2B5EF4-FFF2-40B4-BE49-F238E27FC236}">
                      <a16:creationId xmlns:a16="http://schemas.microsoft.com/office/drawing/2014/main" id="{5A34F91F-F0E5-3F97-68AE-F91C4DF0040C}"/>
                    </a:ext>
                  </a:extLst>
                </p:cNvPr>
                <p:cNvPicPr/>
                <p:nvPr/>
              </p:nvPicPr>
              <p:blipFill>
                <a:blip r:embed="rId141"/>
                <a:stretch>
                  <a:fillRect/>
                </a:stretch>
              </p:blipFill>
              <p:spPr>
                <a:xfrm>
                  <a:off x="6552965" y="3835353"/>
                  <a:ext cx="59328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77" name="Entrada de lápiz 76">
                  <a:extLst>
                    <a:ext uri="{FF2B5EF4-FFF2-40B4-BE49-F238E27FC236}">
                      <a16:creationId xmlns:a16="http://schemas.microsoft.com/office/drawing/2014/main" id="{C95B9DD7-0934-58E4-9E20-71CEA6B1840D}"/>
                    </a:ext>
                  </a:extLst>
                </p14:cNvPr>
                <p14:cNvContentPartPr/>
                <p14:nvPr/>
              </p14:nvContentPartPr>
              <p14:xfrm>
                <a:off x="6633245" y="3955953"/>
                <a:ext cx="477720" cy="897840"/>
              </p14:xfrm>
            </p:contentPart>
          </mc:Choice>
          <mc:Fallback xmlns="">
            <p:pic>
              <p:nvPicPr>
                <p:cNvPr id="77" name="Entrada de lápiz 76">
                  <a:extLst>
                    <a:ext uri="{FF2B5EF4-FFF2-40B4-BE49-F238E27FC236}">
                      <a16:creationId xmlns:a16="http://schemas.microsoft.com/office/drawing/2014/main" id="{C95B9DD7-0934-58E4-9E20-71CEA6B1840D}"/>
                    </a:ext>
                  </a:extLst>
                </p:cNvPr>
                <p:cNvPicPr/>
                <p:nvPr/>
              </p:nvPicPr>
              <p:blipFill>
                <a:blip r:embed="rId143"/>
                <a:stretch>
                  <a:fillRect/>
                </a:stretch>
              </p:blipFill>
              <p:spPr>
                <a:xfrm>
                  <a:off x="6597605" y="3920313"/>
                  <a:ext cx="549360" cy="9694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78" name="Entrada de lápiz 77">
                  <a:extLst>
                    <a:ext uri="{FF2B5EF4-FFF2-40B4-BE49-F238E27FC236}">
                      <a16:creationId xmlns:a16="http://schemas.microsoft.com/office/drawing/2014/main" id="{D92C9F7C-3A6F-02BF-19C5-A82A55DA0ACA}"/>
                    </a:ext>
                  </a:extLst>
                </p14:cNvPr>
                <p14:cNvContentPartPr/>
                <p14:nvPr/>
              </p14:nvContentPartPr>
              <p14:xfrm>
                <a:off x="7046525" y="4295793"/>
                <a:ext cx="381600" cy="50040"/>
              </p14:xfrm>
            </p:contentPart>
          </mc:Choice>
          <mc:Fallback xmlns="">
            <p:pic>
              <p:nvPicPr>
                <p:cNvPr id="78" name="Entrada de lápiz 77">
                  <a:extLst>
                    <a:ext uri="{FF2B5EF4-FFF2-40B4-BE49-F238E27FC236}">
                      <a16:creationId xmlns:a16="http://schemas.microsoft.com/office/drawing/2014/main" id="{D92C9F7C-3A6F-02BF-19C5-A82A55DA0ACA}"/>
                    </a:ext>
                  </a:extLst>
                </p:cNvPr>
                <p:cNvPicPr/>
                <p:nvPr/>
              </p:nvPicPr>
              <p:blipFill>
                <a:blip r:embed="rId145"/>
                <a:stretch>
                  <a:fillRect/>
                </a:stretch>
              </p:blipFill>
              <p:spPr>
                <a:xfrm>
                  <a:off x="7010885" y="4260153"/>
                  <a:ext cx="453240" cy="121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79" name="Entrada de lápiz 78">
                  <a:extLst>
                    <a:ext uri="{FF2B5EF4-FFF2-40B4-BE49-F238E27FC236}">
                      <a16:creationId xmlns:a16="http://schemas.microsoft.com/office/drawing/2014/main" id="{A3E2F585-CC2D-BC62-5E01-F6551D31FA9A}"/>
                    </a:ext>
                  </a:extLst>
                </p14:cNvPr>
                <p14:cNvContentPartPr/>
                <p14:nvPr/>
              </p14:nvContentPartPr>
              <p14:xfrm>
                <a:off x="7271885" y="4181673"/>
                <a:ext cx="165960" cy="232920"/>
              </p14:xfrm>
            </p:contentPart>
          </mc:Choice>
          <mc:Fallback xmlns="">
            <p:pic>
              <p:nvPicPr>
                <p:cNvPr id="79" name="Entrada de lápiz 78">
                  <a:extLst>
                    <a:ext uri="{FF2B5EF4-FFF2-40B4-BE49-F238E27FC236}">
                      <a16:creationId xmlns:a16="http://schemas.microsoft.com/office/drawing/2014/main" id="{A3E2F585-CC2D-BC62-5E01-F6551D31FA9A}"/>
                    </a:ext>
                  </a:extLst>
                </p:cNvPr>
                <p:cNvPicPr/>
                <p:nvPr/>
              </p:nvPicPr>
              <p:blipFill>
                <a:blip r:embed="rId147"/>
                <a:stretch>
                  <a:fillRect/>
                </a:stretch>
              </p:blipFill>
              <p:spPr>
                <a:xfrm>
                  <a:off x="7236245" y="4146033"/>
                  <a:ext cx="237600" cy="304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80" name="Entrada de lápiz 79">
                  <a:extLst>
                    <a:ext uri="{FF2B5EF4-FFF2-40B4-BE49-F238E27FC236}">
                      <a16:creationId xmlns:a16="http://schemas.microsoft.com/office/drawing/2014/main" id="{0A5EB1F7-CEBD-1D1D-1889-D9851336C3B1}"/>
                    </a:ext>
                  </a:extLst>
                </p14:cNvPr>
                <p14:cNvContentPartPr/>
                <p14:nvPr/>
              </p14:nvContentPartPr>
              <p14:xfrm>
                <a:off x="7420925" y="3950553"/>
                <a:ext cx="124560" cy="817560"/>
              </p14:xfrm>
            </p:contentPart>
          </mc:Choice>
          <mc:Fallback xmlns="">
            <p:pic>
              <p:nvPicPr>
                <p:cNvPr id="80" name="Entrada de lápiz 79">
                  <a:extLst>
                    <a:ext uri="{FF2B5EF4-FFF2-40B4-BE49-F238E27FC236}">
                      <a16:creationId xmlns:a16="http://schemas.microsoft.com/office/drawing/2014/main" id="{0A5EB1F7-CEBD-1D1D-1889-D9851336C3B1}"/>
                    </a:ext>
                  </a:extLst>
                </p:cNvPr>
                <p:cNvPicPr/>
                <p:nvPr/>
              </p:nvPicPr>
              <p:blipFill>
                <a:blip r:embed="rId149"/>
                <a:stretch>
                  <a:fillRect/>
                </a:stretch>
              </p:blipFill>
              <p:spPr>
                <a:xfrm>
                  <a:off x="7384925" y="3914913"/>
                  <a:ext cx="196200" cy="88920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81" name="Entrada de lápiz 80">
                  <a:extLst>
                    <a:ext uri="{FF2B5EF4-FFF2-40B4-BE49-F238E27FC236}">
                      <a16:creationId xmlns:a16="http://schemas.microsoft.com/office/drawing/2014/main" id="{0C2C9811-64C9-7703-1DAA-26FF269676DA}"/>
                    </a:ext>
                  </a:extLst>
                </p14:cNvPr>
                <p14:cNvContentPartPr/>
                <p14:nvPr/>
              </p14:nvContentPartPr>
              <p14:xfrm>
                <a:off x="7403645" y="3852633"/>
                <a:ext cx="590400" cy="1016280"/>
              </p14:xfrm>
            </p:contentPart>
          </mc:Choice>
          <mc:Fallback xmlns="">
            <p:pic>
              <p:nvPicPr>
                <p:cNvPr id="81" name="Entrada de lápiz 80">
                  <a:extLst>
                    <a:ext uri="{FF2B5EF4-FFF2-40B4-BE49-F238E27FC236}">
                      <a16:creationId xmlns:a16="http://schemas.microsoft.com/office/drawing/2014/main" id="{0C2C9811-64C9-7703-1DAA-26FF269676DA}"/>
                    </a:ext>
                  </a:extLst>
                </p:cNvPr>
                <p:cNvPicPr/>
                <p:nvPr/>
              </p:nvPicPr>
              <p:blipFill>
                <a:blip r:embed="rId151"/>
                <a:stretch>
                  <a:fillRect/>
                </a:stretch>
              </p:blipFill>
              <p:spPr>
                <a:xfrm>
                  <a:off x="7368005" y="3816633"/>
                  <a:ext cx="662040" cy="108792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82" name="Entrada de lápiz 81">
                  <a:extLst>
                    <a:ext uri="{FF2B5EF4-FFF2-40B4-BE49-F238E27FC236}">
                      <a16:creationId xmlns:a16="http://schemas.microsoft.com/office/drawing/2014/main" id="{FCD3204C-4B31-30F6-43B1-27E7FFEC427E}"/>
                    </a:ext>
                  </a:extLst>
                </p14:cNvPr>
                <p14:cNvContentPartPr/>
                <p14:nvPr/>
              </p14:nvContentPartPr>
              <p14:xfrm>
                <a:off x="7906925" y="4360953"/>
                <a:ext cx="693000" cy="46080"/>
              </p14:xfrm>
            </p:contentPart>
          </mc:Choice>
          <mc:Fallback xmlns="">
            <p:pic>
              <p:nvPicPr>
                <p:cNvPr id="82" name="Entrada de lápiz 81">
                  <a:extLst>
                    <a:ext uri="{FF2B5EF4-FFF2-40B4-BE49-F238E27FC236}">
                      <a16:creationId xmlns:a16="http://schemas.microsoft.com/office/drawing/2014/main" id="{FCD3204C-4B31-30F6-43B1-27E7FFEC427E}"/>
                    </a:ext>
                  </a:extLst>
                </p:cNvPr>
                <p:cNvPicPr/>
                <p:nvPr/>
              </p:nvPicPr>
              <p:blipFill>
                <a:blip r:embed="rId153"/>
                <a:stretch>
                  <a:fillRect/>
                </a:stretch>
              </p:blipFill>
              <p:spPr>
                <a:xfrm>
                  <a:off x="7870925" y="4325313"/>
                  <a:ext cx="764640" cy="117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83" name="Entrada de lápiz 82">
                  <a:extLst>
                    <a:ext uri="{FF2B5EF4-FFF2-40B4-BE49-F238E27FC236}">
                      <a16:creationId xmlns:a16="http://schemas.microsoft.com/office/drawing/2014/main" id="{2E4A0D94-E2F1-A77A-B389-3DE45DD1F7EA}"/>
                    </a:ext>
                  </a:extLst>
                </p14:cNvPr>
                <p14:cNvContentPartPr/>
                <p14:nvPr/>
              </p14:nvContentPartPr>
              <p14:xfrm>
                <a:off x="8444045" y="4199673"/>
                <a:ext cx="72360" cy="369720"/>
              </p14:xfrm>
            </p:contentPart>
          </mc:Choice>
          <mc:Fallback xmlns="">
            <p:pic>
              <p:nvPicPr>
                <p:cNvPr id="83" name="Entrada de lápiz 82">
                  <a:extLst>
                    <a:ext uri="{FF2B5EF4-FFF2-40B4-BE49-F238E27FC236}">
                      <a16:creationId xmlns:a16="http://schemas.microsoft.com/office/drawing/2014/main" id="{2E4A0D94-E2F1-A77A-B389-3DE45DD1F7EA}"/>
                    </a:ext>
                  </a:extLst>
                </p:cNvPr>
                <p:cNvPicPr/>
                <p:nvPr/>
              </p:nvPicPr>
              <p:blipFill>
                <a:blip r:embed="rId155"/>
                <a:stretch>
                  <a:fillRect/>
                </a:stretch>
              </p:blipFill>
              <p:spPr>
                <a:xfrm>
                  <a:off x="8408405" y="4163673"/>
                  <a:ext cx="14400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84" name="Entrada de lápiz 83">
                  <a:extLst>
                    <a:ext uri="{FF2B5EF4-FFF2-40B4-BE49-F238E27FC236}">
                      <a16:creationId xmlns:a16="http://schemas.microsoft.com/office/drawing/2014/main" id="{0BC68303-BB45-2237-3316-F33BC7CAC88D}"/>
                    </a:ext>
                  </a:extLst>
                </p14:cNvPr>
                <p14:cNvContentPartPr/>
                <p14:nvPr/>
              </p14:nvContentPartPr>
              <p14:xfrm>
                <a:off x="8462765" y="4226673"/>
                <a:ext cx="221400" cy="275040"/>
              </p14:xfrm>
            </p:contentPart>
          </mc:Choice>
          <mc:Fallback xmlns="">
            <p:pic>
              <p:nvPicPr>
                <p:cNvPr id="84" name="Entrada de lápiz 83">
                  <a:extLst>
                    <a:ext uri="{FF2B5EF4-FFF2-40B4-BE49-F238E27FC236}">
                      <a16:creationId xmlns:a16="http://schemas.microsoft.com/office/drawing/2014/main" id="{0BC68303-BB45-2237-3316-F33BC7CAC88D}"/>
                    </a:ext>
                  </a:extLst>
                </p:cNvPr>
                <p:cNvPicPr/>
                <p:nvPr/>
              </p:nvPicPr>
              <p:blipFill>
                <a:blip r:embed="rId157"/>
                <a:stretch>
                  <a:fillRect/>
                </a:stretch>
              </p:blipFill>
              <p:spPr>
                <a:xfrm>
                  <a:off x="8427125" y="4191033"/>
                  <a:ext cx="293040" cy="3466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85" name="Entrada de lápiz 84">
                  <a:extLst>
                    <a:ext uri="{FF2B5EF4-FFF2-40B4-BE49-F238E27FC236}">
                      <a16:creationId xmlns:a16="http://schemas.microsoft.com/office/drawing/2014/main" id="{31CFD38C-FC18-58F3-EBAE-D7DFB0D8B3AD}"/>
                    </a:ext>
                  </a:extLst>
                </p14:cNvPr>
                <p14:cNvContentPartPr/>
                <p14:nvPr/>
              </p14:nvContentPartPr>
              <p14:xfrm>
                <a:off x="8633045" y="4041273"/>
                <a:ext cx="155520" cy="515880"/>
              </p14:xfrm>
            </p:contentPart>
          </mc:Choice>
          <mc:Fallback xmlns="">
            <p:pic>
              <p:nvPicPr>
                <p:cNvPr id="85" name="Entrada de lápiz 84">
                  <a:extLst>
                    <a:ext uri="{FF2B5EF4-FFF2-40B4-BE49-F238E27FC236}">
                      <a16:creationId xmlns:a16="http://schemas.microsoft.com/office/drawing/2014/main" id="{31CFD38C-FC18-58F3-EBAE-D7DFB0D8B3AD}"/>
                    </a:ext>
                  </a:extLst>
                </p:cNvPr>
                <p:cNvPicPr/>
                <p:nvPr/>
              </p:nvPicPr>
              <p:blipFill>
                <a:blip r:embed="rId159"/>
                <a:stretch>
                  <a:fillRect/>
                </a:stretch>
              </p:blipFill>
              <p:spPr>
                <a:xfrm>
                  <a:off x="8597405" y="4005273"/>
                  <a:ext cx="227160" cy="58752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86" name="Entrada de lápiz 85">
                  <a:extLst>
                    <a:ext uri="{FF2B5EF4-FFF2-40B4-BE49-F238E27FC236}">
                      <a16:creationId xmlns:a16="http://schemas.microsoft.com/office/drawing/2014/main" id="{782F65A7-B449-D58F-2605-B5D4E92A8377}"/>
                    </a:ext>
                  </a:extLst>
                </p14:cNvPr>
                <p14:cNvContentPartPr/>
                <p14:nvPr/>
              </p14:nvContentPartPr>
              <p14:xfrm>
                <a:off x="8610725" y="3905553"/>
                <a:ext cx="422280" cy="62640"/>
              </p14:xfrm>
            </p:contentPart>
          </mc:Choice>
          <mc:Fallback xmlns="">
            <p:pic>
              <p:nvPicPr>
                <p:cNvPr id="86" name="Entrada de lápiz 85">
                  <a:extLst>
                    <a:ext uri="{FF2B5EF4-FFF2-40B4-BE49-F238E27FC236}">
                      <a16:creationId xmlns:a16="http://schemas.microsoft.com/office/drawing/2014/main" id="{782F65A7-B449-D58F-2605-B5D4E92A8377}"/>
                    </a:ext>
                  </a:extLst>
                </p:cNvPr>
                <p:cNvPicPr/>
                <p:nvPr/>
              </p:nvPicPr>
              <p:blipFill>
                <a:blip r:embed="rId161"/>
                <a:stretch>
                  <a:fillRect/>
                </a:stretch>
              </p:blipFill>
              <p:spPr>
                <a:xfrm>
                  <a:off x="8574725" y="3869553"/>
                  <a:ext cx="49392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87" name="Entrada de lápiz 86">
                  <a:extLst>
                    <a:ext uri="{FF2B5EF4-FFF2-40B4-BE49-F238E27FC236}">
                      <a16:creationId xmlns:a16="http://schemas.microsoft.com/office/drawing/2014/main" id="{E9C0D05B-8B1E-8545-3250-DE28EF2BE7B2}"/>
                    </a:ext>
                  </a:extLst>
                </p14:cNvPr>
                <p14:cNvContentPartPr/>
                <p14:nvPr/>
              </p14:nvContentPartPr>
              <p14:xfrm>
                <a:off x="8380325" y="4011753"/>
                <a:ext cx="904680" cy="751320"/>
              </p14:xfrm>
            </p:contentPart>
          </mc:Choice>
          <mc:Fallback xmlns="">
            <p:pic>
              <p:nvPicPr>
                <p:cNvPr id="87" name="Entrada de lápiz 86">
                  <a:extLst>
                    <a:ext uri="{FF2B5EF4-FFF2-40B4-BE49-F238E27FC236}">
                      <a16:creationId xmlns:a16="http://schemas.microsoft.com/office/drawing/2014/main" id="{E9C0D05B-8B1E-8545-3250-DE28EF2BE7B2}"/>
                    </a:ext>
                  </a:extLst>
                </p:cNvPr>
                <p:cNvPicPr/>
                <p:nvPr/>
              </p:nvPicPr>
              <p:blipFill>
                <a:blip r:embed="rId163"/>
                <a:stretch>
                  <a:fillRect/>
                </a:stretch>
              </p:blipFill>
              <p:spPr>
                <a:xfrm>
                  <a:off x="8344325" y="3975753"/>
                  <a:ext cx="976320" cy="822960"/>
                </a:xfrm>
                <a:prstGeom prst="rect">
                  <a:avLst/>
                </a:prstGeom>
              </p:spPr>
            </p:pic>
          </mc:Fallback>
        </mc:AlternateContent>
      </p:grpSp>
      <p:grpSp>
        <p:nvGrpSpPr>
          <p:cNvPr id="99" name="Grupo 98">
            <a:extLst>
              <a:ext uri="{FF2B5EF4-FFF2-40B4-BE49-F238E27FC236}">
                <a16:creationId xmlns:a16="http://schemas.microsoft.com/office/drawing/2014/main" id="{2F06C484-94DD-6280-D33A-28D6FD78F14A}"/>
              </a:ext>
            </a:extLst>
          </p:cNvPr>
          <p:cNvGrpSpPr/>
          <p:nvPr/>
        </p:nvGrpSpPr>
        <p:grpSpPr>
          <a:xfrm>
            <a:off x="1599005" y="5024793"/>
            <a:ext cx="2449080" cy="1109160"/>
            <a:chOff x="1599005" y="5024793"/>
            <a:chExt cx="2449080" cy="1109160"/>
          </a:xfrm>
        </p:grpSpPr>
        <mc:AlternateContent xmlns:mc="http://schemas.openxmlformats.org/markup-compatibility/2006" xmlns:p14="http://schemas.microsoft.com/office/powerpoint/2010/main">
          <mc:Choice Requires="p14">
            <p:contentPart p14:bwMode="auto" r:id="rId164">
              <p14:nvContentPartPr>
                <p14:cNvPr id="89" name="Entrada de lápiz 88">
                  <a:extLst>
                    <a:ext uri="{FF2B5EF4-FFF2-40B4-BE49-F238E27FC236}">
                      <a16:creationId xmlns:a16="http://schemas.microsoft.com/office/drawing/2014/main" id="{E2428FFD-7ECE-474D-08D0-E2CC3BFC8F92}"/>
                    </a:ext>
                  </a:extLst>
                </p14:cNvPr>
                <p14:cNvContentPartPr/>
                <p14:nvPr/>
              </p14:nvContentPartPr>
              <p14:xfrm>
                <a:off x="1754885" y="5219193"/>
                <a:ext cx="210960" cy="798120"/>
              </p14:xfrm>
            </p:contentPart>
          </mc:Choice>
          <mc:Fallback xmlns="">
            <p:pic>
              <p:nvPicPr>
                <p:cNvPr id="89" name="Entrada de lápiz 88">
                  <a:extLst>
                    <a:ext uri="{FF2B5EF4-FFF2-40B4-BE49-F238E27FC236}">
                      <a16:creationId xmlns:a16="http://schemas.microsoft.com/office/drawing/2014/main" id="{E2428FFD-7ECE-474D-08D0-E2CC3BFC8F92}"/>
                    </a:ext>
                  </a:extLst>
                </p:cNvPr>
                <p:cNvPicPr/>
                <p:nvPr/>
              </p:nvPicPr>
              <p:blipFill>
                <a:blip r:embed="rId165"/>
                <a:stretch>
                  <a:fillRect/>
                </a:stretch>
              </p:blipFill>
              <p:spPr>
                <a:xfrm>
                  <a:off x="1719245" y="5183553"/>
                  <a:ext cx="282600" cy="8697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90" name="Entrada de lápiz 89">
                  <a:extLst>
                    <a:ext uri="{FF2B5EF4-FFF2-40B4-BE49-F238E27FC236}">
                      <a16:creationId xmlns:a16="http://schemas.microsoft.com/office/drawing/2014/main" id="{17FB7913-19A8-BC01-AC58-9C7BA8151582}"/>
                    </a:ext>
                  </a:extLst>
                </p14:cNvPr>
                <p14:cNvContentPartPr/>
                <p14:nvPr/>
              </p14:nvContentPartPr>
              <p14:xfrm>
                <a:off x="1599005" y="5024793"/>
                <a:ext cx="579240" cy="1016640"/>
              </p14:xfrm>
            </p:contentPart>
          </mc:Choice>
          <mc:Fallback xmlns="">
            <p:pic>
              <p:nvPicPr>
                <p:cNvPr id="90" name="Entrada de lápiz 89">
                  <a:extLst>
                    <a:ext uri="{FF2B5EF4-FFF2-40B4-BE49-F238E27FC236}">
                      <a16:creationId xmlns:a16="http://schemas.microsoft.com/office/drawing/2014/main" id="{17FB7913-19A8-BC01-AC58-9C7BA8151582}"/>
                    </a:ext>
                  </a:extLst>
                </p:cNvPr>
                <p:cNvPicPr/>
                <p:nvPr/>
              </p:nvPicPr>
              <p:blipFill>
                <a:blip r:embed="rId167"/>
                <a:stretch>
                  <a:fillRect/>
                </a:stretch>
              </p:blipFill>
              <p:spPr>
                <a:xfrm>
                  <a:off x="1563005" y="4989153"/>
                  <a:ext cx="650880" cy="108828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91" name="Entrada de lápiz 90">
                  <a:extLst>
                    <a:ext uri="{FF2B5EF4-FFF2-40B4-BE49-F238E27FC236}">
                      <a16:creationId xmlns:a16="http://schemas.microsoft.com/office/drawing/2014/main" id="{718B1434-0B11-6F3C-42DE-239F49B23A5E}"/>
                    </a:ext>
                  </a:extLst>
                </p14:cNvPr>
                <p14:cNvContentPartPr/>
                <p14:nvPr/>
              </p14:nvContentPartPr>
              <p14:xfrm>
                <a:off x="2204525" y="5640033"/>
                <a:ext cx="298800" cy="419040"/>
              </p14:xfrm>
            </p:contentPart>
          </mc:Choice>
          <mc:Fallback xmlns="">
            <p:pic>
              <p:nvPicPr>
                <p:cNvPr id="91" name="Entrada de lápiz 90">
                  <a:extLst>
                    <a:ext uri="{FF2B5EF4-FFF2-40B4-BE49-F238E27FC236}">
                      <a16:creationId xmlns:a16="http://schemas.microsoft.com/office/drawing/2014/main" id="{718B1434-0B11-6F3C-42DE-239F49B23A5E}"/>
                    </a:ext>
                  </a:extLst>
                </p:cNvPr>
                <p:cNvPicPr/>
                <p:nvPr/>
              </p:nvPicPr>
              <p:blipFill>
                <a:blip r:embed="rId169"/>
                <a:stretch>
                  <a:fillRect/>
                </a:stretch>
              </p:blipFill>
              <p:spPr>
                <a:xfrm>
                  <a:off x="2168525" y="5604033"/>
                  <a:ext cx="370440" cy="49068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92" name="Entrada de lápiz 91">
                  <a:extLst>
                    <a:ext uri="{FF2B5EF4-FFF2-40B4-BE49-F238E27FC236}">
                      <a16:creationId xmlns:a16="http://schemas.microsoft.com/office/drawing/2014/main" id="{8BF1FA1E-18F5-E279-6C90-4ACCE2EA763B}"/>
                    </a:ext>
                  </a:extLst>
                </p14:cNvPr>
                <p14:cNvContentPartPr/>
                <p14:nvPr/>
              </p14:nvContentPartPr>
              <p14:xfrm>
                <a:off x="2159525" y="5579553"/>
                <a:ext cx="305640" cy="302760"/>
              </p14:xfrm>
            </p:contentPart>
          </mc:Choice>
          <mc:Fallback xmlns="">
            <p:pic>
              <p:nvPicPr>
                <p:cNvPr id="92" name="Entrada de lápiz 91">
                  <a:extLst>
                    <a:ext uri="{FF2B5EF4-FFF2-40B4-BE49-F238E27FC236}">
                      <a16:creationId xmlns:a16="http://schemas.microsoft.com/office/drawing/2014/main" id="{8BF1FA1E-18F5-E279-6C90-4ACCE2EA763B}"/>
                    </a:ext>
                  </a:extLst>
                </p:cNvPr>
                <p:cNvPicPr/>
                <p:nvPr/>
              </p:nvPicPr>
              <p:blipFill>
                <a:blip r:embed="rId171"/>
                <a:stretch>
                  <a:fillRect/>
                </a:stretch>
              </p:blipFill>
              <p:spPr>
                <a:xfrm>
                  <a:off x="2123885" y="5543913"/>
                  <a:ext cx="377280" cy="37440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93" name="Entrada de lápiz 92">
                  <a:extLst>
                    <a:ext uri="{FF2B5EF4-FFF2-40B4-BE49-F238E27FC236}">
                      <a16:creationId xmlns:a16="http://schemas.microsoft.com/office/drawing/2014/main" id="{881B524F-EC5B-F1F0-FAED-B0A1A225EA06}"/>
                    </a:ext>
                  </a:extLst>
                </p14:cNvPr>
                <p14:cNvContentPartPr/>
                <p14:nvPr/>
              </p14:nvContentPartPr>
              <p14:xfrm>
                <a:off x="2391725" y="5657673"/>
                <a:ext cx="263520" cy="373680"/>
              </p14:xfrm>
            </p:contentPart>
          </mc:Choice>
          <mc:Fallback xmlns="">
            <p:pic>
              <p:nvPicPr>
                <p:cNvPr id="93" name="Entrada de lápiz 92">
                  <a:extLst>
                    <a:ext uri="{FF2B5EF4-FFF2-40B4-BE49-F238E27FC236}">
                      <a16:creationId xmlns:a16="http://schemas.microsoft.com/office/drawing/2014/main" id="{881B524F-EC5B-F1F0-FAED-B0A1A225EA06}"/>
                    </a:ext>
                  </a:extLst>
                </p:cNvPr>
                <p:cNvPicPr/>
                <p:nvPr/>
              </p:nvPicPr>
              <p:blipFill>
                <a:blip r:embed="rId173"/>
                <a:stretch>
                  <a:fillRect/>
                </a:stretch>
              </p:blipFill>
              <p:spPr>
                <a:xfrm>
                  <a:off x="2355725" y="5622033"/>
                  <a:ext cx="335160" cy="44532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94" name="Entrada de lápiz 93">
                  <a:extLst>
                    <a:ext uri="{FF2B5EF4-FFF2-40B4-BE49-F238E27FC236}">
                      <a16:creationId xmlns:a16="http://schemas.microsoft.com/office/drawing/2014/main" id="{A7642AEC-A4F0-9B58-54C3-2FCE6A242023}"/>
                    </a:ext>
                  </a:extLst>
                </p14:cNvPr>
                <p14:cNvContentPartPr/>
                <p14:nvPr/>
              </p14:nvContentPartPr>
              <p14:xfrm>
                <a:off x="2599085" y="5659833"/>
                <a:ext cx="202320" cy="435960"/>
              </p14:xfrm>
            </p:contentPart>
          </mc:Choice>
          <mc:Fallback xmlns="">
            <p:pic>
              <p:nvPicPr>
                <p:cNvPr id="94" name="Entrada de lápiz 93">
                  <a:extLst>
                    <a:ext uri="{FF2B5EF4-FFF2-40B4-BE49-F238E27FC236}">
                      <a16:creationId xmlns:a16="http://schemas.microsoft.com/office/drawing/2014/main" id="{A7642AEC-A4F0-9B58-54C3-2FCE6A242023}"/>
                    </a:ext>
                  </a:extLst>
                </p:cNvPr>
                <p:cNvPicPr/>
                <p:nvPr/>
              </p:nvPicPr>
              <p:blipFill>
                <a:blip r:embed="rId175"/>
                <a:stretch>
                  <a:fillRect/>
                </a:stretch>
              </p:blipFill>
              <p:spPr>
                <a:xfrm>
                  <a:off x="2563445" y="5624193"/>
                  <a:ext cx="27396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95" name="Entrada de lápiz 94">
                  <a:extLst>
                    <a:ext uri="{FF2B5EF4-FFF2-40B4-BE49-F238E27FC236}">
                      <a16:creationId xmlns:a16="http://schemas.microsoft.com/office/drawing/2014/main" id="{2B098FB7-316F-D473-2D6A-01695AEAFDF0}"/>
                    </a:ext>
                  </a:extLst>
                </p14:cNvPr>
                <p14:cNvContentPartPr/>
                <p14:nvPr/>
              </p14:nvContentPartPr>
              <p14:xfrm>
                <a:off x="2725805" y="5636073"/>
                <a:ext cx="307800" cy="394560"/>
              </p14:xfrm>
            </p:contentPart>
          </mc:Choice>
          <mc:Fallback xmlns="">
            <p:pic>
              <p:nvPicPr>
                <p:cNvPr id="95" name="Entrada de lápiz 94">
                  <a:extLst>
                    <a:ext uri="{FF2B5EF4-FFF2-40B4-BE49-F238E27FC236}">
                      <a16:creationId xmlns:a16="http://schemas.microsoft.com/office/drawing/2014/main" id="{2B098FB7-316F-D473-2D6A-01695AEAFDF0}"/>
                    </a:ext>
                  </a:extLst>
                </p:cNvPr>
                <p:cNvPicPr/>
                <p:nvPr/>
              </p:nvPicPr>
              <p:blipFill>
                <a:blip r:embed="rId177"/>
                <a:stretch>
                  <a:fillRect/>
                </a:stretch>
              </p:blipFill>
              <p:spPr>
                <a:xfrm>
                  <a:off x="2690165" y="5600433"/>
                  <a:ext cx="379440" cy="4662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96" name="Entrada de lápiz 95">
                  <a:extLst>
                    <a:ext uri="{FF2B5EF4-FFF2-40B4-BE49-F238E27FC236}">
                      <a16:creationId xmlns:a16="http://schemas.microsoft.com/office/drawing/2014/main" id="{4BEFD119-19AA-6F73-4B8D-00B0D3B3809B}"/>
                    </a:ext>
                  </a:extLst>
                </p14:cNvPr>
                <p14:cNvContentPartPr/>
                <p14:nvPr/>
              </p14:nvContentPartPr>
              <p14:xfrm>
                <a:off x="2968085" y="5761713"/>
                <a:ext cx="264960" cy="252720"/>
              </p14:xfrm>
            </p:contentPart>
          </mc:Choice>
          <mc:Fallback xmlns="">
            <p:pic>
              <p:nvPicPr>
                <p:cNvPr id="96" name="Entrada de lápiz 95">
                  <a:extLst>
                    <a:ext uri="{FF2B5EF4-FFF2-40B4-BE49-F238E27FC236}">
                      <a16:creationId xmlns:a16="http://schemas.microsoft.com/office/drawing/2014/main" id="{4BEFD119-19AA-6F73-4B8D-00B0D3B3809B}"/>
                    </a:ext>
                  </a:extLst>
                </p:cNvPr>
                <p:cNvPicPr/>
                <p:nvPr/>
              </p:nvPicPr>
              <p:blipFill>
                <a:blip r:embed="rId179"/>
                <a:stretch>
                  <a:fillRect/>
                </a:stretch>
              </p:blipFill>
              <p:spPr>
                <a:xfrm>
                  <a:off x="2932445" y="5726073"/>
                  <a:ext cx="336600" cy="3243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97" name="Entrada de lápiz 96">
                  <a:extLst>
                    <a:ext uri="{FF2B5EF4-FFF2-40B4-BE49-F238E27FC236}">
                      <a16:creationId xmlns:a16="http://schemas.microsoft.com/office/drawing/2014/main" id="{1B725E50-5ACB-EB4F-C4F3-D59357480561}"/>
                    </a:ext>
                  </a:extLst>
                </p14:cNvPr>
                <p14:cNvContentPartPr/>
                <p14:nvPr/>
              </p14:nvContentPartPr>
              <p14:xfrm>
                <a:off x="3189125" y="5386233"/>
                <a:ext cx="572400" cy="644400"/>
              </p14:xfrm>
            </p:contentPart>
          </mc:Choice>
          <mc:Fallback xmlns="">
            <p:pic>
              <p:nvPicPr>
                <p:cNvPr id="97" name="Entrada de lápiz 96">
                  <a:extLst>
                    <a:ext uri="{FF2B5EF4-FFF2-40B4-BE49-F238E27FC236}">
                      <a16:creationId xmlns:a16="http://schemas.microsoft.com/office/drawing/2014/main" id="{1B725E50-5ACB-EB4F-C4F3-D59357480561}"/>
                    </a:ext>
                  </a:extLst>
                </p:cNvPr>
                <p:cNvPicPr/>
                <p:nvPr/>
              </p:nvPicPr>
              <p:blipFill>
                <a:blip r:embed="rId181"/>
                <a:stretch>
                  <a:fillRect/>
                </a:stretch>
              </p:blipFill>
              <p:spPr>
                <a:xfrm>
                  <a:off x="3153485" y="5350593"/>
                  <a:ext cx="644040" cy="71604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98" name="Entrada de lápiz 97">
                  <a:extLst>
                    <a:ext uri="{FF2B5EF4-FFF2-40B4-BE49-F238E27FC236}">
                      <a16:creationId xmlns:a16="http://schemas.microsoft.com/office/drawing/2014/main" id="{0A09A775-74D0-1445-C4BE-34D3B60BAB32}"/>
                    </a:ext>
                  </a:extLst>
                </p14:cNvPr>
                <p14:cNvContentPartPr/>
                <p14:nvPr/>
              </p14:nvContentPartPr>
              <p14:xfrm>
                <a:off x="1852805" y="6020913"/>
                <a:ext cx="2195280" cy="113040"/>
              </p14:xfrm>
            </p:contentPart>
          </mc:Choice>
          <mc:Fallback xmlns="">
            <p:pic>
              <p:nvPicPr>
                <p:cNvPr id="98" name="Entrada de lápiz 97">
                  <a:extLst>
                    <a:ext uri="{FF2B5EF4-FFF2-40B4-BE49-F238E27FC236}">
                      <a16:creationId xmlns:a16="http://schemas.microsoft.com/office/drawing/2014/main" id="{0A09A775-74D0-1445-C4BE-34D3B60BAB32}"/>
                    </a:ext>
                  </a:extLst>
                </p:cNvPr>
                <p:cNvPicPr/>
                <p:nvPr/>
              </p:nvPicPr>
              <p:blipFill>
                <a:blip r:embed="rId183"/>
                <a:stretch>
                  <a:fillRect/>
                </a:stretch>
              </p:blipFill>
              <p:spPr>
                <a:xfrm>
                  <a:off x="1817165" y="5984913"/>
                  <a:ext cx="2266920" cy="184680"/>
                </a:xfrm>
                <a:prstGeom prst="rect">
                  <a:avLst/>
                </a:prstGeom>
              </p:spPr>
            </p:pic>
          </mc:Fallback>
        </mc:AlternateContent>
      </p:grpSp>
    </p:spTree>
    <p:extLst>
      <p:ext uri="{BB962C8B-B14F-4D97-AF65-F5344CB8AC3E}">
        <p14:creationId xmlns:p14="http://schemas.microsoft.com/office/powerpoint/2010/main" val="174746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05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081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8490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038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772E22-B055-4330-8675-689D31FCDEC5}"/>
              </a:ext>
            </a:extLst>
          </p:cNvPr>
          <p:cNvSpPr>
            <a:spLocks noGrp="1"/>
          </p:cNvSpPr>
          <p:nvPr>
            <p:ph type="title"/>
          </p:nvPr>
        </p:nvSpPr>
        <p:spPr/>
        <p:txBody>
          <a:bodyPr/>
          <a:lstStyle/>
          <a:p>
            <a:r>
              <a:rPr lang="es-MX" dirty="0"/>
              <a:t>Ventajas</a:t>
            </a:r>
          </a:p>
        </p:txBody>
      </p:sp>
      <p:sp>
        <p:nvSpPr>
          <p:cNvPr id="3" name="Marcador de contenido 2">
            <a:extLst>
              <a:ext uri="{FF2B5EF4-FFF2-40B4-BE49-F238E27FC236}">
                <a16:creationId xmlns:a16="http://schemas.microsoft.com/office/drawing/2014/main" id="{BF582314-968B-4C51-B10C-700ACA03EA38}"/>
              </a:ext>
            </a:extLst>
          </p:cNvPr>
          <p:cNvSpPr>
            <a:spLocks noGrp="1"/>
          </p:cNvSpPr>
          <p:nvPr>
            <p:ph idx="1"/>
          </p:nvPr>
        </p:nvSpPr>
        <p:spPr/>
        <p:txBody>
          <a:bodyPr/>
          <a:lstStyle/>
          <a:p>
            <a:r>
              <a:rPr lang="en-US" dirty="0"/>
              <a:t>The biggest value that graphs bring to the development stack is their ability to store relationships and connections as first-class entities</a:t>
            </a:r>
          </a:p>
          <a:p>
            <a:endParaRPr lang="es-MX" dirty="0"/>
          </a:p>
        </p:txBody>
      </p:sp>
      <mc:AlternateContent xmlns:mc="http://schemas.openxmlformats.org/markup-compatibility/2006">
        <mc:Choice xmlns:p14="http://schemas.microsoft.com/office/powerpoint/2010/main" Requires="p14">
          <p:contentPart p14:bwMode="auto" r:id="rId2">
            <p14:nvContentPartPr>
              <p14:cNvPr id="4" name="Entrada de lápiz 3">
                <a:extLst>
                  <a:ext uri="{FF2B5EF4-FFF2-40B4-BE49-F238E27FC236}">
                    <a16:creationId xmlns:a16="http://schemas.microsoft.com/office/drawing/2014/main" id="{A29686FD-5A8F-E4EA-5787-786B73774DAF}"/>
                  </a:ext>
                </a:extLst>
              </p14:cNvPr>
              <p14:cNvContentPartPr/>
              <p14:nvPr/>
            </p14:nvContentPartPr>
            <p14:xfrm>
              <a:off x="1260605" y="3121833"/>
              <a:ext cx="1495800" cy="1482840"/>
            </p14:xfrm>
          </p:contentPart>
        </mc:Choice>
        <mc:Fallback>
          <p:pic>
            <p:nvPicPr>
              <p:cNvPr id="4" name="Entrada de lápiz 3">
                <a:extLst>
                  <a:ext uri="{FF2B5EF4-FFF2-40B4-BE49-F238E27FC236}">
                    <a16:creationId xmlns:a16="http://schemas.microsoft.com/office/drawing/2014/main" id="{A29686FD-5A8F-E4EA-5787-786B73774DAF}"/>
                  </a:ext>
                </a:extLst>
              </p:cNvPr>
              <p:cNvPicPr/>
              <p:nvPr/>
            </p:nvPicPr>
            <p:blipFill>
              <a:blip r:embed="rId3"/>
              <a:stretch>
                <a:fillRect/>
              </a:stretch>
            </p:blipFill>
            <p:spPr>
              <a:xfrm>
                <a:off x="1224965" y="3086193"/>
                <a:ext cx="1567440" cy="1554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Entrada de lápiz 4">
                <a:extLst>
                  <a:ext uri="{FF2B5EF4-FFF2-40B4-BE49-F238E27FC236}">
                    <a16:creationId xmlns:a16="http://schemas.microsoft.com/office/drawing/2014/main" id="{9C1CC01C-7DF2-4AE9-39A2-DF9D18DCDB08}"/>
                  </a:ext>
                </a:extLst>
              </p14:cNvPr>
              <p14:cNvContentPartPr/>
              <p14:nvPr/>
            </p14:nvContentPartPr>
            <p14:xfrm>
              <a:off x="6215285" y="3059913"/>
              <a:ext cx="1926000" cy="1992960"/>
            </p14:xfrm>
          </p:contentPart>
        </mc:Choice>
        <mc:Fallback>
          <p:pic>
            <p:nvPicPr>
              <p:cNvPr id="5" name="Entrada de lápiz 4">
                <a:extLst>
                  <a:ext uri="{FF2B5EF4-FFF2-40B4-BE49-F238E27FC236}">
                    <a16:creationId xmlns:a16="http://schemas.microsoft.com/office/drawing/2014/main" id="{9C1CC01C-7DF2-4AE9-39A2-DF9D18DCDB08}"/>
                  </a:ext>
                </a:extLst>
              </p:cNvPr>
              <p:cNvPicPr/>
              <p:nvPr/>
            </p:nvPicPr>
            <p:blipFill>
              <a:blip r:embed="rId5"/>
              <a:stretch>
                <a:fillRect/>
              </a:stretch>
            </p:blipFill>
            <p:spPr>
              <a:xfrm>
                <a:off x="6179285" y="3024273"/>
                <a:ext cx="1997640" cy="2064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Entrada de lápiz 5">
                <a:extLst>
                  <a:ext uri="{FF2B5EF4-FFF2-40B4-BE49-F238E27FC236}">
                    <a16:creationId xmlns:a16="http://schemas.microsoft.com/office/drawing/2014/main" id="{336C2F8E-CB51-461A-66AC-155667D947F1}"/>
                  </a:ext>
                </a:extLst>
              </p14:cNvPr>
              <p14:cNvContentPartPr/>
              <p14:nvPr/>
            </p14:nvContentPartPr>
            <p14:xfrm>
              <a:off x="2813285" y="3850473"/>
              <a:ext cx="3430440" cy="156960"/>
            </p14:xfrm>
          </p:contentPart>
        </mc:Choice>
        <mc:Fallback>
          <p:pic>
            <p:nvPicPr>
              <p:cNvPr id="6" name="Entrada de lápiz 5">
                <a:extLst>
                  <a:ext uri="{FF2B5EF4-FFF2-40B4-BE49-F238E27FC236}">
                    <a16:creationId xmlns:a16="http://schemas.microsoft.com/office/drawing/2014/main" id="{336C2F8E-CB51-461A-66AC-155667D947F1}"/>
                  </a:ext>
                </a:extLst>
              </p:cNvPr>
              <p:cNvPicPr/>
              <p:nvPr/>
            </p:nvPicPr>
            <p:blipFill>
              <a:blip r:embed="rId7"/>
              <a:stretch>
                <a:fillRect/>
              </a:stretch>
            </p:blipFill>
            <p:spPr>
              <a:xfrm>
                <a:off x="2777285" y="3814473"/>
                <a:ext cx="3502080" cy="228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Entrada de lápiz 6">
                <a:extLst>
                  <a:ext uri="{FF2B5EF4-FFF2-40B4-BE49-F238E27FC236}">
                    <a16:creationId xmlns:a16="http://schemas.microsoft.com/office/drawing/2014/main" id="{20D6DD26-45FB-F528-FC28-4FBBF53396E5}"/>
                  </a:ext>
                </a:extLst>
              </p14:cNvPr>
              <p14:cNvContentPartPr/>
              <p14:nvPr/>
            </p14:nvContentPartPr>
            <p14:xfrm>
              <a:off x="5834765" y="3633753"/>
              <a:ext cx="442800" cy="491760"/>
            </p14:xfrm>
          </p:contentPart>
        </mc:Choice>
        <mc:Fallback>
          <p:pic>
            <p:nvPicPr>
              <p:cNvPr id="7" name="Entrada de lápiz 6">
                <a:extLst>
                  <a:ext uri="{FF2B5EF4-FFF2-40B4-BE49-F238E27FC236}">
                    <a16:creationId xmlns:a16="http://schemas.microsoft.com/office/drawing/2014/main" id="{20D6DD26-45FB-F528-FC28-4FBBF53396E5}"/>
                  </a:ext>
                </a:extLst>
              </p:cNvPr>
              <p:cNvPicPr/>
              <p:nvPr/>
            </p:nvPicPr>
            <p:blipFill>
              <a:blip r:embed="rId9"/>
              <a:stretch>
                <a:fillRect/>
              </a:stretch>
            </p:blipFill>
            <p:spPr>
              <a:xfrm>
                <a:off x="5799125" y="3597753"/>
                <a:ext cx="514440" cy="563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Entrada de lápiz 7">
                <a:extLst>
                  <a:ext uri="{FF2B5EF4-FFF2-40B4-BE49-F238E27FC236}">
                    <a16:creationId xmlns:a16="http://schemas.microsoft.com/office/drawing/2014/main" id="{9AB91E27-F6A9-950A-4C81-B1E2EB06EF1F}"/>
                  </a:ext>
                </a:extLst>
              </p14:cNvPr>
              <p14:cNvContentPartPr/>
              <p14:nvPr/>
            </p14:nvContentPartPr>
            <p14:xfrm>
              <a:off x="5668445" y="4009233"/>
              <a:ext cx="554040" cy="579240"/>
            </p14:xfrm>
          </p:contentPart>
        </mc:Choice>
        <mc:Fallback>
          <p:pic>
            <p:nvPicPr>
              <p:cNvPr id="8" name="Entrada de lápiz 7">
                <a:extLst>
                  <a:ext uri="{FF2B5EF4-FFF2-40B4-BE49-F238E27FC236}">
                    <a16:creationId xmlns:a16="http://schemas.microsoft.com/office/drawing/2014/main" id="{9AB91E27-F6A9-950A-4C81-B1E2EB06EF1F}"/>
                  </a:ext>
                </a:extLst>
              </p:cNvPr>
              <p:cNvPicPr/>
              <p:nvPr/>
            </p:nvPicPr>
            <p:blipFill>
              <a:blip r:embed="rId11"/>
              <a:stretch>
                <a:fillRect/>
              </a:stretch>
            </p:blipFill>
            <p:spPr>
              <a:xfrm>
                <a:off x="5632805" y="3973233"/>
                <a:ext cx="625680" cy="6508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Entrada de lápiz 12">
                <a:extLst>
                  <a:ext uri="{FF2B5EF4-FFF2-40B4-BE49-F238E27FC236}">
                    <a16:creationId xmlns:a16="http://schemas.microsoft.com/office/drawing/2014/main" id="{58EFC4A4-148D-79E8-2104-40BC0E40F1F2}"/>
                  </a:ext>
                </a:extLst>
              </p14:cNvPr>
              <p14:cNvContentPartPr/>
              <p14:nvPr/>
            </p14:nvContentPartPr>
            <p14:xfrm>
              <a:off x="4554965" y="4212993"/>
              <a:ext cx="83520" cy="762480"/>
            </p14:xfrm>
          </p:contentPart>
        </mc:Choice>
        <mc:Fallback>
          <p:pic>
            <p:nvPicPr>
              <p:cNvPr id="13" name="Entrada de lápiz 12">
                <a:extLst>
                  <a:ext uri="{FF2B5EF4-FFF2-40B4-BE49-F238E27FC236}">
                    <a16:creationId xmlns:a16="http://schemas.microsoft.com/office/drawing/2014/main" id="{58EFC4A4-148D-79E8-2104-40BC0E40F1F2}"/>
                  </a:ext>
                </a:extLst>
              </p:cNvPr>
              <p:cNvPicPr/>
              <p:nvPr/>
            </p:nvPicPr>
            <p:blipFill>
              <a:blip r:embed="rId13"/>
              <a:stretch>
                <a:fillRect/>
              </a:stretch>
            </p:blipFill>
            <p:spPr>
              <a:xfrm>
                <a:off x="4519325" y="4176993"/>
                <a:ext cx="15516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Entrada de lápiz 13">
                <a:extLst>
                  <a:ext uri="{FF2B5EF4-FFF2-40B4-BE49-F238E27FC236}">
                    <a16:creationId xmlns:a16="http://schemas.microsoft.com/office/drawing/2014/main" id="{B8E4D7E6-F9FC-1807-F733-9B22487F2520}"/>
                  </a:ext>
                </a:extLst>
              </p14:cNvPr>
              <p14:cNvContentPartPr/>
              <p14:nvPr/>
            </p14:nvContentPartPr>
            <p14:xfrm>
              <a:off x="4265525" y="4095633"/>
              <a:ext cx="448200" cy="365760"/>
            </p14:xfrm>
          </p:contentPart>
        </mc:Choice>
        <mc:Fallback>
          <p:pic>
            <p:nvPicPr>
              <p:cNvPr id="14" name="Entrada de lápiz 13">
                <a:extLst>
                  <a:ext uri="{FF2B5EF4-FFF2-40B4-BE49-F238E27FC236}">
                    <a16:creationId xmlns:a16="http://schemas.microsoft.com/office/drawing/2014/main" id="{B8E4D7E6-F9FC-1807-F733-9B22487F2520}"/>
                  </a:ext>
                </a:extLst>
              </p:cNvPr>
              <p:cNvPicPr/>
              <p:nvPr/>
            </p:nvPicPr>
            <p:blipFill>
              <a:blip r:embed="rId15"/>
              <a:stretch>
                <a:fillRect/>
              </a:stretch>
            </p:blipFill>
            <p:spPr>
              <a:xfrm>
                <a:off x="4229525" y="4059633"/>
                <a:ext cx="519840" cy="4374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Entrada de lápiz 15">
                <a:extLst>
                  <a:ext uri="{FF2B5EF4-FFF2-40B4-BE49-F238E27FC236}">
                    <a16:creationId xmlns:a16="http://schemas.microsoft.com/office/drawing/2014/main" id="{ED0DC675-42B9-5D29-30F7-927576C31E0E}"/>
                  </a:ext>
                </a:extLst>
              </p14:cNvPr>
              <p14:cNvContentPartPr/>
              <p14:nvPr/>
            </p14:nvContentPartPr>
            <p14:xfrm>
              <a:off x="2408285" y="4102113"/>
              <a:ext cx="348120" cy="817920"/>
            </p14:xfrm>
          </p:contentPart>
        </mc:Choice>
        <mc:Fallback>
          <p:pic>
            <p:nvPicPr>
              <p:cNvPr id="16" name="Entrada de lápiz 15">
                <a:extLst>
                  <a:ext uri="{FF2B5EF4-FFF2-40B4-BE49-F238E27FC236}">
                    <a16:creationId xmlns:a16="http://schemas.microsoft.com/office/drawing/2014/main" id="{ED0DC675-42B9-5D29-30F7-927576C31E0E}"/>
                  </a:ext>
                </a:extLst>
              </p:cNvPr>
              <p:cNvPicPr/>
              <p:nvPr/>
            </p:nvPicPr>
            <p:blipFill>
              <a:blip r:embed="rId17"/>
              <a:stretch>
                <a:fillRect/>
              </a:stretch>
            </p:blipFill>
            <p:spPr>
              <a:xfrm>
                <a:off x="2372645" y="4066113"/>
                <a:ext cx="419760" cy="8895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Entrada de lápiz 17">
                <a:extLst>
                  <a:ext uri="{FF2B5EF4-FFF2-40B4-BE49-F238E27FC236}">
                    <a16:creationId xmlns:a16="http://schemas.microsoft.com/office/drawing/2014/main" id="{9460B477-25CD-F161-40F6-48355F61B5B4}"/>
                  </a:ext>
                </a:extLst>
              </p14:cNvPr>
              <p14:cNvContentPartPr/>
              <p14:nvPr/>
            </p14:nvContentPartPr>
            <p14:xfrm>
              <a:off x="7500125" y="4018233"/>
              <a:ext cx="1123560" cy="702360"/>
            </p14:xfrm>
          </p:contentPart>
        </mc:Choice>
        <mc:Fallback>
          <p:pic>
            <p:nvPicPr>
              <p:cNvPr id="18" name="Entrada de lápiz 17">
                <a:extLst>
                  <a:ext uri="{FF2B5EF4-FFF2-40B4-BE49-F238E27FC236}">
                    <a16:creationId xmlns:a16="http://schemas.microsoft.com/office/drawing/2014/main" id="{9460B477-25CD-F161-40F6-48355F61B5B4}"/>
                  </a:ext>
                </a:extLst>
              </p:cNvPr>
              <p:cNvPicPr/>
              <p:nvPr/>
            </p:nvPicPr>
            <p:blipFill>
              <a:blip r:embed="rId19"/>
              <a:stretch>
                <a:fillRect/>
              </a:stretch>
            </p:blipFill>
            <p:spPr>
              <a:xfrm>
                <a:off x="7464485" y="3982593"/>
                <a:ext cx="1195200" cy="774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Entrada de lápiz 18">
                <a:extLst>
                  <a:ext uri="{FF2B5EF4-FFF2-40B4-BE49-F238E27FC236}">
                    <a16:creationId xmlns:a16="http://schemas.microsoft.com/office/drawing/2014/main" id="{AB86F24A-C4AE-BE36-E113-844FBFFDFD42}"/>
                  </a:ext>
                </a:extLst>
              </p14:cNvPr>
              <p14:cNvContentPartPr/>
              <p14:nvPr/>
            </p14:nvContentPartPr>
            <p14:xfrm>
              <a:off x="1348445" y="3976833"/>
              <a:ext cx="520200" cy="1277280"/>
            </p14:xfrm>
          </p:contentPart>
        </mc:Choice>
        <mc:Fallback>
          <p:pic>
            <p:nvPicPr>
              <p:cNvPr id="19" name="Entrada de lápiz 18">
                <a:extLst>
                  <a:ext uri="{FF2B5EF4-FFF2-40B4-BE49-F238E27FC236}">
                    <a16:creationId xmlns:a16="http://schemas.microsoft.com/office/drawing/2014/main" id="{AB86F24A-C4AE-BE36-E113-844FBFFDFD42}"/>
                  </a:ext>
                </a:extLst>
              </p:cNvPr>
              <p:cNvPicPr/>
              <p:nvPr/>
            </p:nvPicPr>
            <p:blipFill>
              <a:blip r:embed="rId21"/>
              <a:stretch>
                <a:fillRect/>
              </a:stretch>
            </p:blipFill>
            <p:spPr>
              <a:xfrm>
                <a:off x="1312445" y="3940833"/>
                <a:ext cx="591840" cy="1348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Entrada de lápiz 20">
                <a:extLst>
                  <a:ext uri="{FF2B5EF4-FFF2-40B4-BE49-F238E27FC236}">
                    <a16:creationId xmlns:a16="http://schemas.microsoft.com/office/drawing/2014/main" id="{7D5D471E-869E-554C-7AA6-72FF973F0611}"/>
                  </a:ext>
                </a:extLst>
              </p14:cNvPr>
              <p14:cNvContentPartPr/>
              <p14:nvPr/>
            </p14:nvContentPartPr>
            <p14:xfrm>
              <a:off x="7251005" y="4315953"/>
              <a:ext cx="1322280" cy="861120"/>
            </p14:xfrm>
          </p:contentPart>
        </mc:Choice>
        <mc:Fallback>
          <p:pic>
            <p:nvPicPr>
              <p:cNvPr id="21" name="Entrada de lápiz 20">
                <a:extLst>
                  <a:ext uri="{FF2B5EF4-FFF2-40B4-BE49-F238E27FC236}">
                    <a16:creationId xmlns:a16="http://schemas.microsoft.com/office/drawing/2014/main" id="{7D5D471E-869E-554C-7AA6-72FF973F0611}"/>
                  </a:ext>
                </a:extLst>
              </p:cNvPr>
              <p:cNvPicPr/>
              <p:nvPr/>
            </p:nvPicPr>
            <p:blipFill>
              <a:blip r:embed="rId23"/>
              <a:stretch>
                <a:fillRect/>
              </a:stretch>
            </p:blipFill>
            <p:spPr>
              <a:xfrm>
                <a:off x="7215365" y="4279953"/>
                <a:ext cx="1393920" cy="932760"/>
              </a:xfrm>
              <a:prstGeom prst="rect">
                <a:avLst/>
              </a:prstGeom>
            </p:spPr>
          </p:pic>
        </mc:Fallback>
      </mc:AlternateContent>
      <p:grpSp>
        <p:nvGrpSpPr>
          <p:cNvPr id="26" name="Grupo 25">
            <a:extLst>
              <a:ext uri="{FF2B5EF4-FFF2-40B4-BE49-F238E27FC236}">
                <a16:creationId xmlns:a16="http://schemas.microsoft.com/office/drawing/2014/main" id="{ACD45B0C-FB19-4D92-637F-EA457C7DA6BE}"/>
              </a:ext>
            </a:extLst>
          </p:cNvPr>
          <p:cNvGrpSpPr/>
          <p:nvPr/>
        </p:nvGrpSpPr>
        <p:grpSpPr>
          <a:xfrm>
            <a:off x="681005" y="3569673"/>
            <a:ext cx="1605240" cy="1699920"/>
            <a:chOff x="681005" y="3569673"/>
            <a:chExt cx="1605240" cy="1699920"/>
          </a:xfrm>
        </p:grpSpPr>
        <mc:AlternateContent xmlns:mc="http://schemas.openxmlformats.org/markup-compatibility/2006">
          <mc:Choice xmlns:p14="http://schemas.microsoft.com/office/powerpoint/2010/main" Requires="p14">
            <p:contentPart p14:bwMode="auto" r:id="rId24">
              <p14:nvContentPartPr>
                <p14:cNvPr id="10" name="Entrada de lápiz 9">
                  <a:extLst>
                    <a:ext uri="{FF2B5EF4-FFF2-40B4-BE49-F238E27FC236}">
                      <a16:creationId xmlns:a16="http://schemas.microsoft.com/office/drawing/2014/main" id="{F43D8710-69AD-9CF0-65C0-D796BAA737C0}"/>
                    </a:ext>
                  </a:extLst>
                </p14:cNvPr>
                <p14:cNvContentPartPr/>
                <p14:nvPr/>
              </p14:nvContentPartPr>
              <p14:xfrm>
                <a:off x="1950365" y="4087353"/>
                <a:ext cx="335880" cy="1182240"/>
              </p14:xfrm>
            </p:contentPart>
          </mc:Choice>
          <mc:Fallback>
            <p:pic>
              <p:nvPicPr>
                <p:cNvPr id="10" name="Entrada de lápiz 9">
                  <a:extLst>
                    <a:ext uri="{FF2B5EF4-FFF2-40B4-BE49-F238E27FC236}">
                      <a16:creationId xmlns:a16="http://schemas.microsoft.com/office/drawing/2014/main" id="{F43D8710-69AD-9CF0-65C0-D796BAA737C0}"/>
                    </a:ext>
                  </a:extLst>
                </p:cNvPr>
                <p:cNvPicPr/>
                <p:nvPr/>
              </p:nvPicPr>
              <p:blipFill>
                <a:blip r:embed="rId25"/>
                <a:stretch>
                  <a:fillRect/>
                </a:stretch>
              </p:blipFill>
              <p:spPr>
                <a:xfrm>
                  <a:off x="1914725" y="4051353"/>
                  <a:ext cx="407520" cy="1253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1" name="Entrada de lápiz 10">
                  <a:extLst>
                    <a:ext uri="{FF2B5EF4-FFF2-40B4-BE49-F238E27FC236}">
                      <a16:creationId xmlns:a16="http://schemas.microsoft.com/office/drawing/2014/main" id="{C693255A-9E96-12CA-58DB-E2FA85FD11E0}"/>
                    </a:ext>
                  </a:extLst>
                </p14:cNvPr>
                <p14:cNvContentPartPr/>
                <p14:nvPr/>
              </p14:nvContentPartPr>
              <p14:xfrm>
                <a:off x="1912205" y="3900873"/>
                <a:ext cx="136440" cy="341280"/>
              </p14:xfrm>
            </p:contentPart>
          </mc:Choice>
          <mc:Fallback>
            <p:pic>
              <p:nvPicPr>
                <p:cNvPr id="11" name="Entrada de lápiz 10">
                  <a:extLst>
                    <a:ext uri="{FF2B5EF4-FFF2-40B4-BE49-F238E27FC236}">
                      <a16:creationId xmlns:a16="http://schemas.microsoft.com/office/drawing/2014/main" id="{C693255A-9E96-12CA-58DB-E2FA85FD11E0}"/>
                    </a:ext>
                  </a:extLst>
                </p:cNvPr>
                <p:cNvPicPr/>
                <p:nvPr/>
              </p:nvPicPr>
              <p:blipFill>
                <a:blip r:embed="rId27"/>
                <a:stretch>
                  <a:fillRect/>
                </a:stretch>
              </p:blipFill>
              <p:spPr>
                <a:xfrm>
                  <a:off x="1876205" y="3864873"/>
                  <a:ext cx="208080" cy="412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Entrada de lápiz 22">
                  <a:extLst>
                    <a:ext uri="{FF2B5EF4-FFF2-40B4-BE49-F238E27FC236}">
                      <a16:creationId xmlns:a16="http://schemas.microsoft.com/office/drawing/2014/main" id="{0803EA79-AB40-2F2F-B1A0-CB1BD6353920}"/>
                    </a:ext>
                  </a:extLst>
                </p14:cNvPr>
                <p14:cNvContentPartPr/>
                <p14:nvPr/>
              </p14:nvContentPartPr>
              <p14:xfrm>
                <a:off x="681005" y="3691713"/>
                <a:ext cx="861480" cy="1125000"/>
              </p14:xfrm>
            </p:contentPart>
          </mc:Choice>
          <mc:Fallback>
            <p:pic>
              <p:nvPicPr>
                <p:cNvPr id="23" name="Entrada de lápiz 22">
                  <a:extLst>
                    <a:ext uri="{FF2B5EF4-FFF2-40B4-BE49-F238E27FC236}">
                      <a16:creationId xmlns:a16="http://schemas.microsoft.com/office/drawing/2014/main" id="{0803EA79-AB40-2F2F-B1A0-CB1BD6353920}"/>
                    </a:ext>
                  </a:extLst>
                </p:cNvPr>
                <p:cNvPicPr/>
                <p:nvPr/>
              </p:nvPicPr>
              <p:blipFill>
                <a:blip r:embed="rId29"/>
                <a:stretch>
                  <a:fillRect/>
                </a:stretch>
              </p:blipFill>
              <p:spPr>
                <a:xfrm>
                  <a:off x="645005" y="3656073"/>
                  <a:ext cx="933120" cy="1196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Entrada de lápiz 24">
                  <a:extLst>
                    <a:ext uri="{FF2B5EF4-FFF2-40B4-BE49-F238E27FC236}">
                      <a16:creationId xmlns:a16="http://schemas.microsoft.com/office/drawing/2014/main" id="{3B226BFF-492A-08B9-0F3D-12AC0698065E}"/>
                    </a:ext>
                  </a:extLst>
                </p14:cNvPr>
                <p14:cNvContentPartPr/>
                <p14:nvPr/>
              </p14:nvContentPartPr>
              <p14:xfrm>
                <a:off x="1255925" y="3569673"/>
                <a:ext cx="258840" cy="376920"/>
              </p14:xfrm>
            </p:contentPart>
          </mc:Choice>
          <mc:Fallback>
            <p:pic>
              <p:nvPicPr>
                <p:cNvPr id="25" name="Entrada de lápiz 24">
                  <a:extLst>
                    <a:ext uri="{FF2B5EF4-FFF2-40B4-BE49-F238E27FC236}">
                      <a16:creationId xmlns:a16="http://schemas.microsoft.com/office/drawing/2014/main" id="{3B226BFF-492A-08B9-0F3D-12AC0698065E}"/>
                    </a:ext>
                  </a:extLst>
                </p:cNvPr>
                <p:cNvPicPr/>
                <p:nvPr/>
              </p:nvPicPr>
              <p:blipFill>
                <a:blip r:embed="rId31"/>
                <a:stretch>
                  <a:fillRect/>
                </a:stretch>
              </p:blipFill>
              <p:spPr>
                <a:xfrm>
                  <a:off x="1219925" y="3534033"/>
                  <a:ext cx="330480" cy="448560"/>
                </a:xfrm>
                <a:prstGeom prst="rect">
                  <a:avLst/>
                </a:prstGeom>
              </p:spPr>
            </p:pic>
          </mc:Fallback>
        </mc:AlternateContent>
      </p:grpSp>
    </p:spTree>
    <p:extLst>
      <p:ext uri="{BB962C8B-B14F-4D97-AF65-F5344CB8AC3E}">
        <p14:creationId xmlns:p14="http://schemas.microsoft.com/office/powerpoint/2010/main" val="921620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8608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328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962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726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115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97506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062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25504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5212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BDC1D135-5967-04E3-15E9-E44BBFBF2DD9}"/>
              </a:ext>
            </a:extLst>
          </p:cNvPr>
          <p:cNvGrpSpPr/>
          <p:nvPr/>
        </p:nvGrpSpPr>
        <p:grpSpPr>
          <a:xfrm>
            <a:off x="1298765" y="383313"/>
            <a:ext cx="1966680" cy="835560"/>
            <a:chOff x="1298765" y="383313"/>
            <a:chExt cx="1966680" cy="83556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E04DA607-E9A3-458B-84AE-489BFC8CEFFB}"/>
                    </a:ext>
                  </a:extLst>
                </p14:cNvPr>
                <p14:cNvContentPartPr/>
                <p14:nvPr/>
              </p14:nvContentPartPr>
              <p14:xfrm>
                <a:off x="1298765" y="528753"/>
                <a:ext cx="56520" cy="676080"/>
              </p14:xfrm>
            </p:contentPart>
          </mc:Choice>
          <mc:Fallback>
            <p:pic>
              <p:nvPicPr>
                <p:cNvPr id="2" name="Entrada de lápiz 1">
                  <a:extLst>
                    <a:ext uri="{FF2B5EF4-FFF2-40B4-BE49-F238E27FC236}">
                      <a16:creationId xmlns:a16="http://schemas.microsoft.com/office/drawing/2014/main" id="{E04DA607-E9A3-458B-84AE-489BFC8CEFFB}"/>
                    </a:ext>
                  </a:extLst>
                </p:cNvPr>
                <p:cNvPicPr/>
                <p:nvPr/>
              </p:nvPicPr>
              <p:blipFill>
                <a:blip r:embed="rId3"/>
                <a:stretch>
                  <a:fillRect/>
                </a:stretch>
              </p:blipFill>
              <p:spPr>
                <a:xfrm>
                  <a:off x="1263125" y="493113"/>
                  <a:ext cx="128160" cy="747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E2BE3FAF-33B1-A412-33B4-396870FD616D}"/>
                    </a:ext>
                  </a:extLst>
                </p14:cNvPr>
                <p14:cNvContentPartPr/>
                <p14:nvPr/>
              </p14:nvContentPartPr>
              <p14:xfrm>
                <a:off x="1402805" y="439833"/>
                <a:ext cx="368640" cy="672840"/>
              </p14:xfrm>
            </p:contentPart>
          </mc:Choice>
          <mc:Fallback>
            <p:pic>
              <p:nvPicPr>
                <p:cNvPr id="3" name="Entrada de lápiz 2">
                  <a:extLst>
                    <a:ext uri="{FF2B5EF4-FFF2-40B4-BE49-F238E27FC236}">
                      <a16:creationId xmlns:a16="http://schemas.microsoft.com/office/drawing/2014/main" id="{E2BE3FAF-33B1-A412-33B4-396870FD616D}"/>
                    </a:ext>
                  </a:extLst>
                </p:cNvPr>
                <p:cNvPicPr/>
                <p:nvPr/>
              </p:nvPicPr>
              <p:blipFill>
                <a:blip r:embed="rId5"/>
                <a:stretch>
                  <a:fillRect/>
                </a:stretch>
              </p:blipFill>
              <p:spPr>
                <a:xfrm>
                  <a:off x="1366805" y="403833"/>
                  <a:ext cx="440280" cy="744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370390DA-F3BE-A0F1-0D41-D44F88FD2E48}"/>
                    </a:ext>
                  </a:extLst>
                </p14:cNvPr>
                <p14:cNvContentPartPr/>
                <p14:nvPr/>
              </p14:nvContentPartPr>
              <p14:xfrm>
                <a:off x="1870445" y="569433"/>
                <a:ext cx="211320" cy="528120"/>
              </p14:xfrm>
            </p:contentPart>
          </mc:Choice>
          <mc:Fallback>
            <p:pic>
              <p:nvPicPr>
                <p:cNvPr id="4" name="Entrada de lápiz 3">
                  <a:extLst>
                    <a:ext uri="{FF2B5EF4-FFF2-40B4-BE49-F238E27FC236}">
                      <a16:creationId xmlns:a16="http://schemas.microsoft.com/office/drawing/2014/main" id="{370390DA-F3BE-A0F1-0D41-D44F88FD2E48}"/>
                    </a:ext>
                  </a:extLst>
                </p:cNvPr>
                <p:cNvPicPr/>
                <p:nvPr/>
              </p:nvPicPr>
              <p:blipFill>
                <a:blip r:embed="rId7"/>
                <a:stretch>
                  <a:fillRect/>
                </a:stretch>
              </p:blipFill>
              <p:spPr>
                <a:xfrm>
                  <a:off x="1834805" y="533433"/>
                  <a:ext cx="28296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Entrada de lápiz 4">
                  <a:extLst>
                    <a:ext uri="{FF2B5EF4-FFF2-40B4-BE49-F238E27FC236}">
                      <a16:creationId xmlns:a16="http://schemas.microsoft.com/office/drawing/2014/main" id="{881C9E85-3CCE-46F1-623D-517A8452B811}"/>
                    </a:ext>
                  </a:extLst>
                </p14:cNvPr>
                <p14:cNvContentPartPr/>
                <p14:nvPr/>
              </p14:nvContentPartPr>
              <p14:xfrm>
                <a:off x="2074565" y="564393"/>
                <a:ext cx="78120" cy="173880"/>
              </p14:xfrm>
            </p:contentPart>
          </mc:Choice>
          <mc:Fallback>
            <p:pic>
              <p:nvPicPr>
                <p:cNvPr id="5" name="Entrada de lápiz 4">
                  <a:extLst>
                    <a:ext uri="{FF2B5EF4-FFF2-40B4-BE49-F238E27FC236}">
                      <a16:creationId xmlns:a16="http://schemas.microsoft.com/office/drawing/2014/main" id="{881C9E85-3CCE-46F1-623D-517A8452B811}"/>
                    </a:ext>
                  </a:extLst>
                </p:cNvPr>
                <p:cNvPicPr/>
                <p:nvPr/>
              </p:nvPicPr>
              <p:blipFill>
                <a:blip r:embed="rId9"/>
                <a:stretch>
                  <a:fillRect/>
                </a:stretch>
              </p:blipFill>
              <p:spPr>
                <a:xfrm>
                  <a:off x="2038565" y="528753"/>
                  <a:ext cx="1497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Entrada de lápiz 5">
                  <a:extLst>
                    <a:ext uri="{FF2B5EF4-FFF2-40B4-BE49-F238E27FC236}">
                      <a16:creationId xmlns:a16="http://schemas.microsoft.com/office/drawing/2014/main" id="{1A22CE97-B6D8-05FA-4C9C-62A1D3932640}"/>
                    </a:ext>
                  </a:extLst>
                </p14:cNvPr>
                <p14:cNvContentPartPr/>
                <p14:nvPr/>
              </p14:nvContentPartPr>
              <p14:xfrm>
                <a:off x="2131805" y="540273"/>
                <a:ext cx="375120" cy="627840"/>
              </p14:xfrm>
            </p:contentPart>
          </mc:Choice>
          <mc:Fallback>
            <p:pic>
              <p:nvPicPr>
                <p:cNvPr id="6" name="Entrada de lápiz 5">
                  <a:extLst>
                    <a:ext uri="{FF2B5EF4-FFF2-40B4-BE49-F238E27FC236}">
                      <a16:creationId xmlns:a16="http://schemas.microsoft.com/office/drawing/2014/main" id="{1A22CE97-B6D8-05FA-4C9C-62A1D3932640}"/>
                    </a:ext>
                  </a:extLst>
                </p:cNvPr>
                <p:cNvPicPr/>
                <p:nvPr/>
              </p:nvPicPr>
              <p:blipFill>
                <a:blip r:embed="rId11"/>
                <a:stretch>
                  <a:fillRect/>
                </a:stretch>
              </p:blipFill>
              <p:spPr>
                <a:xfrm>
                  <a:off x="2096165" y="504273"/>
                  <a:ext cx="446760" cy="699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Entrada de lápiz 6">
                  <a:extLst>
                    <a:ext uri="{FF2B5EF4-FFF2-40B4-BE49-F238E27FC236}">
                      <a16:creationId xmlns:a16="http://schemas.microsoft.com/office/drawing/2014/main" id="{0C9BBAF9-0251-FA13-8D90-1688C9701271}"/>
                    </a:ext>
                  </a:extLst>
                </p14:cNvPr>
                <p14:cNvContentPartPr/>
                <p14:nvPr/>
              </p14:nvContentPartPr>
              <p14:xfrm>
                <a:off x="2604125" y="590673"/>
                <a:ext cx="81720" cy="558360"/>
              </p14:xfrm>
            </p:contentPart>
          </mc:Choice>
          <mc:Fallback>
            <p:pic>
              <p:nvPicPr>
                <p:cNvPr id="7" name="Entrada de lápiz 6">
                  <a:extLst>
                    <a:ext uri="{FF2B5EF4-FFF2-40B4-BE49-F238E27FC236}">
                      <a16:creationId xmlns:a16="http://schemas.microsoft.com/office/drawing/2014/main" id="{0C9BBAF9-0251-FA13-8D90-1688C9701271}"/>
                    </a:ext>
                  </a:extLst>
                </p:cNvPr>
                <p:cNvPicPr/>
                <p:nvPr/>
              </p:nvPicPr>
              <p:blipFill>
                <a:blip r:embed="rId13"/>
                <a:stretch>
                  <a:fillRect/>
                </a:stretch>
              </p:blipFill>
              <p:spPr>
                <a:xfrm>
                  <a:off x="2568485" y="554673"/>
                  <a:ext cx="153360" cy="630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Entrada de lápiz 7">
                  <a:extLst>
                    <a:ext uri="{FF2B5EF4-FFF2-40B4-BE49-F238E27FC236}">
                      <a16:creationId xmlns:a16="http://schemas.microsoft.com/office/drawing/2014/main" id="{071B81B5-D982-A7E9-3B6D-0635E8BC1167}"/>
                    </a:ext>
                  </a:extLst>
                </p14:cNvPr>
                <p14:cNvContentPartPr/>
                <p14:nvPr/>
              </p14:nvContentPartPr>
              <p14:xfrm>
                <a:off x="2905445" y="567633"/>
                <a:ext cx="360000" cy="651240"/>
              </p14:xfrm>
            </p:contentPart>
          </mc:Choice>
          <mc:Fallback>
            <p:pic>
              <p:nvPicPr>
                <p:cNvPr id="8" name="Entrada de lápiz 7">
                  <a:extLst>
                    <a:ext uri="{FF2B5EF4-FFF2-40B4-BE49-F238E27FC236}">
                      <a16:creationId xmlns:a16="http://schemas.microsoft.com/office/drawing/2014/main" id="{071B81B5-D982-A7E9-3B6D-0635E8BC1167}"/>
                    </a:ext>
                  </a:extLst>
                </p:cNvPr>
                <p:cNvPicPr/>
                <p:nvPr/>
              </p:nvPicPr>
              <p:blipFill>
                <a:blip r:embed="rId15"/>
                <a:stretch>
                  <a:fillRect/>
                </a:stretch>
              </p:blipFill>
              <p:spPr>
                <a:xfrm>
                  <a:off x="2869445" y="531993"/>
                  <a:ext cx="431640" cy="722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Entrada de lápiz 8">
                  <a:extLst>
                    <a:ext uri="{FF2B5EF4-FFF2-40B4-BE49-F238E27FC236}">
                      <a16:creationId xmlns:a16="http://schemas.microsoft.com/office/drawing/2014/main" id="{5A1C2234-C7B1-88F0-D81D-394C7D6E9C8D}"/>
                    </a:ext>
                  </a:extLst>
                </p14:cNvPr>
                <p14:cNvContentPartPr/>
                <p14:nvPr/>
              </p14:nvContentPartPr>
              <p14:xfrm>
                <a:off x="2922725" y="552873"/>
                <a:ext cx="291600" cy="296280"/>
              </p14:xfrm>
            </p:contentPart>
          </mc:Choice>
          <mc:Fallback>
            <p:pic>
              <p:nvPicPr>
                <p:cNvPr id="9" name="Entrada de lápiz 8">
                  <a:extLst>
                    <a:ext uri="{FF2B5EF4-FFF2-40B4-BE49-F238E27FC236}">
                      <a16:creationId xmlns:a16="http://schemas.microsoft.com/office/drawing/2014/main" id="{5A1C2234-C7B1-88F0-D81D-394C7D6E9C8D}"/>
                    </a:ext>
                  </a:extLst>
                </p:cNvPr>
                <p:cNvPicPr/>
                <p:nvPr/>
              </p:nvPicPr>
              <p:blipFill>
                <a:blip r:embed="rId17"/>
                <a:stretch>
                  <a:fillRect/>
                </a:stretch>
              </p:blipFill>
              <p:spPr>
                <a:xfrm>
                  <a:off x="2886725" y="517233"/>
                  <a:ext cx="36324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 name="Entrada de lápiz 9">
                  <a:extLst>
                    <a:ext uri="{FF2B5EF4-FFF2-40B4-BE49-F238E27FC236}">
                      <a16:creationId xmlns:a16="http://schemas.microsoft.com/office/drawing/2014/main" id="{B501E003-5994-885D-8569-73C8D6EC31C9}"/>
                    </a:ext>
                  </a:extLst>
                </p14:cNvPr>
                <p14:cNvContentPartPr/>
                <p14:nvPr/>
              </p14:nvContentPartPr>
              <p14:xfrm>
                <a:off x="2706005" y="383313"/>
                <a:ext cx="19800" cy="72720"/>
              </p14:xfrm>
            </p:contentPart>
          </mc:Choice>
          <mc:Fallback>
            <p:pic>
              <p:nvPicPr>
                <p:cNvPr id="10" name="Entrada de lápiz 9">
                  <a:extLst>
                    <a:ext uri="{FF2B5EF4-FFF2-40B4-BE49-F238E27FC236}">
                      <a16:creationId xmlns:a16="http://schemas.microsoft.com/office/drawing/2014/main" id="{B501E003-5994-885D-8569-73C8D6EC31C9}"/>
                    </a:ext>
                  </a:extLst>
                </p:cNvPr>
                <p:cNvPicPr/>
                <p:nvPr/>
              </p:nvPicPr>
              <p:blipFill>
                <a:blip r:embed="rId19"/>
                <a:stretch>
                  <a:fillRect/>
                </a:stretch>
              </p:blipFill>
              <p:spPr>
                <a:xfrm>
                  <a:off x="2670365" y="347313"/>
                  <a:ext cx="91440" cy="144360"/>
                </a:xfrm>
                <a:prstGeom prst="rect">
                  <a:avLst/>
                </a:prstGeom>
              </p:spPr>
            </p:pic>
          </mc:Fallback>
        </mc:AlternateContent>
      </p:grpSp>
      <p:grpSp>
        <p:nvGrpSpPr>
          <p:cNvPr id="35" name="Grupo 34">
            <a:extLst>
              <a:ext uri="{FF2B5EF4-FFF2-40B4-BE49-F238E27FC236}">
                <a16:creationId xmlns:a16="http://schemas.microsoft.com/office/drawing/2014/main" id="{C11D9965-2E68-5AD0-BE79-4C29FA4B7265}"/>
              </a:ext>
            </a:extLst>
          </p:cNvPr>
          <p:cNvGrpSpPr/>
          <p:nvPr/>
        </p:nvGrpSpPr>
        <p:grpSpPr>
          <a:xfrm>
            <a:off x="914285" y="1676433"/>
            <a:ext cx="5061960" cy="1568160"/>
            <a:chOff x="914285" y="1676433"/>
            <a:chExt cx="5061960" cy="1568160"/>
          </a:xfrm>
        </p:grpSpPr>
        <mc:AlternateContent xmlns:mc="http://schemas.openxmlformats.org/markup-compatibility/2006">
          <mc:Choice xmlns:p14="http://schemas.microsoft.com/office/powerpoint/2010/main" Requires="p14">
            <p:contentPart p14:bwMode="auto" r:id="rId20">
              <p14:nvContentPartPr>
                <p14:cNvPr id="12" name="Entrada de lápiz 11">
                  <a:extLst>
                    <a:ext uri="{FF2B5EF4-FFF2-40B4-BE49-F238E27FC236}">
                      <a16:creationId xmlns:a16="http://schemas.microsoft.com/office/drawing/2014/main" id="{8C5FF3D0-53D9-B0B0-CA8D-AEC515F07F0E}"/>
                    </a:ext>
                  </a:extLst>
                </p14:cNvPr>
                <p14:cNvContentPartPr/>
                <p14:nvPr/>
              </p14:nvContentPartPr>
              <p14:xfrm>
                <a:off x="914285" y="2248473"/>
                <a:ext cx="379440" cy="718560"/>
              </p14:xfrm>
            </p:contentPart>
          </mc:Choice>
          <mc:Fallback>
            <p:pic>
              <p:nvPicPr>
                <p:cNvPr id="12" name="Entrada de lápiz 11">
                  <a:extLst>
                    <a:ext uri="{FF2B5EF4-FFF2-40B4-BE49-F238E27FC236}">
                      <a16:creationId xmlns:a16="http://schemas.microsoft.com/office/drawing/2014/main" id="{8C5FF3D0-53D9-B0B0-CA8D-AEC515F07F0E}"/>
                    </a:ext>
                  </a:extLst>
                </p:cNvPr>
                <p:cNvPicPr/>
                <p:nvPr/>
              </p:nvPicPr>
              <p:blipFill>
                <a:blip r:embed="rId21"/>
                <a:stretch>
                  <a:fillRect/>
                </a:stretch>
              </p:blipFill>
              <p:spPr>
                <a:xfrm>
                  <a:off x="878285" y="2212473"/>
                  <a:ext cx="451080" cy="7902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Entrada de lápiz 12">
                  <a:extLst>
                    <a:ext uri="{FF2B5EF4-FFF2-40B4-BE49-F238E27FC236}">
                      <a16:creationId xmlns:a16="http://schemas.microsoft.com/office/drawing/2014/main" id="{43010DC8-0055-09E2-1875-0A3FEF164C4D}"/>
                    </a:ext>
                  </a:extLst>
                </p14:cNvPr>
                <p14:cNvContentPartPr/>
                <p14:nvPr/>
              </p14:nvContentPartPr>
              <p14:xfrm>
                <a:off x="1155845" y="1988193"/>
                <a:ext cx="165240" cy="957600"/>
              </p14:xfrm>
            </p:contentPart>
          </mc:Choice>
          <mc:Fallback>
            <p:pic>
              <p:nvPicPr>
                <p:cNvPr id="13" name="Entrada de lápiz 12">
                  <a:extLst>
                    <a:ext uri="{FF2B5EF4-FFF2-40B4-BE49-F238E27FC236}">
                      <a16:creationId xmlns:a16="http://schemas.microsoft.com/office/drawing/2014/main" id="{43010DC8-0055-09E2-1875-0A3FEF164C4D}"/>
                    </a:ext>
                  </a:extLst>
                </p:cNvPr>
                <p:cNvPicPr/>
                <p:nvPr/>
              </p:nvPicPr>
              <p:blipFill>
                <a:blip r:embed="rId23"/>
                <a:stretch>
                  <a:fillRect/>
                </a:stretch>
              </p:blipFill>
              <p:spPr>
                <a:xfrm>
                  <a:off x="1120205" y="1952553"/>
                  <a:ext cx="236880" cy="10292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Entrada de lápiz 13">
                  <a:extLst>
                    <a:ext uri="{FF2B5EF4-FFF2-40B4-BE49-F238E27FC236}">
                      <a16:creationId xmlns:a16="http://schemas.microsoft.com/office/drawing/2014/main" id="{1BAECC06-ED6B-A9B3-8255-2DE0127F7FBC}"/>
                    </a:ext>
                  </a:extLst>
                </p14:cNvPr>
                <p14:cNvContentPartPr/>
                <p14:nvPr/>
              </p14:nvContentPartPr>
              <p14:xfrm>
                <a:off x="1441325" y="1794513"/>
                <a:ext cx="335880" cy="1200240"/>
              </p14:xfrm>
            </p:contentPart>
          </mc:Choice>
          <mc:Fallback>
            <p:pic>
              <p:nvPicPr>
                <p:cNvPr id="14" name="Entrada de lápiz 13">
                  <a:extLst>
                    <a:ext uri="{FF2B5EF4-FFF2-40B4-BE49-F238E27FC236}">
                      <a16:creationId xmlns:a16="http://schemas.microsoft.com/office/drawing/2014/main" id="{1BAECC06-ED6B-A9B3-8255-2DE0127F7FBC}"/>
                    </a:ext>
                  </a:extLst>
                </p:cNvPr>
                <p:cNvPicPr/>
                <p:nvPr/>
              </p:nvPicPr>
              <p:blipFill>
                <a:blip r:embed="rId25"/>
                <a:stretch>
                  <a:fillRect/>
                </a:stretch>
              </p:blipFill>
              <p:spPr>
                <a:xfrm>
                  <a:off x="1405685" y="1758513"/>
                  <a:ext cx="407520" cy="1271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Entrada de lápiz 14">
                  <a:extLst>
                    <a:ext uri="{FF2B5EF4-FFF2-40B4-BE49-F238E27FC236}">
                      <a16:creationId xmlns:a16="http://schemas.microsoft.com/office/drawing/2014/main" id="{51BBAEBD-4BAA-A55F-A322-2C593EA5EB65}"/>
                    </a:ext>
                  </a:extLst>
                </p14:cNvPr>
                <p14:cNvContentPartPr/>
                <p14:nvPr/>
              </p14:nvContentPartPr>
              <p14:xfrm>
                <a:off x="2045405" y="2650233"/>
                <a:ext cx="6840" cy="4680"/>
              </p14:xfrm>
            </p:contentPart>
          </mc:Choice>
          <mc:Fallback>
            <p:pic>
              <p:nvPicPr>
                <p:cNvPr id="15" name="Entrada de lápiz 14">
                  <a:extLst>
                    <a:ext uri="{FF2B5EF4-FFF2-40B4-BE49-F238E27FC236}">
                      <a16:creationId xmlns:a16="http://schemas.microsoft.com/office/drawing/2014/main" id="{51BBAEBD-4BAA-A55F-A322-2C593EA5EB65}"/>
                    </a:ext>
                  </a:extLst>
                </p:cNvPr>
                <p:cNvPicPr/>
                <p:nvPr/>
              </p:nvPicPr>
              <p:blipFill>
                <a:blip r:embed="rId27"/>
                <a:stretch>
                  <a:fillRect/>
                </a:stretch>
              </p:blipFill>
              <p:spPr>
                <a:xfrm>
                  <a:off x="2009405" y="2614233"/>
                  <a:ext cx="78480" cy="763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Entrada de lápiz 15">
                  <a:extLst>
                    <a:ext uri="{FF2B5EF4-FFF2-40B4-BE49-F238E27FC236}">
                      <a16:creationId xmlns:a16="http://schemas.microsoft.com/office/drawing/2014/main" id="{F594CA19-4132-C107-F6AB-3326A3ABC451}"/>
                    </a:ext>
                  </a:extLst>
                </p14:cNvPr>
                <p14:cNvContentPartPr/>
                <p14:nvPr/>
              </p14:nvContentPartPr>
              <p14:xfrm>
                <a:off x="2211365" y="2225073"/>
                <a:ext cx="446040" cy="650160"/>
              </p14:xfrm>
            </p:contentPart>
          </mc:Choice>
          <mc:Fallback>
            <p:pic>
              <p:nvPicPr>
                <p:cNvPr id="16" name="Entrada de lápiz 15">
                  <a:extLst>
                    <a:ext uri="{FF2B5EF4-FFF2-40B4-BE49-F238E27FC236}">
                      <a16:creationId xmlns:a16="http://schemas.microsoft.com/office/drawing/2014/main" id="{F594CA19-4132-C107-F6AB-3326A3ABC451}"/>
                    </a:ext>
                  </a:extLst>
                </p:cNvPr>
                <p:cNvPicPr/>
                <p:nvPr/>
              </p:nvPicPr>
              <p:blipFill>
                <a:blip r:embed="rId29"/>
                <a:stretch>
                  <a:fillRect/>
                </a:stretch>
              </p:blipFill>
              <p:spPr>
                <a:xfrm>
                  <a:off x="2175365" y="2189073"/>
                  <a:ext cx="517680" cy="721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7" name="Entrada de lápiz 16">
                  <a:extLst>
                    <a:ext uri="{FF2B5EF4-FFF2-40B4-BE49-F238E27FC236}">
                      <a16:creationId xmlns:a16="http://schemas.microsoft.com/office/drawing/2014/main" id="{EFA4E4C4-43AB-665A-0DB6-9B6E7E50F706}"/>
                    </a:ext>
                  </a:extLst>
                </p14:cNvPr>
                <p14:cNvContentPartPr/>
                <p14:nvPr/>
              </p14:nvContentPartPr>
              <p14:xfrm>
                <a:off x="2775845" y="2259633"/>
                <a:ext cx="276480" cy="550080"/>
              </p14:xfrm>
            </p:contentPart>
          </mc:Choice>
          <mc:Fallback>
            <p:pic>
              <p:nvPicPr>
                <p:cNvPr id="17" name="Entrada de lápiz 16">
                  <a:extLst>
                    <a:ext uri="{FF2B5EF4-FFF2-40B4-BE49-F238E27FC236}">
                      <a16:creationId xmlns:a16="http://schemas.microsoft.com/office/drawing/2014/main" id="{EFA4E4C4-43AB-665A-0DB6-9B6E7E50F706}"/>
                    </a:ext>
                  </a:extLst>
                </p:cNvPr>
                <p:cNvPicPr/>
                <p:nvPr/>
              </p:nvPicPr>
              <p:blipFill>
                <a:blip r:embed="rId31"/>
                <a:stretch>
                  <a:fillRect/>
                </a:stretch>
              </p:blipFill>
              <p:spPr>
                <a:xfrm>
                  <a:off x="2740205" y="2223633"/>
                  <a:ext cx="348120" cy="62172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8" name="Entrada de lápiz 17">
                  <a:extLst>
                    <a:ext uri="{FF2B5EF4-FFF2-40B4-BE49-F238E27FC236}">
                      <a16:creationId xmlns:a16="http://schemas.microsoft.com/office/drawing/2014/main" id="{AF0976B7-C545-EF44-64CD-365F823781B9}"/>
                    </a:ext>
                  </a:extLst>
                </p14:cNvPr>
                <p14:cNvContentPartPr/>
                <p14:nvPr/>
              </p14:nvContentPartPr>
              <p14:xfrm>
                <a:off x="3161765" y="2245593"/>
                <a:ext cx="263160" cy="453600"/>
              </p14:xfrm>
            </p:contentPart>
          </mc:Choice>
          <mc:Fallback>
            <p:pic>
              <p:nvPicPr>
                <p:cNvPr id="18" name="Entrada de lápiz 17">
                  <a:extLst>
                    <a:ext uri="{FF2B5EF4-FFF2-40B4-BE49-F238E27FC236}">
                      <a16:creationId xmlns:a16="http://schemas.microsoft.com/office/drawing/2014/main" id="{AF0976B7-C545-EF44-64CD-365F823781B9}"/>
                    </a:ext>
                  </a:extLst>
                </p:cNvPr>
                <p:cNvPicPr/>
                <p:nvPr/>
              </p:nvPicPr>
              <p:blipFill>
                <a:blip r:embed="rId33"/>
                <a:stretch>
                  <a:fillRect/>
                </a:stretch>
              </p:blipFill>
              <p:spPr>
                <a:xfrm>
                  <a:off x="3125765" y="2209593"/>
                  <a:ext cx="334800" cy="525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19" name="Entrada de lápiz 18">
                  <a:extLst>
                    <a:ext uri="{FF2B5EF4-FFF2-40B4-BE49-F238E27FC236}">
                      <a16:creationId xmlns:a16="http://schemas.microsoft.com/office/drawing/2014/main" id="{53FA21B6-3ADF-7B3F-A176-0E40A95EFA96}"/>
                    </a:ext>
                  </a:extLst>
                </p14:cNvPr>
                <p14:cNvContentPartPr/>
                <p14:nvPr/>
              </p14:nvContentPartPr>
              <p14:xfrm>
                <a:off x="3484685" y="2211753"/>
                <a:ext cx="75600" cy="536040"/>
              </p14:xfrm>
            </p:contentPart>
          </mc:Choice>
          <mc:Fallback>
            <p:pic>
              <p:nvPicPr>
                <p:cNvPr id="19" name="Entrada de lápiz 18">
                  <a:extLst>
                    <a:ext uri="{FF2B5EF4-FFF2-40B4-BE49-F238E27FC236}">
                      <a16:creationId xmlns:a16="http://schemas.microsoft.com/office/drawing/2014/main" id="{53FA21B6-3ADF-7B3F-A176-0E40A95EFA96}"/>
                    </a:ext>
                  </a:extLst>
                </p:cNvPr>
                <p:cNvPicPr/>
                <p:nvPr/>
              </p:nvPicPr>
              <p:blipFill>
                <a:blip r:embed="rId35"/>
                <a:stretch>
                  <a:fillRect/>
                </a:stretch>
              </p:blipFill>
              <p:spPr>
                <a:xfrm>
                  <a:off x="3449045" y="2176113"/>
                  <a:ext cx="147240" cy="607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0" name="Entrada de lápiz 19">
                  <a:extLst>
                    <a:ext uri="{FF2B5EF4-FFF2-40B4-BE49-F238E27FC236}">
                      <a16:creationId xmlns:a16="http://schemas.microsoft.com/office/drawing/2014/main" id="{AFECED85-847B-BC46-0F40-AFB66D8ABCB4}"/>
                    </a:ext>
                  </a:extLst>
                </p14:cNvPr>
                <p14:cNvContentPartPr/>
                <p14:nvPr/>
              </p14:nvContentPartPr>
              <p14:xfrm>
                <a:off x="3721925" y="2277633"/>
                <a:ext cx="29520" cy="402480"/>
              </p14:xfrm>
            </p:contentPart>
          </mc:Choice>
          <mc:Fallback>
            <p:pic>
              <p:nvPicPr>
                <p:cNvPr id="20" name="Entrada de lápiz 19">
                  <a:extLst>
                    <a:ext uri="{FF2B5EF4-FFF2-40B4-BE49-F238E27FC236}">
                      <a16:creationId xmlns:a16="http://schemas.microsoft.com/office/drawing/2014/main" id="{AFECED85-847B-BC46-0F40-AFB66D8ABCB4}"/>
                    </a:ext>
                  </a:extLst>
                </p:cNvPr>
                <p:cNvPicPr/>
                <p:nvPr/>
              </p:nvPicPr>
              <p:blipFill>
                <a:blip r:embed="rId37"/>
                <a:stretch>
                  <a:fillRect/>
                </a:stretch>
              </p:blipFill>
              <p:spPr>
                <a:xfrm>
                  <a:off x="3685925" y="2241993"/>
                  <a:ext cx="101160" cy="4741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1" name="Entrada de lápiz 20">
                  <a:extLst>
                    <a:ext uri="{FF2B5EF4-FFF2-40B4-BE49-F238E27FC236}">
                      <a16:creationId xmlns:a16="http://schemas.microsoft.com/office/drawing/2014/main" id="{0C8D3644-A584-3F32-7B4A-1CC17D8FE2B2}"/>
                    </a:ext>
                  </a:extLst>
                </p14:cNvPr>
                <p14:cNvContentPartPr/>
                <p14:nvPr/>
              </p14:nvContentPartPr>
              <p14:xfrm>
                <a:off x="3761165" y="2036433"/>
                <a:ext cx="16200" cy="28080"/>
              </p14:xfrm>
            </p:contentPart>
          </mc:Choice>
          <mc:Fallback>
            <p:pic>
              <p:nvPicPr>
                <p:cNvPr id="21" name="Entrada de lápiz 20">
                  <a:extLst>
                    <a:ext uri="{FF2B5EF4-FFF2-40B4-BE49-F238E27FC236}">
                      <a16:creationId xmlns:a16="http://schemas.microsoft.com/office/drawing/2014/main" id="{0C8D3644-A584-3F32-7B4A-1CC17D8FE2B2}"/>
                    </a:ext>
                  </a:extLst>
                </p:cNvPr>
                <p:cNvPicPr/>
                <p:nvPr/>
              </p:nvPicPr>
              <p:blipFill>
                <a:blip r:embed="rId39"/>
                <a:stretch>
                  <a:fillRect/>
                </a:stretch>
              </p:blipFill>
              <p:spPr>
                <a:xfrm>
                  <a:off x="3725525" y="2000433"/>
                  <a:ext cx="8784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2" name="Entrada de lápiz 21">
                  <a:extLst>
                    <a:ext uri="{FF2B5EF4-FFF2-40B4-BE49-F238E27FC236}">
                      <a16:creationId xmlns:a16="http://schemas.microsoft.com/office/drawing/2014/main" id="{787BE95C-2C64-333F-5F65-7208B2095220}"/>
                    </a:ext>
                  </a:extLst>
                </p14:cNvPr>
                <p14:cNvContentPartPr/>
                <p14:nvPr/>
              </p14:nvContentPartPr>
              <p14:xfrm>
                <a:off x="3882845" y="2289513"/>
                <a:ext cx="336600" cy="428400"/>
              </p14:xfrm>
            </p:contentPart>
          </mc:Choice>
          <mc:Fallback>
            <p:pic>
              <p:nvPicPr>
                <p:cNvPr id="22" name="Entrada de lápiz 21">
                  <a:extLst>
                    <a:ext uri="{FF2B5EF4-FFF2-40B4-BE49-F238E27FC236}">
                      <a16:creationId xmlns:a16="http://schemas.microsoft.com/office/drawing/2014/main" id="{787BE95C-2C64-333F-5F65-7208B2095220}"/>
                    </a:ext>
                  </a:extLst>
                </p:cNvPr>
                <p:cNvPicPr/>
                <p:nvPr/>
              </p:nvPicPr>
              <p:blipFill>
                <a:blip r:embed="rId41"/>
                <a:stretch>
                  <a:fillRect/>
                </a:stretch>
              </p:blipFill>
              <p:spPr>
                <a:xfrm>
                  <a:off x="3847205" y="2253873"/>
                  <a:ext cx="408240" cy="500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3" name="Entrada de lápiz 22">
                  <a:extLst>
                    <a:ext uri="{FF2B5EF4-FFF2-40B4-BE49-F238E27FC236}">
                      <a16:creationId xmlns:a16="http://schemas.microsoft.com/office/drawing/2014/main" id="{376D4C56-0B65-0898-6E8E-C0F763151A1C}"/>
                    </a:ext>
                  </a:extLst>
                </p14:cNvPr>
                <p14:cNvContentPartPr/>
                <p14:nvPr/>
              </p14:nvContentPartPr>
              <p14:xfrm>
                <a:off x="3987245" y="2198073"/>
                <a:ext cx="333720" cy="365040"/>
              </p14:xfrm>
            </p:contentPart>
          </mc:Choice>
          <mc:Fallback>
            <p:pic>
              <p:nvPicPr>
                <p:cNvPr id="23" name="Entrada de lápiz 22">
                  <a:extLst>
                    <a:ext uri="{FF2B5EF4-FFF2-40B4-BE49-F238E27FC236}">
                      <a16:creationId xmlns:a16="http://schemas.microsoft.com/office/drawing/2014/main" id="{376D4C56-0B65-0898-6E8E-C0F763151A1C}"/>
                    </a:ext>
                  </a:extLst>
                </p:cNvPr>
                <p:cNvPicPr/>
                <p:nvPr/>
              </p:nvPicPr>
              <p:blipFill>
                <a:blip r:embed="rId43"/>
                <a:stretch>
                  <a:fillRect/>
                </a:stretch>
              </p:blipFill>
              <p:spPr>
                <a:xfrm>
                  <a:off x="3951245" y="2162073"/>
                  <a:ext cx="405360" cy="4366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4" name="Entrada de lápiz 23">
                  <a:extLst>
                    <a:ext uri="{FF2B5EF4-FFF2-40B4-BE49-F238E27FC236}">
                      <a16:creationId xmlns:a16="http://schemas.microsoft.com/office/drawing/2014/main" id="{6C8CFCE5-F3BB-8EC7-3318-C4D0B1A2444B}"/>
                    </a:ext>
                  </a:extLst>
                </p14:cNvPr>
                <p14:cNvContentPartPr/>
                <p14:nvPr/>
              </p14:nvContentPartPr>
              <p14:xfrm>
                <a:off x="4471085" y="2412993"/>
                <a:ext cx="106920" cy="127440"/>
              </p14:xfrm>
            </p:contentPart>
          </mc:Choice>
          <mc:Fallback>
            <p:pic>
              <p:nvPicPr>
                <p:cNvPr id="24" name="Entrada de lápiz 23">
                  <a:extLst>
                    <a:ext uri="{FF2B5EF4-FFF2-40B4-BE49-F238E27FC236}">
                      <a16:creationId xmlns:a16="http://schemas.microsoft.com/office/drawing/2014/main" id="{6C8CFCE5-F3BB-8EC7-3318-C4D0B1A2444B}"/>
                    </a:ext>
                  </a:extLst>
                </p:cNvPr>
                <p:cNvPicPr/>
                <p:nvPr/>
              </p:nvPicPr>
              <p:blipFill>
                <a:blip r:embed="rId45"/>
                <a:stretch>
                  <a:fillRect/>
                </a:stretch>
              </p:blipFill>
              <p:spPr>
                <a:xfrm>
                  <a:off x="4435085" y="2377353"/>
                  <a:ext cx="1785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5" name="Entrada de lápiz 24">
                  <a:extLst>
                    <a:ext uri="{FF2B5EF4-FFF2-40B4-BE49-F238E27FC236}">
                      <a16:creationId xmlns:a16="http://schemas.microsoft.com/office/drawing/2014/main" id="{C9416069-3F37-A422-7F03-32991F70D4D1}"/>
                    </a:ext>
                  </a:extLst>
                </p14:cNvPr>
                <p14:cNvContentPartPr/>
                <p14:nvPr/>
              </p14:nvContentPartPr>
              <p14:xfrm>
                <a:off x="4641725" y="1964433"/>
                <a:ext cx="380520" cy="1280160"/>
              </p14:xfrm>
            </p:contentPart>
          </mc:Choice>
          <mc:Fallback>
            <p:pic>
              <p:nvPicPr>
                <p:cNvPr id="25" name="Entrada de lápiz 24">
                  <a:extLst>
                    <a:ext uri="{FF2B5EF4-FFF2-40B4-BE49-F238E27FC236}">
                      <a16:creationId xmlns:a16="http://schemas.microsoft.com/office/drawing/2014/main" id="{C9416069-3F37-A422-7F03-32991F70D4D1}"/>
                    </a:ext>
                  </a:extLst>
                </p:cNvPr>
                <p:cNvPicPr/>
                <p:nvPr/>
              </p:nvPicPr>
              <p:blipFill>
                <a:blip r:embed="rId47"/>
                <a:stretch>
                  <a:fillRect/>
                </a:stretch>
              </p:blipFill>
              <p:spPr>
                <a:xfrm>
                  <a:off x="4606085" y="1928793"/>
                  <a:ext cx="452160" cy="1351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26" name="Entrada de lápiz 25">
                  <a:extLst>
                    <a:ext uri="{FF2B5EF4-FFF2-40B4-BE49-F238E27FC236}">
                      <a16:creationId xmlns:a16="http://schemas.microsoft.com/office/drawing/2014/main" id="{F0032E03-0147-3F0B-8D2B-D56A2F3DC493}"/>
                    </a:ext>
                  </a:extLst>
                </p14:cNvPr>
                <p14:cNvContentPartPr/>
                <p14:nvPr/>
              </p14:nvContentPartPr>
              <p14:xfrm>
                <a:off x="4751525" y="2479233"/>
                <a:ext cx="250920" cy="34560"/>
              </p14:xfrm>
            </p:contentPart>
          </mc:Choice>
          <mc:Fallback>
            <p:pic>
              <p:nvPicPr>
                <p:cNvPr id="26" name="Entrada de lápiz 25">
                  <a:extLst>
                    <a:ext uri="{FF2B5EF4-FFF2-40B4-BE49-F238E27FC236}">
                      <a16:creationId xmlns:a16="http://schemas.microsoft.com/office/drawing/2014/main" id="{F0032E03-0147-3F0B-8D2B-D56A2F3DC493}"/>
                    </a:ext>
                  </a:extLst>
                </p:cNvPr>
                <p:cNvPicPr/>
                <p:nvPr/>
              </p:nvPicPr>
              <p:blipFill>
                <a:blip r:embed="rId49"/>
                <a:stretch>
                  <a:fillRect/>
                </a:stretch>
              </p:blipFill>
              <p:spPr>
                <a:xfrm>
                  <a:off x="4715525" y="2443593"/>
                  <a:ext cx="32256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27" name="Entrada de lápiz 26">
                  <a:extLst>
                    <a:ext uri="{FF2B5EF4-FFF2-40B4-BE49-F238E27FC236}">
                      <a16:creationId xmlns:a16="http://schemas.microsoft.com/office/drawing/2014/main" id="{3B3E97C6-CC70-108D-7EC8-2C4E9F7DF39B}"/>
                    </a:ext>
                  </a:extLst>
                </p14:cNvPr>
                <p14:cNvContentPartPr/>
                <p14:nvPr/>
              </p14:nvContentPartPr>
              <p14:xfrm>
                <a:off x="5121245" y="2211393"/>
                <a:ext cx="46080" cy="432720"/>
              </p14:xfrm>
            </p:contentPart>
          </mc:Choice>
          <mc:Fallback>
            <p:pic>
              <p:nvPicPr>
                <p:cNvPr id="27" name="Entrada de lápiz 26">
                  <a:extLst>
                    <a:ext uri="{FF2B5EF4-FFF2-40B4-BE49-F238E27FC236}">
                      <a16:creationId xmlns:a16="http://schemas.microsoft.com/office/drawing/2014/main" id="{3B3E97C6-CC70-108D-7EC8-2C4E9F7DF39B}"/>
                    </a:ext>
                  </a:extLst>
                </p:cNvPr>
                <p:cNvPicPr/>
                <p:nvPr/>
              </p:nvPicPr>
              <p:blipFill>
                <a:blip r:embed="rId51"/>
                <a:stretch>
                  <a:fillRect/>
                </a:stretch>
              </p:blipFill>
              <p:spPr>
                <a:xfrm>
                  <a:off x="5085605" y="2175393"/>
                  <a:ext cx="11772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28" name="Entrada de lápiz 27">
                  <a:extLst>
                    <a:ext uri="{FF2B5EF4-FFF2-40B4-BE49-F238E27FC236}">
                      <a16:creationId xmlns:a16="http://schemas.microsoft.com/office/drawing/2014/main" id="{09C5D26F-A4B0-19B9-C34B-5B7D7AB20125}"/>
                    </a:ext>
                  </a:extLst>
                </p14:cNvPr>
                <p14:cNvContentPartPr/>
                <p14:nvPr/>
              </p14:nvContentPartPr>
              <p14:xfrm>
                <a:off x="5311325" y="2194473"/>
                <a:ext cx="244800" cy="511200"/>
              </p14:xfrm>
            </p:contentPart>
          </mc:Choice>
          <mc:Fallback>
            <p:pic>
              <p:nvPicPr>
                <p:cNvPr id="28" name="Entrada de lápiz 27">
                  <a:extLst>
                    <a:ext uri="{FF2B5EF4-FFF2-40B4-BE49-F238E27FC236}">
                      <a16:creationId xmlns:a16="http://schemas.microsoft.com/office/drawing/2014/main" id="{09C5D26F-A4B0-19B9-C34B-5B7D7AB20125}"/>
                    </a:ext>
                  </a:extLst>
                </p:cNvPr>
                <p:cNvPicPr/>
                <p:nvPr/>
              </p:nvPicPr>
              <p:blipFill>
                <a:blip r:embed="rId53"/>
                <a:stretch>
                  <a:fillRect/>
                </a:stretch>
              </p:blipFill>
              <p:spPr>
                <a:xfrm>
                  <a:off x="5275685" y="2158473"/>
                  <a:ext cx="31644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29" name="Entrada de lápiz 28">
                  <a:extLst>
                    <a:ext uri="{FF2B5EF4-FFF2-40B4-BE49-F238E27FC236}">
                      <a16:creationId xmlns:a16="http://schemas.microsoft.com/office/drawing/2014/main" id="{0E05EEE9-EAD5-1851-753E-174B16F42D17}"/>
                    </a:ext>
                  </a:extLst>
                </p14:cNvPr>
                <p14:cNvContentPartPr/>
                <p14:nvPr/>
              </p14:nvContentPartPr>
              <p14:xfrm>
                <a:off x="5649365" y="2169633"/>
                <a:ext cx="238320" cy="458640"/>
              </p14:xfrm>
            </p:contentPart>
          </mc:Choice>
          <mc:Fallback>
            <p:pic>
              <p:nvPicPr>
                <p:cNvPr id="29" name="Entrada de lápiz 28">
                  <a:extLst>
                    <a:ext uri="{FF2B5EF4-FFF2-40B4-BE49-F238E27FC236}">
                      <a16:creationId xmlns:a16="http://schemas.microsoft.com/office/drawing/2014/main" id="{0E05EEE9-EAD5-1851-753E-174B16F42D17}"/>
                    </a:ext>
                  </a:extLst>
                </p:cNvPr>
                <p:cNvPicPr/>
                <p:nvPr/>
              </p:nvPicPr>
              <p:blipFill>
                <a:blip r:embed="rId55"/>
                <a:stretch>
                  <a:fillRect/>
                </a:stretch>
              </p:blipFill>
              <p:spPr>
                <a:xfrm>
                  <a:off x="5613365" y="2133993"/>
                  <a:ext cx="309960" cy="5302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0" name="Entrada de lápiz 29">
                  <a:extLst>
                    <a:ext uri="{FF2B5EF4-FFF2-40B4-BE49-F238E27FC236}">
                      <a16:creationId xmlns:a16="http://schemas.microsoft.com/office/drawing/2014/main" id="{FC9456BD-4F8C-D51C-61D2-D4D2FB9D60DA}"/>
                    </a:ext>
                  </a:extLst>
                </p14:cNvPr>
                <p14:cNvContentPartPr/>
                <p14:nvPr/>
              </p14:nvContentPartPr>
              <p14:xfrm>
                <a:off x="5868605" y="1676433"/>
                <a:ext cx="107640" cy="885240"/>
              </p14:xfrm>
            </p:contentPart>
          </mc:Choice>
          <mc:Fallback>
            <p:pic>
              <p:nvPicPr>
                <p:cNvPr id="30" name="Entrada de lápiz 29">
                  <a:extLst>
                    <a:ext uri="{FF2B5EF4-FFF2-40B4-BE49-F238E27FC236}">
                      <a16:creationId xmlns:a16="http://schemas.microsoft.com/office/drawing/2014/main" id="{FC9456BD-4F8C-D51C-61D2-D4D2FB9D60DA}"/>
                    </a:ext>
                  </a:extLst>
                </p:cNvPr>
                <p:cNvPicPr/>
                <p:nvPr/>
              </p:nvPicPr>
              <p:blipFill>
                <a:blip r:embed="rId57"/>
                <a:stretch>
                  <a:fillRect/>
                </a:stretch>
              </p:blipFill>
              <p:spPr>
                <a:xfrm>
                  <a:off x="5832605" y="1640793"/>
                  <a:ext cx="179280" cy="956880"/>
                </a:xfrm>
                <a:prstGeom prst="rect">
                  <a:avLst/>
                </a:prstGeom>
              </p:spPr>
            </p:pic>
          </mc:Fallback>
        </mc:AlternateContent>
      </p:grpSp>
      <p:grpSp>
        <p:nvGrpSpPr>
          <p:cNvPr id="76" name="Grupo 75">
            <a:extLst>
              <a:ext uri="{FF2B5EF4-FFF2-40B4-BE49-F238E27FC236}">
                <a16:creationId xmlns:a16="http://schemas.microsoft.com/office/drawing/2014/main" id="{9A4B7C20-BA99-7D01-8756-0A1EC1F465F9}"/>
              </a:ext>
            </a:extLst>
          </p:cNvPr>
          <p:cNvGrpSpPr/>
          <p:nvPr/>
        </p:nvGrpSpPr>
        <p:grpSpPr>
          <a:xfrm>
            <a:off x="6306365" y="1284753"/>
            <a:ext cx="5484240" cy="3659040"/>
            <a:chOff x="6306365" y="1284753"/>
            <a:chExt cx="5484240" cy="3659040"/>
          </a:xfrm>
        </p:grpSpPr>
        <mc:AlternateContent xmlns:mc="http://schemas.openxmlformats.org/markup-compatibility/2006">
          <mc:Choice xmlns:p14="http://schemas.microsoft.com/office/powerpoint/2010/main" Requires="p14">
            <p:contentPart p14:bwMode="auto" r:id="rId58">
              <p14:nvContentPartPr>
                <p14:cNvPr id="31" name="Entrada de lápiz 30">
                  <a:extLst>
                    <a:ext uri="{FF2B5EF4-FFF2-40B4-BE49-F238E27FC236}">
                      <a16:creationId xmlns:a16="http://schemas.microsoft.com/office/drawing/2014/main" id="{3E4900E6-6EDC-DBFE-0D73-E37107E47FD7}"/>
                    </a:ext>
                  </a:extLst>
                </p14:cNvPr>
                <p14:cNvContentPartPr/>
                <p14:nvPr/>
              </p14:nvContentPartPr>
              <p14:xfrm>
                <a:off x="6306365" y="1284753"/>
                <a:ext cx="495000" cy="2223720"/>
              </p14:xfrm>
            </p:contentPart>
          </mc:Choice>
          <mc:Fallback>
            <p:pic>
              <p:nvPicPr>
                <p:cNvPr id="31" name="Entrada de lápiz 30">
                  <a:extLst>
                    <a:ext uri="{FF2B5EF4-FFF2-40B4-BE49-F238E27FC236}">
                      <a16:creationId xmlns:a16="http://schemas.microsoft.com/office/drawing/2014/main" id="{3E4900E6-6EDC-DBFE-0D73-E37107E47FD7}"/>
                    </a:ext>
                  </a:extLst>
                </p:cNvPr>
                <p:cNvPicPr/>
                <p:nvPr/>
              </p:nvPicPr>
              <p:blipFill>
                <a:blip r:embed="rId59"/>
                <a:stretch>
                  <a:fillRect/>
                </a:stretch>
              </p:blipFill>
              <p:spPr>
                <a:xfrm>
                  <a:off x="6270365" y="1248753"/>
                  <a:ext cx="566640" cy="2295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32" name="Entrada de lápiz 31">
                  <a:extLst>
                    <a:ext uri="{FF2B5EF4-FFF2-40B4-BE49-F238E27FC236}">
                      <a16:creationId xmlns:a16="http://schemas.microsoft.com/office/drawing/2014/main" id="{2062EE44-062D-0CBD-A3D5-2593396C9845}"/>
                    </a:ext>
                  </a:extLst>
                </p14:cNvPr>
                <p14:cNvContentPartPr/>
                <p14:nvPr/>
              </p14:nvContentPartPr>
              <p14:xfrm>
                <a:off x="7014845" y="1481673"/>
                <a:ext cx="369720" cy="877320"/>
              </p14:xfrm>
            </p:contentPart>
          </mc:Choice>
          <mc:Fallback>
            <p:pic>
              <p:nvPicPr>
                <p:cNvPr id="32" name="Entrada de lápiz 31">
                  <a:extLst>
                    <a:ext uri="{FF2B5EF4-FFF2-40B4-BE49-F238E27FC236}">
                      <a16:creationId xmlns:a16="http://schemas.microsoft.com/office/drawing/2014/main" id="{2062EE44-062D-0CBD-A3D5-2593396C9845}"/>
                    </a:ext>
                  </a:extLst>
                </p:cNvPr>
                <p:cNvPicPr/>
                <p:nvPr/>
              </p:nvPicPr>
              <p:blipFill>
                <a:blip r:embed="rId61"/>
                <a:stretch>
                  <a:fillRect/>
                </a:stretch>
              </p:blipFill>
              <p:spPr>
                <a:xfrm>
                  <a:off x="6978845" y="1445673"/>
                  <a:ext cx="441360" cy="9489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33" name="Entrada de lápiz 32">
                  <a:extLst>
                    <a:ext uri="{FF2B5EF4-FFF2-40B4-BE49-F238E27FC236}">
                      <a16:creationId xmlns:a16="http://schemas.microsoft.com/office/drawing/2014/main" id="{3DC3BC62-963F-4753-45AB-D1BF3A7C334C}"/>
                    </a:ext>
                  </a:extLst>
                </p14:cNvPr>
                <p14:cNvContentPartPr/>
                <p14:nvPr/>
              </p14:nvContentPartPr>
              <p14:xfrm>
                <a:off x="6992165" y="2334513"/>
                <a:ext cx="399240" cy="675360"/>
              </p14:xfrm>
            </p:contentPart>
          </mc:Choice>
          <mc:Fallback>
            <p:pic>
              <p:nvPicPr>
                <p:cNvPr id="33" name="Entrada de lápiz 32">
                  <a:extLst>
                    <a:ext uri="{FF2B5EF4-FFF2-40B4-BE49-F238E27FC236}">
                      <a16:creationId xmlns:a16="http://schemas.microsoft.com/office/drawing/2014/main" id="{3DC3BC62-963F-4753-45AB-D1BF3A7C334C}"/>
                    </a:ext>
                  </a:extLst>
                </p:cNvPr>
                <p:cNvPicPr/>
                <p:nvPr/>
              </p:nvPicPr>
              <p:blipFill>
                <a:blip r:embed="rId63"/>
                <a:stretch>
                  <a:fillRect/>
                </a:stretch>
              </p:blipFill>
              <p:spPr>
                <a:xfrm>
                  <a:off x="6956165" y="2298873"/>
                  <a:ext cx="470880" cy="747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36" name="Entrada de lápiz 35">
                  <a:extLst>
                    <a:ext uri="{FF2B5EF4-FFF2-40B4-BE49-F238E27FC236}">
                      <a16:creationId xmlns:a16="http://schemas.microsoft.com/office/drawing/2014/main" id="{EACFF39E-8394-4C98-A566-443370B9DEF7}"/>
                    </a:ext>
                  </a:extLst>
                </p14:cNvPr>
                <p14:cNvContentPartPr/>
                <p14:nvPr/>
              </p14:nvContentPartPr>
              <p14:xfrm>
                <a:off x="10203005" y="1525953"/>
                <a:ext cx="343800" cy="663840"/>
              </p14:xfrm>
            </p:contentPart>
          </mc:Choice>
          <mc:Fallback>
            <p:pic>
              <p:nvPicPr>
                <p:cNvPr id="36" name="Entrada de lápiz 35">
                  <a:extLst>
                    <a:ext uri="{FF2B5EF4-FFF2-40B4-BE49-F238E27FC236}">
                      <a16:creationId xmlns:a16="http://schemas.microsoft.com/office/drawing/2014/main" id="{EACFF39E-8394-4C98-A566-443370B9DEF7}"/>
                    </a:ext>
                  </a:extLst>
                </p:cNvPr>
                <p:cNvPicPr/>
                <p:nvPr/>
              </p:nvPicPr>
              <p:blipFill>
                <a:blip r:embed="rId65"/>
                <a:stretch>
                  <a:fillRect/>
                </a:stretch>
              </p:blipFill>
              <p:spPr>
                <a:xfrm>
                  <a:off x="10167365" y="1490313"/>
                  <a:ext cx="415440" cy="73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37" name="Entrada de lápiz 36">
                  <a:extLst>
                    <a:ext uri="{FF2B5EF4-FFF2-40B4-BE49-F238E27FC236}">
                      <a16:creationId xmlns:a16="http://schemas.microsoft.com/office/drawing/2014/main" id="{4BBAED33-A090-CFBD-5DEC-A40623A6F6F4}"/>
                    </a:ext>
                  </a:extLst>
                </p14:cNvPr>
                <p14:cNvContentPartPr/>
                <p14:nvPr/>
              </p14:nvContentPartPr>
              <p14:xfrm>
                <a:off x="10268165" y="2231193"/>
                <a:ext cx="423720" cy="855720"/>
              </p14:xfrm>
            </p:contentPart>
          </mc:Choice>
          <mc:Fallback>
            <p:pic>
              <p:nvPicPr>
                <p:cNvPr id="37" name="Entrada de lápiz 36">
                  <a:extLst>
                    <a:ext uri="{FF2B5EF4-FFF2-40B4-BE49-F238E27FC236}">
                      <a16:creationId xmlns:a16="http://schemas.microsoft.com/office/drawing/2014/main" id="{4BBAED33-A090-CFBD-5DEC-A40623A6F6F4}"/>
                    </a:ext>
                  </a:extLst>
                </p:cNvPr>
                <p:cNvPicPr/>
                <p:nvPr/>
              </p:nvPicPr>
              <p:blipFill>
                <a:blip r:embed="rId67"/>
                <a:stretch>
                  <a:fillRect/>
                </a:stretch>
              </p:blipFill>
              <p:spPr>
                <a:xfrm>
                  <a:off x="10232165" y="2195553"/>
                  <a:ext cx="495360" cy="9273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39" name="Entrada de lápiz 38">
                  <a:extLst>
                    <a:ext uri="{FF2B5EF4-FFF2-40B4-BE49-F238E27FC236}">
                      <a16:creationId xmlns:a16="http://schemas.microsoft.com/office/drawing/2014/main" id="{A8536E25-030C-FBEB-029A-4062728A05D5}"/>
                    </a:ext>
                  </a:extLst>
                </p14:cNvPr>
                <p14:cNvContentPartPr/>
                <p14:nvPr/>
              </p14:nvContentPartPr>
              <p14:xfrm>
                <a:off x="7411925" y="2033553"/>
                <a:ext cx="146520" cy="481320"/>
              </p14:xfrm>
            </p:contentPart>
          </mc:Choice>
          <mc:Fallback>
            <p:pic>
              <p:nvPicPr>
                <p:cNvPr id="39" name="Entrada de lápiz 38">
                  <a:extLst>
                    <a:ext uri="{FF2B5EF4-FFF2-40B4-BE49-F238E27FC236}">
                      <a16:creationId xmlns:a16="http://schemas.microsoft.com/office/drawing/2014/main" id="{A8536E25-030C-FBEB-029A-4062728A05D5}"/>
                    </a:ext>
                  </a:extLst>
                </p:cNvPr>
                <p:cNvPicPr/>
                <p:nvPr/>
              </p:nvPicPr>
              <p:blipFill>
                <a:blip r:embed="rId69"/>
                <a:stretch>
                  <a:fillRect/>
                </a:stretch>
              </p:blipFill>
              <p:spPr>
                <a:xfrm>
                  <a:off x="7375925" y="1997553"/>
                  <a:ext cx="218160" cy="5529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0" name="Entrada de lápiz 39">
                  <a:extLst>
                    <a:ext uri="{FF2B5EF4-FFF2-40B4-BE49-F238E27FC236}">
                      <a16:creationId xmlns:a16="http://schemas.microsoft.com/office/drawing/2014/main" id="{8A41CCE8-B4E4-75E8-4DCF-0EDED236E066}"/>
                    </a:ext>
                  </a:extLst>
                </p14:cNvPr>
                <p14:cNvContentPartPr/>
                <p14:nvPr/>
              </p14:nvContentPartPr>
              <p14:xfrm>
                <a:off x="7620725" y="2058753"/>
                <a:ext cx="198720" cy="444240"/>
              </p14:xfrm>
            </p:contentPart>
          </mc:Choice>
          <mc:Fallback>
            <p:pic>
              <p:nvPicPr>
                <p:cNvPr id="40" name="Entrada de lápiz 39">
                  <a:extLst>
                    <a:ext uri="{FF2B5EF4-FFF2-40B4-BE49-F238E27FC236}">
                      <a16:creationId xmlns:a16="http://schemas.microsoft.com/office/drawing/2014/main" id="{8A41CCE8-B4E4-75E8-4DCF-0EDED236E066}"/>
                    </a:ext>
                  </a:extLst>
                </p:cNvPr>
                <p:cNvPicPr/>
                <p:nvPr/>
              </p:nvPicPr>
              <p:blipFill>
                <a:blip r:embed="rId71"/>
                <a:stretch>
                  <a:fillRect/>
                </a:stretch>
              </p:blipFill>
              <p:spPr>
                <a:xfrm>
                  <a:off x="7585085" y="2023113"/>
                  <a:ext cx="27036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1" name="Entrada de lápiz 40">
                  <a:extLst>
                    <a:ext uri="{FF2B5EF4-FFF2-40B4-BE49-F238E27FC236}">
                      <a16:creationId xmlns:a16="http://schemas.microsoft.com/office/drawing/2014/main" id="{14C4832D-5741-EE5F-773E-4A206CAA7241}"/>
                    </a:ext>
                  </a:extLst>
                </p14:cNvPr>
                <p14:cNvContentPartPr/>
                <p14:nvPr/>
              </p14:nvContentPartPr>
              <p14:xfrm>
                <a:off x="7664285" y="2039673"/>
                <a:ext cx="123840" cy="264240"/>
              </p14:xfrm>
            </p:contentPart>
          </mc:Choice>
          <mc:Fallback>
            <p:pic>
              <p:nvPicPr>
                <p:cNvPr id="41" name="Entrada de lápiz 40">
                  <a:extLst>
                    <a:ext uri="{FF2B5EF4-FFF2-40B4-BE49-F238E27FC236}">
                      <a16:creationId xmlns:a16="http://schemas.microsoft.com/office/drawing/2014/main" id="{14C4832D-5741-EE5F-773E-4A206CAA7241}"/>
                    </a:ext>
                  </a:extLst>
                </p:cNvPr>
                <p:cNvPicPr/>
                <p:nvPr/>
              </p:nvPicPr>
              <p:blipFill>
                <a:blip r:embed="rId73"/>
                <a:stretch>
                  <a:fillRect/>
                </a:stretch>
              </p:blipFill>
              <p:spPr>
                <a:xfrm>
                  <a:off x="7628285" y="2003673"/>
                  <a:ext cx="19548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2" name="Entrada de lápiz 41">
                  <a:extLst>
                    <a:ext uri="{FF2B5EF4-FFF2-40B4-BE49-F238E27FC236}">
                      <a16:creationId xmlns:a16="http://schemas.microsoft.com/office/drawing/2014/main" id="{E3AA23CC-26D1-0044-2D9D-C856EC52CBB0}"/>
                    </a:ext>
                  </a:extLst>
                </p14:cNvPr>
                <p14:cNvContentPartPr/>
                <p14:nvPr/>
              </p14:nvContentPartPr>
              <p14:xfrm>
                <a:off x="7893605" y="1708473"/>
                <a:ext cx="19080" cy="762480"/>
              </p14:xfrm>
            </p:contentPart>
          </mc:Choice>
          <mc:Fallback>
            <p:pic>
              <p:nvPicPr>
                <p:cNvPr id="42" name="Entrada de lápiz 41">
                  <a:extLst>
                    <a:ext uri="{FF2B5EF4-FFF2-40B4-BE49-F238E27FC236}">
                      <a16:creationId xmlns:a16="http://schemas.microsoft.com/office/drawing/2014/main" id="{E3AA23CC-26D1-0044-2D9D-C856EC52CBB0}"/>
                    </a:ext>
                  </a:extLst>
                </p:cNvPr>
                <p:cNvPicPr/>
                <p:nvPr/>
              </p:nvPicPr>
              <p:blipFill>
                <a:blip r:embed="rId75"/>
                <a:stretch>
                  <a:fillRect/>
                </a:stretch>
              </p:blipFill>
              <p:spPr>
                <a:xfrm>
                  <a:off x="7857965" y="1672473"/>
                  <a:ext cx="90720" cy="8341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3" name="Entrada de lápiz 42">
                  <a:extLst>
                    <a:ext uri="{FF2B5EF4-FFF2-40B4-BE49-F238E27FC236}">
                      <a16:creationId xmlns:a16="http://schemas.microsoft.com/office/drawing/2014/main" id="{7D9C04F1-69F9-0E45-77A9-C8B60DEEE6A5}"/>
                    </a:ext>
                  </a:extLst>
                </p14:cNvPr>
                <p14:cNvContentPartPr/>
                <p14:nvPr/>
              </p14:nvContentPartPr>
              <p14:xfrm>
                <a:off x="7959485" y="2167473"/>
                <a:ext cx="96840" cy="321480"/>
              </p14:xfrm>
            </p:contentPart>
          </mc:Choice>
          <mc:Fallback>
            <p:pic>
              <p:nvPicPr>
                <p:cNvPr id="43" name="Entrada de lápiz 42">
                  <a:extLst>
                    <a:ext uri="{FF2B5EF4-FFF2-40B4-BE49-F238E27FC236}">
                      <a16:creationId xmlns:a16="http://schemas.microsoft.com/office/drawing/2014/main" id="{7D9C04F1-69F9-0E45-77A9-C8B60DEEE6A5}"/>
                    </a:ext>
                  </a:extLst>
                </p:cNvPr>
                <p:cNvPicPr/>
                <p:nvPr/>
              </p:nvPicPr>
              <p:blipFill>
                <a:blip r:embed="rId77"/>
                <a:stretch>
                  <a:fillRect/>
                </a:stretch>
              </p:blipFill>
              <p:spPr>
                <a:xfrm>
                  <a:off x="7923845" y="2131833"/>
                  <a:ext cx="16848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4" name="Entrada de lápiz 43">
                  <a:extLst>
                    <a:ext uri="{FF2B5EF4-FFF2-40B4-BE49-F238E27FC236}">
                      <a16:creationId xmlns:a16="http://schemas.microsoft.com/office/drawing/2014/main" id="{8FF526D5-AE09-CB50-EDE6-95FD8B2379C6}"/>
                    </a:ext>
                  </a:extLst>
                </p14:cNvPr>
                <p14:cNvContentPartPr/>
                <p14:nvPr/>
              </p14:nvContentPartPr>
              <p14:xfrm>
                <a:off x="8004845" y="2055513"/>
                <a:ext cx="127440" cy="224640"/>
              </p14:xfrm>
            </p:contentPart>
          </mc:Choice>
          <mc:Fallback>
            <p:pic>
              <p:nvPicPr>
                <p:cNvPr id="44" name="Entrada de lápiz 43">
                  <a:extLst>
                    <a:ext uri="{FF2B5EF4-FFF2-40B4-BE49-F238E27FC236}">
                      <a16:creationId xmlns:a16="http://schemas.microsoft.com/office/drawing/2014/main" id="{8FF526D5-AE09-CB50-EDE6-95FD8B2379C6}"/>
                    </a:ext>
                  </a:extLst>
                </p:cNvPr>
                <p:cNvPicPr/>
                <p:nvPr/>
              </p:nvPicPr>
              <p:blipFill>
                <a:blip r:embed="rId79"/>
                <a:stretch>
                  <a:fillRect/>
                </a:stretch>
              </p:blipFill>
              <p:spPr>
                <a:xfrm>
                  <a:off x="7969205" y="2019873"/>
                  <a:ext cx="19908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5" name="Entrada de lápiz 44">
                  <a:extLst>
                    <a:ext uri="{FF2B5EF4-FFF2-40B4-BE49-F238E27FC236}">
                      <a16:creationId xmlns:a16="http://schemas.microsoft.com/office/drawing/2014/main" id="{45591C87-DB74-DCE2-60ED-282F589C14E5}"/>
                    </a:ext>
                  </a:extLst>
                </p14:cNvPr>
                <p14:cNvContentPartPr/>
                <p14:nvPr/>
              </p14:nvContentPartPr>
              <p14:xfrm>
                <a:off x="8066045" y="2126793"/>
                <a:ext cx="194040" cy="330480"/>
              </p14:xfrm>
            </p:contentPart>
          </mc:Choice>
          <mc:Fallback>
            <p:pic>
              <p:nvPicPr>
                <p:cNvPr id="45" name="Entrada de lápiz 44">
                  <a:extLst>
                    <a:ext uri="{FF2B5EF4-FFF2-40B4-BE49-F238E27FC236}">
                      <a16:creationId xmlns:a16="http://schemas.microsoft.com/office/drawing/2014/main" id="{45591C87-DB74-DCE2-60ED-282F589C14E5}"/>
                    </a:ext>
                  </a:extLst>
                </p:cNvPr>
                <p:cNvPicPr/>
                <p:nvPr/>
              </p:nvPicPr>
              <p:blipFill>
                <a:blip r:embed="rId81"/>
                <a:stretch>
                  <a:fillRect/>
                </a:stretch>
              </p:blipFill>
              <p:spPr>
                <a:xfrm>
                  <a:off x="8030405" y="2090793"/>
                  <a:ext cx="26568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6" name="Entrada de lápiz 45">
                  <a:extLst>
                    <a:ext uri="{FF2B5EF4-FFF2-40B4-BE49-F238E27FC236}">
                      <a16:creationId xmlns:a16="http://schemas.microsoft.com/office/drawing/2014/main" id="{5F12F5AF-4B6C-4C97-1017-0D36699A1E75}"/>
                    </a:ext>
                  </a:extLst>
                </p14:cNvPr>
                <p14:cNvContentPartPr/>
                <p14:nvPr/>
              </p14:nvContentPartPr>
              <p14:xfrm>
                <a:off x="8252165" y="2075313"/>
                <a:ext cx="287640" cy="455760"/>
              </p14:xfrm>
            </p:contentPart>
          </mc:Choice>
          <mc:Fallback>
            <p:pic>
              <p:nvPicPr>
                <p:cNvPr id="46" name="Entrada de lápiz 45">
                  <a:extLst>
                    <a:ext uri="{FF2B5EF4-FFF2-40B4-BE49-F238E27FC236}">
                      <a16:creationId xmlns:a16="http://schemas.microsoft.com/office/drawing/2014/main" id="{5F12F5AF-4B6C-4C97-1017-0D36699A1E75}"/>
                    </a:ext>
                  </a:extLst>
                </p:cNvPr>
                <p:cNvPicPr/>
                <p:nvPr/>
              </p:nvPicPr>
              <p:blipFill>
                <a:blip r:embed="rId83"/>
                <a:stretch>
                  <a:fillRect/>
                </a:stretch>
              </p:blipFill>
              <p:spPr>
                <a:xfrm>
                  <a:off x="8216165" y="2039673"/>
                  <a:ext cx="359280" cy="527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47" name="Entrada de lápiz 46">
                  <a:extLst>
                    <a:ext uri="{FF2B5EF4-FFF2-40B4-BE49-F238E27FC236}">
                      <a16:creationId xmlns:a16="http://schemas.microsoft.com/office/drawing/2014/main" id="{2BB5DBAD-A6E9-2F2D-950E-734562CDB93E}"/>
                    </a:ext>
                  </a:extLst>
                </p14:cNvPr>
                <p14:cNvContentPartPr/>
                <p14:nvPr/>
              </p14:nvContentPartPr>
              <p14:xfrm>
                <a:off x="8512085" y="2169273"/>
                <a:ext cx="135000" cy="342000"/>
              </p14:xfrm>
            </p:contentPart>
          </mc:Choice>
          <mc:Fallback>
            <p:pic>
              <p:nvPicPr>
                <p:cNvPr id="47" name="Entrada de lápiz 46">
                  <a:extLst>
                    <a:ext uri="{FF2B5EF4-FFF2-40B4-BE49-F238E27FC236}">
                      <a16:creationId xmlns:a16="http://schemas.microsoft.com/office/drawing/2014/main" id="{2BB5DBAD-A6E9-2F2D-950E-734562CDB93E}"/>
                    </a:ext>
                  </a:extLst>
                </p:cNvPr>
                <p:cNvPicPr/>
                <p:nvPr/>
              </p:nvPicPr>
              <p:blipFill>
                <a:blip r:embed="rId85"/>
                <a:stretch>
                  <a:fillRect/>
                </a:stretch>
              </p:blipFill>
              <p:spPr>
                <a:xfrm>
                  <a:off x="8476445" y="2133633"/>
                  <a:ext cx="206640" cy="4136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48" name="Entrada de lápiz 47">
                  <a:extLst>
                    <a:ext uri="{FF2B5EF4-FFF2-40B4-BE49-F238E27FC236}">
                      <a16:creationId xmlns:a16="http://schemas.microsoft.com/office/drawing/2014/main" id="{EB68DC25-7DD8-FBA5-745F-78F57050EFC7}"/>
                    </a:ext>
                  </a:extLst>
                </p14:cNvPr>
                <p14:cNvContentPartPr/>
                <p14:nvPr/>
              </p14:nvContentPartPr>
              <p14:xfrm>
                <a:off x="8630525" y="1748793"/>
                <a:ext cx="55440" cy="783360"/>
              </p14:xfrm>
            </p:contentPart>
          </mc:Choice>
          <mc:Fallback>
            <p:pic>
              <p:nvPicPr>
                <p:cNvPr id="48" name="Entrada de lápiz 47">
                  <a:extLst>
                    <a:ext uri="{FF2B5EF4-FFF2-40B4-BE49-F238E27FC236}">
                      <a16:creationId xmlns:a16="http://schemas.microsoft.com/office/drawing/2014/main" id="{EB68DC25-7DD8-FBA5-745F-78F57050EFC7}"/>
                    </a:ext>
                  </a:extLst>
                </p:cNvPr>
                <p:cNvPicPr/>
                <p:nvPr/>
              </p:nvPicPr>
              <p:blipFill>
                <a:blip r:embed="rId87"/>
                <a:stretch>
                  <a:fillRect/>
                </a:stretch>
              </p:blipFill>
              <p:spPr>
                <a:xfrm>
                  <a:off x="8594525" y="1713153"/>
                  <a:ext cx="127080" cy="855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9" name="Entrada de lápiz 48">
                  <a:extLst>
                    <a:ext uri="{FF2B5EF4-FFF2-40B4-BE49-F238E27FC236}">
                      <a16:creationId xmlns:a16="http://schemas.microsoft.com/office/drawing/2014/main" id="{47B16E7F-9A6F-5B96-A531-E8452098A45A}"/>
                    </a:ext>
                  </a:extLst>
                </p14:cNvPr>
                <p14:cNvContentPartPr/>
                <p14:nvPr/>
              </p14:nvContentPartPr>
              <p14:xfrm>
                <a:off x="8773805" y="2096193"/>
                <a:ext cx="49320" cy="101160"/>
              </p14:xfrm>
            </p:contentPart>
          </mc:Choice>
          <mc:Fallback>
            <p:pic>
              <p:nvPicPr>
                <p:cNvPr id="49" name="Entrada de lápiz 48">
                  <a:extLst>
                    <a:ext uri="{FF2B5EF4-FFF2-40B4-BE49-F238E27FC236}">
                      <a16:creationId xmlns:a16="http://schemas.microsoft.com/office/drawing/2014/main" id="{47B16E7F-9A6F-5B96-A531-E8452098A45A}"/>
                    </a:ext>
                  </a:extLst>
                </p:cNvPr>
                <p:cNvPicPr/>
                <p:nvPr/>
              </p:nvPicPr>
              <p:blipFill>
                <a:blip r:embed="rId89"/>
                <a:stretch>
                  <a:fillRect/>
                </a:stretch>
              </p:blipFill>
              <p:spPr>
                <a:xfrm>
                  <a:off x="8738165" y="2060193"/>
                  <a:ext cx="1209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0" name="Entrada de lápiz 49">
                  <a:extLst>
                    <a:ext uri="{FF2B5EF4-FFF2-40B4-BE49-F238E27FC236}">
                      <a16:creationId xmlns:a16="http://schemas.microsoft.com/office/drawing/2014/main" id="{33A64CD8-5704-3C0A-0638-F2185E81ED3A}"/>
                    </a:ext>
                  </a:extLst>
                </p14:cNvPr>
                <p14:cNvContentPartPr/>
                <p14:nvPr/>
              </p14:nvContentPartPr>
              <p14:xfrm>
                <a:off x="8805485" y="2348553"/>
                <a:ext cx="64440" cy="81360"/>
              </p14:xfrm>
            </p:contentPart>
          </mc:Choice>
          <mc:Fallback>
            <p:pic>
              <p:nvPicPr>
                <p:cNvPr id="50" name="Entrada de lápiz 49">
                  <a:extLst>
                    <a:ext uri="{FF2B5EF4-FFF2-40B4-BE49-F238E27FC236}">
                      <a16:creationId xmlns:a16="http://schemas.microsoft.com/office/drawing/2014/main" id="{33A64CD8-5704-3C0A-0638-F2185E81ED3A}"/>
                    </a:ext>
                  </a:extLst>
                </p:cNvPr>
                <p:cNvPicPr/>
                <p:nvPr/>
              </p:nvPicPr>
              <p:blipFill>
                <a:blip r:embed="rId91"/>
                <a:stretch>
                  <a:fillRect/>
                </a:stretch>
              </p:blipFill>
              <p:spPr>
                <a:xfrm>
                  <a:off x="8769485" y="2312913"/>
                  <a:ext cx="13608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51" name="Entrada de lápiz 50">
                  <a:extLst>
                    <a:ext uri="{FF2B5EF4-FFF2-40B4-BE49-F238E27FC236}">
                      <a16:creationId xmlns:a16="http://schemas.microsoft.com/office/drawing/2014/main" id="{E0AE0CC4-8AE0-A898-AF86-64B2C66952E4}"/>
                    </a:ext>
                  </a:extLst>
                </p14:cNvPr>
                <p14:cNvContentPartPr/>
                <p14:nvPr/>
              </p14:nvContentPartPr>
              <p14:xfrm>
                <a:off x="9062885" y="1554033"/>
                <a:ext cx="178200" cy="477000"/>
              </p14:xfrm>
            </p:contentPart>
          </mc:Choice>
          <mc:Fallback>
            <p:pic>
              <p:nvPicPr>
                <p:cNvPr id="51" name="Entrada de lápiz 50">
                  <a:extLst>
                    <a:ext uri="{FF2B5EF4-FFF2-40B4-BE49-F238E27FC236}">
                      <a16:creationId xmlns:a16="http://schemas.microsoft.com/office/drawing/2014/main" id="{E0AE0CC4-8AE0-A898-AF86-64B2C66952E4}"/>
                    </a:ext>
                  </a:extLst>
                </p:cNvPr>
                <p:cNvPicPr/>
                <p:nvPr/>
              </p:nvPicPr>
              <p:blipFill>
                <a:blip r:embed="rId93"/>
                <a:stretch>
                  <a:fillRect/>
                </a:stretch>
              </p:blipFill>
              <p:spPr>
                <a:xfrm>
                  <a:off x="9027245" y="1518393"/>
                  <a:ext cx="249840" cy="5486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52" name="Entrada de lápiz 51">
                  <a:extLst>
                    <a:ext uri="{FF2B5EF4-FFF2-40B4-BE49-F238E27FC236}">
                      <a16:creationId xmlns:a16="http://schemas.microsoft.com/office/drawing/2014/main" id="{494D2F80-B1D6-5C5C-5D28-584FE24E7F5F}"/>
                    </a:ext>
                  </a:extLst>
                </p14:cNvPr>
                <p14:cNvContentPartPr/>
                <p14:nvPr/>
              </p14:nvContentPartPr>
              <p14:xfrm>
                <a:off x="9066485" y="2184393"/>
                <a:ext cx="41040" cy="413280"/>
              </p14:xfrm>
            </p:contentPart>
          </mc:Choice>
          <mc:Fallback>
            <p:pic>
              <p:nvPicPr>
                <p:cNvPr id="52" name="Entrada de lápiz 51">
                  <a:extLst>
                    <a:ext uri="{FF2B5EF4-FFF2-40B4-BE49-F238E27FC236}">
                      <a16:creationId xmlns:a16="http://schemas.microsoft.com/office/drawing/2014/main" id="{494D2F80-B1D6-5C5C-5D28-584FE24E7F5F}"/>
                    </a:ext>
                  </a:extLst>
                </p:cNvPr>
                <p:cNvPicPr/>
                <p:nvPr/>
              </p:nvPicPr>
              <p:blipFill>
                <a:blip r:embed="rId95"/>
                <a:stretch>
                  <a:fillRect/>
                </a:stretch>
              </p:blipFill>
              <p:spPr>
                <a:xfrm>
                  <a:off x="9030485" y="2148753"/>
                  <a:ext cx="11268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Entrada de lápiz 52">
                  <a:extLst>
                    <a:ext uri="{FF2B5EF4-FFF2-40B4-BE49-F238E27FC236}">
                      <a16:creationId xmlns:a16="http://schemas.microsoft.com/office/drawing/2014/main" id="{02694183-5608-D8CB-61D5-A0996103E57D}"/>
                    </a:ext>
                  </a:extLst>
                </p14:cNvPr>
                <p14:cNvContentPartPr/>
                <p14:nvPr/>
              </p14:nvContentPartPr>
              <p14:xfrm>
                <a:off x="9214085" y="1892433"/>
                <a:ext cx="141840" cy="432360"/>
              </p14:xfrm>
            </p:contentPart>
          </mc:Choice>
          <mc:Fallback>
            <p:pic>
              <p:nvPicPr>
                <p:cNvPr id="53" name="Entrada de lápiz 52">
                  <a:extLst>
                    <a:ext uri="{FF2B5EF4-FFF2-40B4-BE49-F238E27FC236}">
                      <a16:creationId xmlns:a16="http://schemas.microsoft.com/office/drawing/2014/main" id="{02694183-5608-D8CB-61D5-A0996103E57D}"/>
                    </a:ext>
                  </a:extLst>
                </p:cNvPr>
                <p:cNvPicPr/>
                <p:nvPr/>
              </p:nvPicPr>
              <p:blipFill>
                <a:blip r:embed="rId97"/>
                <a:stretch>
                  <a:fillRect/>
                </a:stretch>
              </p:blipFill>
              <p:spPr>
                <a:xfrm>
                  <a:off x="9178445" y="1856793"/>
                  <a:ext cx="213480" cy="5040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Entrada de lápiz 53">
                  <a:extLst>
                    <a:ext uri="{FF2B5EF4-FFF2-40B4-BE49-F238E27FC236}">
                      <a16:creationId xmlns:a16="http://schemas.microsoft.com/office/drawing/2014/main" id="{137854BF-6229-8A7C-FCFE-7D771321A6BF}"/>
                    </a:ext>
                  </a:extLst>
                </p14:cNvPr>
                <p14:cNvContentPartPr/>
                <p14:nvPr/>
              </p14:nvContentPartPr>
              <p14:xfrm>
                <a:off x="9258005" y="1793793"/>
                <a:ext cx="20160" cy="475920"/>
              </p14:xfrm>
            </p:contentPart>
          </mc:Choice>
          <mc:Fallback>
            <p:pic>
              <p:nvPicPr>
                <p:cNvPr id="54" name="Entrada de lápiz 53">
                  <a:extLst>
                    <a:ext uri="{FF2B5EF4-FFF2-40B4-BE49-F238E27FC236}">
                      <a16:creationId xmlns:a16="http://schemas.microsoft.com/office/drawing/2014/main" id="{137854BF-6229-8A7C-FCFE-7D771321A6BF}"/>
                    </a:ext>
                  </a:extLst>
                </p:cNvPr>
                <p:cNvPicPr/>
                <p:nvPr/>
              </p:nvPicPr>
              <p:blipFill>
                <a:blip r:embed="rId99"/>
                <a:stretch>
                  <a:fillRect/>
                </a:stretch>
              </p:blipFill>
              <p:spPr>
                <a:xfrm>
                  <a:off x="9222005" y="1758153"/>
                  <a:ext cx="9180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5" name="Entrada de lápiz 54">
                  <a:extLst>
                    <a:ext uri="{FF2B5EF4-FFF2-40B4-BE49-F238E27FC236}">
                      <a16:creationId xmlns:a16="http://schemas.microsoft.com/office/drawing/2014/main" id="{280C3424-33BC-1663-7995-CBB287982DF6}"/>
                    </a:ext>
                  </a:extLst>
                </p14:cNvPr>
                <p14:cNvContentPartPr/>
                <p14:nvPr/>
              </p14:nvContentPartPr>
              <p14:xfrm>
                <a:off x="9330005" y="1945353"/>
                <a:ext cx="152280" cy="536760"/>
              </p14:xfrm>
            </p:contentPart>
          </mc:Choice>
          <mc:Fallback>
            <p:pic>
              <p:nvPicPr>
                <p:cNvPr id="55" name="Entrada de lápiz 54">
                  <a:extLst>
                    <a:ext uri="{FF2B5EF4-FFF2-40B4-BE49-F238E27FC236}">
                      <a16:creationId xmlns:a16="http://schemas.microsoft.com/office/drawing/2014/main" id="{280C3424-33BC-1663-7995-CBB287982DF6}"/>
                    </a:ext>
                  </a:extLst>
                </p:cNvPr>
                <p:cNvPicPr/>
                <p:nvPr/>
              </p:nvPicPr>
              <p:blipFill>
                <a:blip r:embed="rId101"/>
                <a:stretch>
                  <a:fillRect/>
                </a:stretch>
              </p:blipFill>
              <p:spPr>
                <a:xfrm>
                  <a:off x="9294365" y="1909353"/>
                  <a:ext cx="22392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6" name="Entrada de lápiz 55">
                  <a:extLst>
                    <a:ext uri="{FF2B5EF4-FFF2-40B4-BE49-F238E27FC236}">
                      <a16:creationId xmlns:a16="http://schemas.microsoft.com/office/drawing/2014/main" id="{69644C0E-D0A0-9A23-FC18-424332338B08}"/>
                    </a:ext>
                  </a:extLst>
                </p14:cNvPr>
                <p14:cNvContentPartPr/>
                <p14:nvPr/>
              </p14:nvContentPartPr>
              <p14:xfrm>
                <a:off x="9516485" y="1662753"/>
                <a:ext cx="83880" cy="608400"/>
              </p14:xfrm>
            </p:contentPart>
          </mc:Choice>
          <mc:Fallback>
            <p:pic>
              <p:nvPicPr>
                <p:cNvPr id="56" name="Entrada de lápiz 55">
                  <a:extLst>
                    <a:ext uri="{FF2B5EF4-FFF2-40B4-BE49-F238E27FC236}">
                      <a16:creationId xmlns:a16="http://schemas.microsoft.com/office/drawing/2014/main" id="{69644C0E-D0A0-9A23-FC18-424332338B08}"/>
                    </a:ext>
                  </a:extLst>
                </p:cNvPr>
                <p:cNvPicPr/>
                <p:nvPr/>
              </p:nvPicPr>
              <p:blipFill>
                <a:blip r:embed="rId103"/>
                <a:stretch>
                  <a:fillRect/>
                </a:stretch>
              </p:blipFill>
              <p:spPr>
                <a:xfrm>
                  <a:off x="9480485" y="1626753"/>
                  <a:ext cx="155520" cy="6800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7" name="Entrada de lápiz 56">
                  <a:extLst>
                    <a:ext uri="{FF2B5EF4-FFF2-40B4-BE49-F238E27FC236}">
                      <a16:creationId xmlns:a16="http://schemas.microsoft.com/office/drawing/2014/main" id="{8A9E0D38-E89C-9C55-0CD1-43DEAC752FDC}"/>
                    </a:ext>
                  </a:extLst>
                </p14:cNvPr>
                <p14:cNvContentPartPr/>
                <p14:nvPr/>
              </p14:nvContentPartPr>
              <p14:xfrm>
                <a:off x="9502805" y="1790913"/>
                <a:ext cx="196560" cy="46800"/>
              </p14:xfrm>
            </p:contentPart>
          </mc:Choice>
          <mc:Fallback>
            <p:pic>
              <p:nvPicPr>
                <p:cNvPr id="57" name="Entrada de lápiz 56">
                  <a:extLst>
                    <a:ext uri="{FF2B5EF4-FFF2-40B4-BE49-F238E27FC236}">
                      <a16:creationId xmlns:a16="http://schemas.microsoft.com/office/drawing/2014/main" id="{8A9E0D38-E89C-9C55-0CD1-43DEAC752FDC}"/>
                    </a:ext>
                  </a:extLst>
                </p:cNvPr>
                <p:cNvPicPr/>
                <p:nvPr/>
              </p:nvPicPr>
              <p:blipFill>
                <a:blip r:embed="rId105"/>
                <a:stretch>
                  <a:fillRect/>
                </a:stretch>
              </p:blipFill>
              <p:spPr>
                <a:xfrm>
                  <a:off x="9466805" y="1755273"/>
                  <a:ext cx="268200" cy="118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58" name="Entrada de lápiz 57">
                  <a:extLst>
                    <a:ext uri="{FF2B5EF4-FFF2-40B4-BE49-F238E27FC236}">
                      <a16:creationId xmlns:a16="http://schemas.microsoft.com/office/drawing/2014/main" id="{6CA33998-6CAE-7EB4-2D11-3B50767E2DB2}"/>
                    </a:ext>
                  </a:extLst>
                </p14:cNvPr>
                <p14:cNvContentPartPr/>
                <p14:nvPr/>
              </p14:nvContentPartPr>
              <p14:xfrm>
                <a:off x="9740045" y="2022033"/>
                <a:ext cx="36000" cy="39600"/>
              </p14:xfrm>
            </p:contentPart>
          </mc:Choice>
          <mc:Fallback>
            <p:pic>
              <p:nvPicPr>
                <p:cNvPr id="58" name="Entrada de lápiz 57">
                  <a:extLst>
                    <a:ext uri="{FF2B5EF4-FFF2-40B4-BE49-F238E27FC236}">
                      <a16:creationId xmlns:a16="http://schemas.microsoft.com/office/drawing/2014/main" id="{6CA33998-6CAE-7EB4-2D11-3B50767E2DB2}"/>
                    </a:ext>
                  </a:extLst>
                </p:cNvPr>
                <p:cNvPicPr/>
                <p:nvPr/>
              </p:nvPicPr>
              <p:blipFill>
                <a:blip r:embed="rId107"/>
                <a:stretch>
                  <a:fillRect/>
                </a:stretch>
              </p:blipFill>
              <p:spPr>
                <a:xfrm>
                  <a:off x="9704405" y="1986033"/>
                  <a:ext cx="10764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59" name="Entrada de lápiz 58">
                  <a:extLst>
                    <a:ext uri="{FF2B5EF4-FFF2-40B4-BE49-F238E27FC236}">
                      <a16:creationId xmlns:a16="http://schemas.microsoft.com/office/drawing/2014/main" id="{54D89B3D-2076-4B6C-E43D-C884D457E84F}"/>
                    </a:ext>
                  </a:extLst>
                </p14:cNvPr>
                <p14:cNvContentPartPr/>
                <p14:nvPr/>
              </p14:nvContentPartPr>
              <p14:xfrm>
                <a:off x="9729605" y="2287713"/>
                <a:ext cx="4680" cy="2160"/>
              </p14:xfrm>
            </p:contentPart>
          </mc:Choice>
          <mc:Fallback>
            <p:pic>
              <p:nvPicPr>
                <p:cNvPr id="59" name="Entrada de lápiz 58">
                  <a:extLst>
                    <a:ext uri="{FF2B5EF4-FFF2-40B4-BE49-F238E27FC236}">
                      <a16:creationId xmlns:a16="http://schemas.microsoft.com/office/drawing/2014/main" id="{54D89B3D-2076-4B6C-E43D-C884D457E84F}"/>
                    </a:ext>
                  </a:extLst>
                </p:cNvPr>
                <p:cNvPicPr/>
                <p:nvPr/>
              </p:nvPicPr>
              <p:blipFill>
                <a:blip r:embed="rId109"/>
                <a:stretch>
                  <a:fillRect/>
                </a:stretch>
              </p:blipFill>
              <p:spPr>
                <a:xfrm>
                  <a:off x="9693965" y="2251713"/>
                  <a:ext cx="7632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0" name="Entrada de lápiz 59">
                  <a:extLst>
                    <a:ext uri="{FF2B5EF4-FFF2-40B4-BE49-F238E27FC236}">
                      <a16:creationId xmlns:a16="http://schemas.microsoft.com/office/drawing/2014/main" id="{64CD2D80-1CAB-D4F9-01F2-1F64EBA9F4C7}"/>
                    </a:ext>
                  </a:extLst>
                </p14:cNvPr>
                <p14:cNvContentPartPr/>
                <p14:nvPr/>
              </p14:nvContentPartPr>
              <p14:xfrm>
                <a:off x="9779285" y="1953993"/>
                <a:ext cx="154800" cy="421560"/>
              </p14:xfrm>
            </p:contentPart>
          </mc:Choice>
          <mc:Fallback>
            <p:pic>
              <p:nvPicPr>
                <p:cNvPr id="60" name="Entrada de lápiz 59">
                  <a:extLst>
                    <a:ext uri="{FF2B5EF4-FFF2-40B4-BE49-F238E27FC236}">
                      <a16:creationId xmlns:a16="http://schemas.microsoft.com/office/drawing/2014/main" id="{64CD2D80-1CAB-D4F9-01F2-1F64EBA9F4C7}"/>
                    </a:ext>
                  </a:extLst>
                </p:cNvPr>
                <p:cNvPicPr/>
                <p:nvPr/>
              </p:nvPicPr>
              <p:blipFill>
                <a:blip r:embed="rId111"/>
                <a:stretch>
                  <a:fillRect/>
                </a:stretch>
              </p:blipFill>
              <p:spPr>
                <a:xfrm>
                  <a:off x="9743645" y="1918353"/>
                  <a:ext cx="226440" cy="493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1" name="Entrada de lápiz 60">
                  <a:extLst>
                    <a:ext uri="{FF2B5EF4-FFF2-40B4-BE49-F238E27FC236}">
                      <a16:creationId xmlns:a16="http://schemas.microsoft.com/office/drawing/2014/main" id="{1873CC6A-779F-0C95-D9DD-4EEF09E5C690}"/>
                    </a:ext>
                  </a:extLst>
                </p14:cNvPr>
                <p14:cNvContentPartPr/>
                <p14:nvPr/>
              </p14:nvContentPartPr>
              <p14:xfrm>
                <a:off x="9933725" y="2043633"/>
                <a:ext cx="83160" cy="252720"/>
              </p14:xfrm>
            </p:contentPart>
          </mc:Choice>
          <mc:Fallback>
            <p:pic>
              <p:nvPicPr>
                <p:cNvPr id="61" name="Entrada de lápiz 60">
                  <a:extLst>
                    <a:ext uri="{FF2B5EF4-FFF2-40B4-BE49-F238E27FC236}">
                      <a16:creationId xmlns:a16="http://schemas.microsoft.com/office/drawing/2014/main" id="{1873CC6A-779F-0C95-D9DD-4EEF09E5C690}"/>
                    </a:ext>
                  </a:extLst>
                </p:cNvPr>
                <p:cNvPicPr/>
                <p:nvPr/>
              </p:nvPicPr>
              <p:blipFill>
                <a:blip r:embed="rId113"/>
                <a:stretch>
                  <a:fillRect/>
                </a:stretch>
              </p:blipFill>
              <p:spPr>
                <a:xfrm>
                  <a:off x="9897725" y="2007633"/>
                  <a:ext cx="1548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2" name="Entrada de lápiz 61">
                  <a:extLst>
                    <a:ext uri="{FF2B5EF4-FFF2-40B4-BE49-F238E27FC236}">
                      <a16:creationId xmlns:a16="http://schemas.microsoft.com/office/drawing/2014/main" id="{4828F033-B4F9-C028-2440-17CAB78CDCFF}"/>
                    </a:ext>
                  </a:extLst>
                </p14:cNvPr>
                <p14:cNvContentPartPr/>
                <p14:nvPr/>
              </p14:nvContentPartPr>
              <p14:xfrm>
                <a:off x="10051445" y="2061633"/>
                <a:ext cx="128520" cy="224280"/>
              </p14:xfrm>
            </p:contentPart>
          </mc:Choice>
          <mc:Fallback>
            <p:pic>
              <p:nvPicPr>
                <p:cNvPr id="62" name="Entrada de lápiz 61">
                  <a:extLst>
                    <a:ext uri="{FF2B5EF4-FFF2-40B4-BE49-F238E27FC236}">
                      <a16:creationId xmlns:a16="http://schemas.microsoft.com/office/drawing/2014/main" id="{4828F033-B4F9-C028-2440-17CAB78CDCFF}"/>
                    </a:ext>
                  </a:extLst>
                </p:cNvPr>
                <p:cNvPicPr/>
                <p:nvPr/>
              </p:nvPicPr>
              <p:blipFill>
                <a:blip r:embed="rId115"/>
                <a:stretch>
                  <a:fillRect/>
                </a:stretch>
              </p:blipFill>
              <p:spPr>
                <a:xfrm>
                  <a:off x="10015445" y="2025993"/>
                  <a:ext cx="20016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3" name="Entrada de lápiz 62">
                  <a:extLst>
                    <a:ext uri="{FF2B5EF4-FFF2-40B4-BE49-F238E27FC236}">
                      <a16:creationId xmlns:a16="http://schemas.microsoft.com/office/drawing/2014/main" id="{24305DB5-7B04-EA22-64B3-4FD1B004F7C5}"/>
                    </a:ext>
                  </a:extLst>
                </p14:cNvPr>
                <p14:cNvContentPartPr/>
                <p14:nvPr/>
              </p14:nvContentPartPr>
              <p14:xfrm>
                <a:off x="10152605" y="1951833"/>
                <a:ext cx="220320" cy="415440"/>
              </p14:xfrm>
            </p:contentPart>
          </mc:Choice>
          <mc:Fallback>
            <p:pic>
              <p:nvPicPr>
                <p:cNvPr id="63" name="Entrada de lápiz 62">
                  <a:extLst>
                    <a:ext uri="{FF2B5EF4-FFF2-40B4-BE49-F238E27FC236}">
                      <a16:creationId xmlns:a16="http://schemas.microsoft.com/office/drawing/2014/main" id="{24305DB5-7B04-EA22-64B3-4FD1B004F7C5}"/>
                    </a:ext>
                  </a:extLst>
                </p:cNvPr>
                <p:cNvPicPr/>
                <p:nvPr/>
              </p:nvPicPr>
              <p:blipFill>
                <a:blip r:embed="rId117"/>
                <a:stretch>
                  <a:fillRect/>
                </a:stretch>
              </p:blipFill>
              <p:spPr>
                <a:xfrm>
                  <a:off x="10116965" y="1916193"/>
                  <a:ext cx="291960" cy="4870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4" name="Entrada de lápiz 63">
                  <a:extLst>
                    <a:ext uri="{FF2B5EF4-FFF2-40B4-BE49-F238E27FC236}">
                      <a16:creationId xmlns:a16="http://schemas.microsoft.com/office/drawing/2014/main" id="{116832BC-99BB-942D-8E9D-B07F7EE79982}"/>
                    </a:ext>
                  </a:extLst>
                </p14:cNvPr>
                <p14:cNvContentPartPr/>
                <p14:nvPr/>
              </p14:nvContentPartPr>
              <p14:xfrm>
                <a:off x="10732565" y="2364033"/>
                <a:ext cx="21240" cy="3600"/>
              </p14:xfrm>
            </p:contentPart>
          </mc:Choice>
          <mc:Fallback>
            <p:pic>
              <p:nvPicPr>
                <p:cNvPr id="64" name="Entrada de lápiz 63">
                  <a:extLst>
                    <a:ext uri="{FF2B5EF4-FFF2-40B4-BE49-F238E27FC236}">
                      <a16:creationId xmlns:a16="http://schemas.microsoft.com/office/drawing/2014/main" id="{116832BC-99BB-942D-8E9D-B07F7EE79982}"/>
                    </a:ext>
                  </a:extLst>
                </p:cNvPr>
                <p:cNvPicPr/>
                <p:nvPr/>
              </p:nvPicPr>
              <p:blipFill>
                <a:blip r:embed="rId119"/>
                <a:stretch>
                  <a:fillRect/>
                </a:stretch>
              </p:blipFill>
              <p:spPr>
                <a:xfrm>
                  <a:off x="10696925" y="2328393"/>
                  <a:ext cx="928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5" name="Entrada de lápiz 64">
                  <a:extLst>
                    <a:ext uri="{FF2B5EF4-FFF2-40B4-BE49-F238E27FC236}">
                      <a16:creationId xmlns:a16="http://schemas.microsoft.com/office/drawing/2014/main" id="{9F17AEC8-1ACD-2370-C520-F3B0167D88E2}"/>
                    </a:ext>
                  </a:extLst>
                </p14:cNvPr>
                <p14:cNvContentPartPr/>
                <p14:nvPr/>
              </p14:nvContentPartPr>
              <p14:xfrm>
                <a:off x="10760645" y="2369793"/>
                <a:ext cx="2520" cy="2520"/>
              </p14:xfrm>
            </p:contentPart>
          </mc:Choice>
          <mc:Fallback>
            <p:pic>
              <p:nvPicPr>
                <p:cNvPr id="65" name="Entrada de lápiz 64">
                  <a:extLst>
                    <a:ext uri="{FF2B5EF4-FFF2-40B4-BE49-F238E27FC236}">
                      <a16:creationId xmlns:a16="http://schemas.microsoft.com/office/drawing/2014/main" id="{9F17AEC8-1ACD-2370-C520-F3B0167D88E2}"/>
                    </a:ext>
                  </a:extLst>
                </p:cNvPr>
                <p:cNvPicPr/>
                <p:nvPr/>
              </p:nvPicPr>
              <p:blipFill>
                <a:blip r:embed="rId121"/>
                <a:stretch>
                  <a:fillRect/>
                </a:stretch>
              </p:blipFill>
              <p:spPr>
                <a:xfrm>
                  <a:off x="10725005" y="2333793"/>
                  <a:ext cx="7416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66" name="Entrada de lápiz 65">
                  <a:extLst>
                    <a:ext uri="{FF2B5EF4-FFF2-40B4-BE49-F238E27FC236}">
                      <a16:creationId xmlns:a16="http://schemas.microsoft.com/office/drawing/2014/main" id="{CDF0B3AA-51F8-AF25-6282-7B37AE90674C}"/>
                    </a:ext>
                  </a:extLst>
                </p14:cNvPr>
                <p14:cNvContentPartPr/>
                <p14:nvPr/>
              </p14:nvContentPartPr>
              <p14:xfrm>
                <a:off x="10928405" y="1463673"/>
                <a:ext cx="429480" cy="1922040"/>
              </p14:xfrm>
            </p:contentPart>
          </mc:Choice>
          <mc:Fallback>
            <p:pic>
              <p:nvPicPr>
                <p:cNvPr id="66" name="Entrada de lápiz 65">
                  <a:extLst>
                    <a:ext uri="{FF2B5EF4-FFF2-40B4-BE49-F238E27FC236}">
                      <a16:creationId xmlns:a16="http://schemas.microsoft.com/office/drawing/2014/main" id="{CDF0B3AA-51F8-AF25-6282-7B37AE90674C}"/>
                    </a:ext>
                  </a:extLst>
                </p:cNvPr>
                <p:cNvPicPr/>
                <p:nvPr/>
              </p:nvPicPr>
              <p:blipFill>
                <a:blip r:embed="rId123"/>
                <a:stretch>
                  <a:fillRect/>
                </a:stretch>
              </p:blipFill>
              <p:spPr>
                <a:xfrm>
                  <a:off x="10892405" y="1428033"/>
                  <a:ext cx="501120" cy="19936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67" name="Entrada de lápiz 66">
                  <a:extLst>
                    <a:ext uri="{FF2B5EF4-FFF2-40B4-BE49-F238E27FC236}">
                      <a16:creationId xmlns:a16="http://schemas.microsoft.com/office/drawing/2014/main" id="{673BCD14-BC73-A970-E5D7-96A897B5E71A}"/>
                    </a:ext>
                  </a:extLst>
                </p14:cNvPr>
                <p14:cNvContentPartPr/>
                <p14:nvPr/>
              </p14:nvContentPartPr>
              <p14:xfrm>
                <a:off x="11602325" y="2360793"/>
                <a:ext cx="153720" cy="208800"/>
              </p14:xfrm>
            </p:contentPart>
          </mc:Choice>
          <mc:Fallback>
            <p:pic>
              <p:nvPicPr>
                <p:cNvPr id="67" name="Entrada de lápiz 66">
                  <a:extLst>
                    <a:ext uri="{FF2B5EF4-FFF2-40B4-BE49-F238E27FC236}">
                      <a16:creationId xmlns:a16="http://schemas.microsoft.com/office/drawing/2014/main" id="{673BCD14-BC73-A970-E5D7-96A897B5E71A}"/>
                    </a:ext>
                  </a:extLst>
                </p:cNvPr>
                <p:cNvPicPr/>
                <p:nvPr/>
              </p:nvPicPr>
              <p:blipFill>
                <a:blip r:embed="rId125"/>
                <a:stretch>
                  <a:fillRect/>
                </a:stretch>
              </p:blipFill>
              <p:spPr>
                <a:xfrm>
                  <a:off x="11566325" y="2324793"/>
                  <a:ext cx="225360" cy="2804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68" name="Entrada de lápiz 67">
                  <a:extLst>
                    <a:ext uri="{FF2B5EF4-FFF2-40B4-BE49-F238E27FC236}">
                      <a16:creationId xmlns:a16="http://schemas.microsoft.com/office/drawing/2014/main" id="{581C1F15-6FF4-420C-0E58-E76684F4761B}"/>
                    </a:ext>
                  </a:extLst>
                </p14:cNvPr>
                <p14:cNvContentPartPr/>
                <p14:nvPr/>
              </p14:nvContentPartPr>
              <p14:xfrm>
                <a:off x="9956045" y="3590193"/>
                <a:ext cx="106200" cy="1054800"/>
              </p14:xfrm>
            </p:contentPart>
          </mc:Choice>
          <mc:Fallback>
            <p:pic>
              <p:nvPicPr>
                <p:cNvPr id="68" name="Entrada de lápiz 67">
                  <a:extLst>
                    <a:ext uri="{FF2B5EF4-FFF2-40B4-BE49-F238E27FC236}">
                      <a16:creationId xmlns:a16="http://schemas.microsoft.com/office/drawing/2014/main" id="{581C1F15-6FF4-420C-0E58-E76684F4761B}"/>
                    </a:ext>
                  </a:extLst>
                </p:cNvPr>
                <p:cNvPicPr/>
                <p:nvPr/>
              </p:nvPicPr>
              <p:blipFill>
                <a:blip r:embed="rId127"/>
                <a:stretch>
                  <a:fillRect/>
                </a:stretch>
              </p:blipFill>
              <p:spPr>
                <a:xfrm>
                  <a:off x="9920405" y="3554553"/>
                  <a:ext cx="177840" cy="112644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69" name="Entrada de lápiz 68">
                  <a:extLst>
                    <a:ext uri="{FF2B5EF4-FFF2-40B4-BE49-F238E27FC236}">
                      <a16:creationId xmlns:a16="http://schemas.microsoft.com/office/drawing/2014/main" id="{FD4031D5-1EDE-0DD2-D48E-F74E9DD7B49C}"/>
                    </a:ext>
                  </a:extLst>
                </p14:cNvPr>
                <p14:cNvContentPartPr/>
                <p14:nvPr/>
              </p14:nvContentPartPr>
              <p14:xfrm>
                <a:off x="10161605" y="4099593"/>
                <a:ext cx="93600" cy="550800"/>
              </p14:xfrm>
            </p:contentPart>
          </mc:Choice>
          <mc:Fallback>
            <p:pic>
              <p:nvPicPr>
                <p:cNvPr id="69" name="Entrada de lápiz 68">
                  <a:extLst>
                    <a:ext uri="{FF2B5EF4-FFF2-40B4-BE49-F238E27FC236}">
                      <a16:creationId xmlns:a16="http://schemas.microsoft.com/office/drawing/2014/main" id="{FD4031D5-1EDE-0DD2-D48E-F74E9DD7B49C}"/>
                    </a:ext>
                  </a:extLst>
                </p:cNvPr>
                <p:cNvPicPr/>
                <p:nvPr/>
              </p:nvPicPr>
              <p:blipFill>
                <a:blip r:embed="rId129"/>
                <a:stretch>
                  <a:fillRect/>
                </a:stretch>
              </p:blipFill>
              <p:spPr>
                <a:xfrm>
                  <a:off x="10125965" y="4063593"/>
                  <a:ext cx="165240" cy="6224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0" name="Entrada de lápiz 69">
                  <a:extLst>
                    <a:ext uri="{FF2B5EF4-FFF2-40B4-BE49-F238E27FC236}">
                      <a16:creationId xmlns:a16="http://schemas.microsoft.com/office/drawing/2014/main" id="{0B643382-4C8C-53C6-0800-30D0B7934547}"/>
                    </a:ext>
                  </a:extLst>
                </p14:cNvPr>
                <p14:cNvContentPartPr/>
                <p14:nvPr/>
              </p14:nvContentPartPr>
              <p14:xfrm>
                <a:off x="10346285" y="4091673"/>
                <a:ext cx="596520" cy="498240"/>
              </p14:xfrm>
            </p:contentPart>
          </mc:Choice>
          <mc:Fallback>
            <p:pic>
              <p:nvPicPr>
                <p:cNvPr id="70" name="Entrada de lápiz 69">
                  <a:extLst>
                    <a:ext uri="{FF2B5EF4-FFF2-40B4-BE49-F238E27FC236}">
                      <a16:creationId xmlns:a16="http://schemas.microsoft.com/office/drawing/2014/main" id="{0B643382-4C8C-53C6-0800-30D0B7934547}"/>
                    </a:ext>
                  </a:extLst>
                </p:cNvPr>
                <p:cNvPicPr/>
                <p:nvPr/>
              </p:nvPicPr>
              <p:blipFill>
                <a:blip r:embed="rId131"/>
                <a:stretch>
                  <a:fillRect/>
                </a:stretch>
              </p:blipFill>
              <p:spPr>
                <a:xfrm>
                  <a:off x="10310645" y="4056033"/>
                  <a:ext cx="668160" cy="56988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1" name="Entrada de lápiz 70">
                  <a:extLst>
                    <a:ext uri="{FF2B5EF4-FFF2-40B4-BE49-F238E27FC236}">
                      <a16:creationId xmlns:a16="http://schemas.microsoft.com/office/drawing/2014/main" id="{966C61D6-667B-9F8D-AE34-A0EDF576D3F5}"/>
                    </a:ext>
                  </a:extLst>
                </p14:cNvPr>
                <p14:cNvContentPartPr/>
                <p14:nvPr/>
              </p14:nvContentPartPr>
              <p14:xfrm>
                <a:off x="10880885" y="3505953"/>
                <a:ext cx="140040" cy="1259280"/>
              </p14:xfrm>
            </p:contentPart>
          </mc:Choice>
          <mc:Fallback>
            <p:pic>
              <p:nvPicPr>
                <p:cNvPr id="71" name="Entrada de lápiz 70">
                  <a:extLst>
                    <a:ext uri="{FF2B5EF4-FFF2-40B4-BE49-F238E27FC236}">
                      <a16:creationId xmlns:a16="http://schemas.microsoft.com/office/drawing/2014/main" id="{966C61D6-667B-9F8D-AE34-A0EDF576D3F5}"/>
                    </a:ext>
                  </a:extLst>
                </p:cNvPr>
                <p:cNvPicPr/>
                <p:nvPr/>
              </p:nvPicPr>
              <p:blipFill>
                <a:blip r:embed="rId133"/>
                <a:stretch>
                  <a:fillRect/>
                </a:stretch>
              </p:blipFill>
              <p:spPr>
                <a:xfrm>
                  <a:off x="10844885" y="3470313"/>
                  <a:ext cx="211680" cy="1330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2" name="Entrada de lápiz 71">
                  <a:extLst>
                    <a:ext uri="{FF2B5EF4-FFF2-40B4-BE49-F238E27FC236}">
                      <a16:creationId xmlns:a16="http://schemas.microsoft.com/office/drawing/2014/main" id="{76F6173D-C644-A1BA-6792-CEB0A93089B3}"/>
                    </a:ext>
                  </a:extLst>
                </p14:cNvPr>
                <p14:cNvContentPartPr/>
                <p14:nvPr/>
              </p14:nvContentPartPr>
              <p14:xfrm>
                <a:off x="10767485" y="3839313"/>
                <a:ext cx="296280" cy="26280"/>
              </p14:xfrm>
            </p:contentPart>
          </mc:Choice>
          <mc:Fallback>
            <p:pic>
              <p:nvPicPr>
                <p:cNvPr id="72" name="Entrada de lápiz 71">
                  <a:extLst>
                    <a:ext uri="{FF2B5EF4-FFF2-40B4-BE49-F238E27FC236}">
                      <a16:creationId xmlns:a16="http://schemas.microsoft.com/office/drawing/2014/main" id="{76F6173D-C644-A1BA-6792-CEB0A93089B3}"/>
                    </a:ext>
                  </a:extLst>
                </p:cNvPr>
                <p:cNvPicPr/>
                <p:nvPr/>
              </p:nvPicPr>
              <p:blipFill>
                <a:blip r:embed="rId135"/>
                <a:stretch>
                  <a:fillRect/>
                </a:stretch>
              </p:blipFill>
              <p:spPr>
                <a:xfrm>
                  <a:off x="10731485" y="3803313"/>
                  <a:ext cx="367920" cy="979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3" name="Entrada de lápiz 72">
                  <a:extLst>
                    <a:ext uri="{FF2B5EF4-FFF2-40B4-BE49-F238E27FC236}">
                      <a16:creationId xmlns:a16="http://schemas.microsoft.com/office/drawing/2014/main" id="{6C932386-D007-7BE2-2109-4B5FDE25BD8C}"/>
                    </a:ext>
                  </a:extLst>
                </p14:cNvPr>
                <p14:cNvContentPartPr/>
                <p14:nvPr/>
              </p14:nvContentPartPr>
              <p14:xfrm>
                <a:off x="11124965" y="3879633"/>
                <a:ext cx="198360" cy="970200"/>
              </p14:xfrm>
            </p:contentPart>
          </mc:Choice>
          <mc:Fallback>
            <p:pic>
              <p:nvPicPr>
                <p:cNvPr id="73" name="Entrada de lápiz 72">
                  <a:extLst>
                    <a:ext uri="{FF2B5EF4-FFF2-40B4-BE49-F238E27FC236}">
                      <a16:creationId xmlns:a16="http://schemas.microsoft.com/office/drawing/2014/main" id="{6C932386-D007-7BE2-2109-4B5FDE25BD8C}"/>
                    </a:ext>
                  </a:extLst>
                </p:cNvPr>
                <p:cNvPicPr/>
                <p:nvPr/>
              </p:nvPicPr>
              <p:blipFill>
                <a:blip r:embed="rId137"/>
                <a:stretch>
                  <a:fillRect/>
                </a:stretch>
              </p:blipFill>
              <p:spPr>
                <a:xfrm>
                  <a:off x="11088965" y="3843633"/>
                  <a:ext cx="270000" cy="10418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4" name="Entrada de lápiz 73">
                  <a:extLst>
                    <a:ext uri="{FF2B5EF4-FFF2-40B4-BE49-F238E27FC236}">
                      <a16:creationId xmlns:a16="http://schemas.microsoft.com/office/drawing/2014/main" id="{1392B745-2EAB-5811-419B-A0EDECC6D7E9}"/>
                    </a:ext>
                  </a:extLst>
                </p14:cNvPr>
                <p14:cNvContentPartPr/>
                <p14:nvPr/>
              </p14:nvContentPartPr>
              <p14:xfrm>
                <a:off x="11249885" y="3946953"/>
                <a:ext cx="339480" cy="671760"/>
              </p14:xfrm>
            </p:contentPart>
          </mc:Choice>
          <mc:Fallback>
            <p:pic>
              <p:nvPicPr>
                <p:cNvPr id="74" name="Entrada de lápiz 73">
                  <a:extLst>
                    <a:ext uri="{FF2B5EF4-FFF2-40B4-BE49-F238E27FC236}">
                      <a16:creationId xmlns:a16="http://schemas.microsoft.com/office/drawing/2014/main" id="{1392B745-2EAB-5811-419B-A0EDECC6D7E9}"/>
                    </a:ext>
                  </a:extLst>
                </p:cNvPr>
                <p:cNvPicPr/>
                <p:nvPr/>
              </p:nvPicPr>
              <p:blipFill>
                <a:blip r:embed="rId139"/>
                <a:stretch>
                  <a:fillRect/>
                </a:stretch>
              </p:blipFill>
              <p:spPr>
                <a:xfrm>
                  <a:off x="11214245" y="3910953"/>
                  <a:ext cx="411120" cy="7434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75" name="Entrada de lápiz 74">
                  <a:extLst>
                    <a:ext uri="{FF2B5EF4-FFF2-40B4-BE49-F238E27FC236}">
                      <a16:creationId xmlns:a16="http://schemas.microsoft.com/office/drawing/2014/main" id="{EB24F03E-2B4F-5887-36D5-99E510A66CAE}"/>
                    </a:ext>
                  </a:extLst>
                </p14:cNvPr>
                <p14:cNvContentPartPr/>
                <p14:nvPr/>
              </p14:nvContentPartPr>
              <p14:xfrm>
                <a:off x="11214245" y="3756513"/>
                <a:ext cx="576360" cy="1187280"/>
              </p14:xfrm>
            </p:contentPart>
          </mc:Choice>
          <mc:Fallback>
            <p:pic>
              <p:nvPicPr>
                <p:cNvPr id="75" name="Entrada de lápiz 74">
                  <a:extLst>
                    <a:ext uri="{FF2B5EF4-FFF2-40B4-BE49-F238E27FC236}">
                      <a16:creationId xmlns:a16="http://schemas.microsoft.com/office/drawing/2014/main" id="{EB24F03E-2B4F-5887-36D5-99E510A66CAE}"/>
                    </a:ext>
                  </a:extLst>
                </p:cNvPr>
                <p:cNvPicPr/>
                <p:nvPr/>
              </p:nvPicPr>
              <p:blipFill>
                <a:blip r:embed="rId141"/>
                <a:stretch>
                  <a:fillRect/>
                </a:stretch>
              </p:blipFill>
              <p:spPr>
                <a:xfrm>
                  <a:off x="11178605" y="3720873"/>
                  <a:ext cx="648000" cy="1258920"/>
                </a:xfrm>
                <a:prstGeom prst="rect">
                  <a:avLst/>
                </a:prstGeom>
              </p:spPr>
            </p:pic>
          </mc:Fallback>
        </mc:AlternateContent>
      </p:grpSp>
    </p:spTree>
    <p:extLst>
      <p:ext uri="{BB962C8B-B14F-4D97-AF65-F5344CB8AC3E}">
        <p14:creationId xmlns:p14="http://schemas.microsoft.com/office/powerpoint/2010/main" val="1678257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5F3B35-A44B-4F42-A2A1-934108E9CEA7}"/>
              </a:ext>
            </a:extLst>
          </p:cNvPr>
          <p:cNvSpPr>
            <a:spLocks noGrp="1"/>
          </p:cNvSpPr>
          <p:nvPr>
            <p:ph type="title"/>
          </p:nvPr>
        </p:nvSpPr>
        <p:spPr/>
        <p:txBody>
          <a:bodyPr/>
          <a:lstStyle/>
          <a:p>
            <a:r>
              <a:rPr lang="es-MX" dirty="0"/>
              <a:t>What Is a </a:t>
            </a:r>
            <a:r>
              <a:rPr lang="es-MX" dirty="0" err="1"/>
              <a:t>Graph</a:t>
            </a:r>
            <a:r>
              <a:rPr lang="es-MX" dirty="0"/>
              <a:t>?</a:t>
            </a:r>
          </a:p>
        </p:txBody>
      </p:sp>
      <p:sp>
        <p:nvSpPr>
          <p:cNvPr id="3" name="Marcador de contenido 2">
            <a:extLst>
              <a:ext uri="{FF2B5EF4-FFF2-40B4-BE49-F238E27FC236}">
                <a16:creationId xmlns:a16="http://schemas.microsoft.com/office/drawing/2014/main" id="{0DC456F1-D488-4A86-8BF5-DF7D2DA82AB2}"/>
              </a:ext>
            </a:extLst>
          </p:cNvPr>
          <p:cNvSpPr>
            <a:spLocks noGrp="1"/>
          </p:cNvSpPr>
          <p:nvPr>
            <p:ph idx="1"/>
          </p:nvPr>
        </p:nvSpPr>
        <p:spPr/>
        <p:txBody>
          <a:bodyPr/>
          <a:lstStyle/>
          <a:p>
            <a:r>
              <a:rPr lang="en-US" dirty="0"/>
              <a:t>A graph is composed of two elements: a node and a relationship.</a:t>
            </a:r>
          </a:p>
          <a:p>
            <a:r>
              <a:rPr lang="en-US" dirty="0"/>
              <a:t>Each node represents an entity (a person, place, thing, category or other piece of data), and each relationship represents how two nodes are associated. </a:t>
            </a:r>
          </a:p>
          <a:p>
            <a:r>
              <a:rPr lang="en-US" dirty="0"/>
              <a:t>For example, the two nodes “cake” and “dessert” would have the relationship “is a type of” pointing from “cake” to “dessert.” This general-purpose structure allows you to model all kinds of scenarios – from a system of roads, to a network of devices, to a population’s medical history or anything else defined by relationships.</a:t>
            </a:r>
            <a:endParaRPr lang="es-MX" dirty="0"/>
          </a:p>
        </p:txBody>
      </p:sp>
    </p:spTree>
    <p:extLst>
      <p:ext uri="{BB962C8B-B14F-4D97-AF65-F5344CB8AC3E}">
        <p14:creationId xmlns:p14="http://schemas.microsoft.com/office/powerpoint/2010/main" val="36424094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2C43F343-1852-35B2-99C5-AD1561564957}"/>
                  </a:ext>
                </a:extLst>
              </p14:cNvPr>
              <p14:cNvContentPartPr/>
              <p14:nvPr/>
            </p14:nvContentPartPr>
            <p14:xfrm>
              <a:off x="1714925" y="1375473"/>
              <a:ext cx="1312200" cy="1357200"/>
            </p14:xfrm>
          </p:contentPart>
        </mc:Choice>
        <mc:Fallback>
          <p:pic>
            <p:nvPicPr>
              <p:cNvPr id="2" name="Entrada de lápiz 1">
                <a:extLst>
                  <a:ext uri="{FF2B5EF4-FFF2-40B4-BE49-F238E27FC236}">
                    <a16:creationId xmlns:a16="http://schemas.microsoft.com/office/drawing/2014/main" id="{2C43F343-1852-35B2-99C5-AD1561564957}"/>
                  </a:ext>
                </a:extLst>
              </p:cNvPr>
              <p:cNvPicPr/>
              <p:nvPr/>
            </p:nvPicPr>
            <p:blipFill>
              <a:blip r:embed="rId3"/>
              <a:stretch>
                <a:fillRect/>
              </a:stretch>
            </p:blipFill>
            <p:spPr>
              <a:xfrm>
                <a:off x="1679285" y="1339473"/>
                <a:ext cx="1383840" cy="1428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CFAC55FC-1A27-860E-BACA-FF078A16A5C6}"/>
                  </a:ext>
                </a:extLst>
              </p14:cNvPr>
              <p14:cNvContentPartPr/>
              <p14:nvPr/>
            </p14:nvContentPartPr>
            <p14:xfrm>
              <a:off x="5393405" y="1960473"/>
              <a:ext cx="3938400" cy="70560"/>
            </p14:xfrm>
          </p:contentPart>
        </mc:Choice>
        <mc:Fallback>
          <p:pic>
            <p:nvPicPr>
              <p:cNvPr id="3" name="Entrada de lápiz 2">
                <a:extLst>
                  <a:ext uri="{FF2B5EF4-FFF2-40B4-BE49-F238E27FC236}">
                    <a16:creationId xmlns:a16="http://schemas.microsoft.com/office/drawing/2014/main" id="{CFAC55FC-1A27-860E-BACA-FF078A16A5C6}"/>
                  </a:ext>
                </a:extLst>
              </p:cNvPr>
              <p:cNvPicPr/>
              <p:nvPr/>
            </p:nvPicPr>
            <p:blipFill>
              <a:blip r:embed="rId5"/>
              <a:stretch>
                <a:fillRect/>
              </a:stretch>
            </p:blipFill>
            <p:spPr>
              <a:xfrm>
                <a:off x="5357405" y="1924473"/>
                <a:ext cx="40100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Entrada de lápiz 4">
                <a:extLst>
                  <a:ext uri="{FF2B5EF4-FFF2-40B4-BE49-F238E27FC236}">
                    <a16:creationId xmlns:a16="http://schemas.microsoft.com/office/drawing/2014/main" id="{58DCFD54-E0C4-BDE6-4343-DE897737D95D}"/>
                  </a:ext>
                </a:extLst>
              </p14:cNvPr>
              <p14:cNvContentPartPr/>
              <p14:nvPr/>
            </p14:nvContentPartPr>
            <p14:xfrm>
              <a:off x="5309165" y="3246393"/>
              <a:ext cx="312480" cy="1279080"/>
            </p14:xfrm>
          </p:contentPart>
        </mc:Choice>
        <mc:Fallback>
          <p:pic>
            <p:nvPicPr>
              <p:cNvPr id="5" name="Entrada de lápiz 4">
                <a:extLst>
                  <a:ext uri="{FF2B5EF4-FFF2-40B4-BE49-F238E27FC236}">
                    <a16:creationId xmlns:a16="http://schemas.microsoft.com/office/drawing/2014/main" id="{58DCFD54-E0C4-BDE6-4343-DE897737D95D}"/>
                  </a:ext>
                </a:extLst>
              </p:cNvPr>
              <p:cNvPicPr/>
              <p:nvPr/>
            </p:nvPicPr>
            <p:blipFill>
              <a:blip r:embed="rId7"/>
              <a:stretch>
                <a:fillRect/>
              </a:stretch>
            </p:blipFill>
            <p:spPr>
              <a:xfrm>
                <a:off x="5273525" y="3210753"/>
                <a:ext cx="384120" cy="1350720"/>
              </a:xfrm>
              <a:prstGeom prst="rect">
                <a:avLst/>
              </a:prstGeom>
            </p:spPr>
          </p:pic>
        </mc:Fallback>
      </mc:AlternateContent>
      <p:grpSp>
        <p:nvGrpSpPr>
          <p:cNvPr id="17" name="Grupo 16">
            <a:extLst>
              <a:ext uri="{FF2B5EF4-FFF2-40B4-BE49-F238E27FC236}">
                <a16:creationId xmlns:a16="http://schemas.microsoft.com/office/drawing/2014/main" id="{AE80B81A-DFA4-2831-7B99-2EE865EA0CA4}"/>
              </a:ext>
            </a:extLst>
          </p:cNvPr>
          <p:cNvGrpSpPr/>
          <p:nvPr/>
        </p:nvGrpSpPr>
        <p:grpSpPr>
          <a:xfrm>
            <a:off x="1276445" y="3340713"/>
            <a:ext cx="1513080" cy="2650320"/>
            <a:chOff x="1276445" y="3340713"/>
            <a:chExt cx="1513080" cy="2650320"/>
          </a:xfrm>
        </p:grpSpPr>
        <mc:AlternateContent xmlns:mc="http://schemas.openxmlformats.org/markup-compatibility/2006">
          <mc:Choice xmlns:p14="http://schemas.microsoft.com/office/powerpoint/2010/main" Requires="p14">
            <p:contentPart p14:bwMode="auto" r:id="rId8">
              <p14:nvContentPartPr>
                <p14:cNvPr id="4" name="Entrada de lápiz 3">
                  <a:extLst>
                    <a:ext uri="{FF2B5EF4-FFF2-40B4-BE49-F238E27FC236}">
                      <a16:creationId xmlns:a16="http://schemas.microsoft.com/office/drawing/2014/main" id="{57CD1B97-1CE2-816D-B529-DEC79C2791AC}"/>
                    </a:ext>
                  </a:extLst>
                </p14:cNvPr>
                <p14:cNvContentPartPr/>
                <p14:nvPr/>
              </p14:nvContentPartPr>
              <p14:xfrm>
                <a:off x="1555085" y="3340713"/>
                <a:ext cx="317880" cy="1262880"/>
              </p14:xfrm>
            </p:contentPart>
          </mc:Choice>
          <mc:Fallback>
            <p:pic>
              <p:nvPicPr>
                <p:cNvPr id="4" name="Entrada de lápiz 3">
                  <a:extLst>
                    <a:ext uri="{FF2B5EF4-FFF2-40B4-BE49-F238E27FC236}">
                      <a16:creationId xmlns:a16="http://schemas.microsoft.com/office/drawing/2014/main" id="{57CD1B97-1CE2-816D-B529-DEC79C2791AC}"/>
                    </a:ext>
                  </a:extLst>
                </p:cNvPr>
                <p:cNvPicPr/>
                <p:nvPr/>
              </p:nvPicPr>
              <p:blipFill>
                <a:blip r:embed="rId9"/>
                <a:stretch>
                  <a:fillRect/>
                </a:stretch>
              </p:blipFill>
              <p:spPr>
                <a:xfrm>
                  <a:off x="1519445" y="3304713"/>
                  <a:ext cx="389520" cy="1334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Entrada de lápiz 5">
                  <a:extLst>
                    <a:ext uri="{FF2B5EF4-FFF2-40B4-BE49-F238E27FC236}">
                      <a16:creationId xmlns:a16="http://schemas.microsoft.com/office/drawing/2014/main" id="{0F0F6B59-E2C2-133A-A972-36A6F1FA75CE}"/>
                    </a:ext>
                  </a:extLst>
                </p14:cNvPr>
                <p14:cNvContentPartPr/>
                <p14:nvPr/>
              </p14:nvContentPartPr>
              <p14:xfrm>
                <a:off x="2344925" y="4156113"/>
                <a:ext cx="235440" cy="1014480"/>
              </p14:xfrm>
            </p:contentPart>
          </mc:Choice>
          <mc:Fallback>
            <p:pic>
              <p:nvPicPr>
                <p:cNvPr id="6" name="Entrada de lápiz 5">
                  <a:extLst>
                    <a:ext uri="{FF2B5EF4-FFF2-40B4-BE49-F238E27FC236}">
                      <a16:creationId xmlns:a16="http://schemas.microsoft.com/office/drawing/2014/main" id="{0F0F6B59-E2C2-133A-A972-36A6F1FA75CE}"/>
                    </a:ext>
                  </a:extLst>
                </p:cNvPr>
                <p:cNvPicPr/>
                <p:nvPr/>
              </p:nvPicPr>
              <p:blipFill>
                <a:blip r:embed="rId11"/>
                <a:stretch>
                  <a:fillRect/>
                </a:stretch>
              </p:blipFill>
              <p:spPr>
                <a:xfrm>
                  <a:off x="2309285" y="4120113"/>
                  <a:ext cx="307080" cy="1086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Entrada de lápiz 6">
                  <a:extLst>
                    <a:ext uri="{FF2B5EF4-FFF2-40B4-BE49-F238E27FC236}">
                      <a16:creationId xmlns:a16="http://schemas.microsoft.com/office/drawing/2014/main" id="{5BA6E9CE-6E7F-4C09-FD21-DF4C70E88E41}"/>
                    </a:ext>
                  </a:extLst>
                </p14:cNvPr>
                <p14:cNvContentPartPr/>
                <p14:nvPr/>
              </p14:nvContentPartPr>
              <p14:xfrm>
                <a:off x="2310725" y="3831753"/>
                <a:ext cx="314640" cy="567720"/>
              </p14:xfrm>
            </p:contentPart>
          </mc:Choice>
          <mc:Fallback>
            <p:pic>
              <p:nvPicPr>
                <p:cNvPr id="7" name="Entrada de lápiz 6">
                  <a:extLst>
                    <a:ext uri="{FF2B5EF4-FFF2-40B4-BE49-F238E27FC236}">
                      <a16:creationId xmlns:a16="http://schemas.microsoft.com/office/drawing/2014/main" id="{5BA6E9CE-6E7F-4C09-FD21-DF4C70E88E41}"/>
                    </a:ext>
                  </a:extLst>
                </p:cNvPr>
                <p:cNvPicPr/>
                <p:nvPr/>
              </p:nvPicPr>
              <p:blipFill>
                <a:blip r:embed="rId13"/>
                <a:stretch>
                  <a:fillRect/>
                </a:stretch>
              </p:blipFill>
              <p:spPr>
                <a:xfrm>
                  <a:off x="2275085" y="3795753"/>
                  <a:ext cx="38628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Entrada de lápiz 8">
                  <a:extLst>
                    <a:ext uri="{FF2B5EF4-FFF2-40B4-BE49-F238E27FC236}">
                      <a16:creationId xmlns:a16="http://schemas.microsoft.com/office/drawing/2014/main" id="{96AF1DE0-19A3-CED2-58D1-A428841BE320}"/>
                    </a:ext>
                  </a:extLst>
                </p14:cNvPr>
                <p14:cNvContentPartPr/>
                <p14:nvPr/>
              </p14:nvContentPartPr>
              <p14:xfrm>
                <a:off x="1276445" y="5320353"/>
                <a:ext cx="138240" cy="627480"/>
              </p14:xfrm>
            </p:contentPart>
          </mc:Choice>
          <mc:Fallback>
            <p:pic>
              <p:nvPicPr>
                <p:cNvPr id="9" name="Entrada de lápiz 8">
                  <a:extLst>
                    <a:ext uri="{FF2B5EF4-FFF2-40B4-BE49-F238E27FC236}">
                      <a16:creationId xmlns:a16="http://schemas.microsoft.com/office/drawing/2014/main" id="{96AF1DE0-19A3-CED2-58D1-A428841BE320}"/>
                    </a:ext>
                  </a:extLst>
                </p:cNvPr>
                <p:cNvPicPr/>
                <p:nvPr/>
              </p:nvPicPr>
              <p:blipFill>
                <a:blip r:embed="rId15"/>
                <a:stretch>
                  <a:fillRect/>
                </a:stretch>
              </p:blipFill>
              <p:spPr>
                <a:xfrm>
                  <a:off x="1240805" y="5284353"/>
                  <a:ext cx="209880" cy="699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Entrada de lápiz 9">
                  <a:extLst>
                    <a:ext uri="{FF2B5EF4-FFF2-40B4-BE49-F238E27FC236}">
                      <a16:creationId xmlns:a16="http://schemas.microsoft.com/office/drawing/2014/main" id="{D76F4559-DC7C-8639-325E-CE6BB08CBE82}"/>
                    </a:ext>
                  </a:extLst>
                </p14:cNvPr>
                <p14:cNvContentPartPr/>
                <p14:nvPr/>
              </p14:nvContentPartPr>
              <p14:xfrm>
                <a:off x="1351685" y="5290113"/>
                <a:ext cx="293760" cy="509040"/>
              </p14:xfrm>
            </p:contentPart>
          </mc:Choice>
          <mc:Fallback>
            <p:pic>
              <p:nvPicPr>
                <p:cNvPr id="10" name="Entrada de lápiz 9">
                  <a:extLst>
                    <a:ext uri="{FF2B5EF4-FFF2-40B4-BE49-F238E27FC236}">
                      <a16:creationId xmlns:a16="http://schemas.microsoft.com/office/drawing/2014/main" id="{D76F4559-DC7C-8639-325E-CE6BB08CBE82}"/>
                    </a:ext>
                  </a:extLst>
                </p:cNvPr>
                <p:cNvPicPr/>
                <p:nvPr/>
              </p:nvPicPr>
              <p:blipFill>
                <a:blip r:embed="rId17"/>
                <a:stretch>
                  <a:fillRect/>
                </a:stretch>
              </p:blipFill>
              <p:spPr>
                <a:xfrm>
                  <a:off x="1315685" y="5254473"/>
                  <a:ext cx="365400" cy="5806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Entrada de lápiz 10">
                  <a:extLst>
                    <a:ext uri="{FF2B5EF4-FFF2-40B4-BE49-F238E27FC236}">
                      <a16:creationId xmlns:a16="http://schemas.microsoft.com/office/drawing/2014/main" id="{34C56C27-E266-627A-BE37-9AE2E8493114}"/>
                    </a:ext>
                  </a:extLst>
                </p14:cNvPr>
                <p14:cNvContentPartPr/>
                <p14:nvPr/>
              </p14:nvContentPartPr>
              <p14:xfrm>
                <a:off x="1701965" y="5494593"/>
                <a:ext cx="254520" cy="270000"/>
              </p14:xfrm>
            </p:contentPart>
          </mc:Choice>
          <mc:Fallback>
            <p:pic>
              <p:nvPicPr>
                <p:cNvPr id="11" name="Entrada de lápiz 10">
                  <a:extLst>
                    <a:ext uri="{FF2B5EF4-FFF2-40B4-BE49-F238E27FC236}">
                      <a16:creationId xmlns:a16="http://schemas.microsoft.com/office/drawing/2014/main" id="{34C56C27-E266-627A-BE37-9AE2E8493114}"/>
                    </a:ext>
                  </a:extLst>
                </p:cNvPr>
                <p:cNvPicPr/>
                <p:nvPr/>
              </p:nvPicPr>
              <p:blipFill>
                <a:blip r:embed="rId19"/>
                <a:stretch>
                  <a:fillRect/>
                </a:stretch>
              </p:blipFill>
              <p:spPr>
                <a:xfrm>
                  <a:off x="1665965" y="5458593"/>
                  <a:ext cx="326160" cy="341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Entrada de lápiz 11">
                  <a:extLst>
                    <a:ext uri="{FF2B5EF4-FFF2-40B4-BE49-F238E27FC236}">
                      <a16:creationId xmlns:a16="http://schemas.microsoft.com/office/drawing/2014/main" id="{077DC200-10DE-689F-A736-136AA642143C}"/>
                    </a:ext>
                  </a:extLst>
                </p14:cNvPr>
                <p14:cNvContentPartPr/>
                <p14:nvPr/>
              </p14:nvContentPartPr>
              <p14:xfrm>
                <a:off x="1927685" y="5407473"/>
                <a:ext cx="168120" cy="241200"/>
              </p14:xfrm>
            </p:contentPart>
          </mc:Choice>
          <mc:Fallback>
            <p:pic>
              <p:nvPicPr>
                <p:cNvPr id="12" name="Entrada de lápiz 11">
                  <a:extLst>
                    <a:ext uri="{FF2B5EF4-FFF2-40B4-BE49-F238E27FC236}">
                      <a16:creationId xmlns:a16="http://schemas.microsoft.com/office/drawing/2014/main" id="{077DC200-10DE-689F-A736-136AA642143C}"/>
                    </a:ext>
                  </a:extLst>
                </p:cNvPr>
                <p:cNvPicPr/>
                <p:nvPr/>
              </p:nvPicPr>
              <p:blipFill>
                <a:blip r:embed="rId21"/>
                <a:stretch>
                  <a:fillRect/>
                </a:stretch>
              </p:blipFill>
              <p:spPr>
                <a:xfrm>
                  <a:off x="1892045" y="5371833"/>
                  <a:ext cx="239760" cy="3128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3" name="Entrada de lápiz 12">
                  <a:extLst>
                    <a:ext uri="{FF2B5EF4-FFF2-40B4-BE49-F238E27FC236}">
                      <a16:creationId xmlns:a16="http://schemas.microsoft.com/office/drawing/2014/main" id="{E55F6200-8B07-20A0-9CDA-9F2DD94F1926}"/>
                    </a:ext>
                  </a:extLst>
                </p14:cNvPr>
                <p14:cNvContentPartPr/>
                <p14:nvPr/>
              </p14:nvContentPartPr>
              <p14:xfrm>
                <a:off x="2031365" y="5003193"/>
                <a:ext cx="136080" cy="600120"/>
              </p14:xfrm>
            </p:contentPart>
          </mc:Choice>
          <mc:Fallback>
            <p:pic>
              <p:nvPicPr>
                <p:cNvPr id="13" name="Entrada de lápiz 12">
                  <a:extLst>
                    <a:ext uri="{FF2B5EF4-FFF2-40B4-BE49-F238E27FC236}">
                      <a16:creationId xmlns:a16="http://schemas.microsoft.com/office/drawing/2014/main" id="{E55F6200-8B07-20A0-9CDA-9F2DD94F1926}"/>
                    </a:ext>
                  </a:extLst>
                </p:cNvPr>
                <p:cNvPicPr/>
                <p:nvPr/>
              </p:nvPicPr>
              <p:blipFill>
                <a:blip r:embed="rId23"/>
                <a:stretch>
                  <a:fillRect/>
                </a:stretch>
              </p:blipFill>
              <p:spPr>
                <a:xfrm>
                  <a:off x="1995725" y="4967193"/>
                  <a:ext cx="207720" cy="6717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4" name="Entrada de lápiz 13">
                  <a:extLst>
                    <a:ext uri="{FF2B5EF4-FFF2-40B4-BE49-F238E27FC236}">
                      <a16:creationId xmlns:a16="http://schemas.microsoft.com/office/drawing/2014/main" id="{0055EDFD-40A2-5ECF-53BB-5B77173C5E9C}"/>
                    </a:ext>
                  </a:extLst>
                </p14:cNvPr>
                <p14:cNvContentPartPr/>
                <p14:nvPr/>
              </p14:nvContentPartPr>
              <p14:xfrm>
                <a:off x="2175005" y="5202633"/>
                <a:ext cx="198720" cy="409680"/>
              </p14:xfrm>
            </p:contentPart>
          </mc:Choice>
          <mc:Fallback>
            <p:pic>
              <p:nvPicPr>
                <p:cNvPr id="14" name="Entrada de lápiz 13">
                  <a:extLst>
                    <a:ext uri="{FF2B5EF4-FFF2-40B4-BE49-F238E27FC236}">
                      <a16:creationId xmlns:a16="http://schemas.microsoft.com/office/drawing/2014/main" id="{0055EDFD-40A2-5ECF-53BB-5B77173C5E9C}"/>
                    </a:ext>
                  </a:extLst>
                </p:cNvPr>
                <p:cNvPicPr/>
                <p:nvPr/>
              </p:nvPicPr>
              <p:blipFill>
                <a:blip r:embed="rId25"/>
                <a:stretch>
                  <a:fillRect/>
                </a:stretch>
              </p:blipFill>
              <p:spPr>
                <a:xfrm>
                  <a:off x="2139365" y="5166633"/>
                  <a:ext cx="270360" cy="481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5" name="Entrada de lápiz 14">
                  <a:extLst>
                    <a:ext uri="{FF2B5EF4-FFF2-40B4-BE49-F238E27FC236}">
                      <a16:creationId xmlns:a16="http://schemas.microsoft.com/office/drawing/2014/main" id="{B26E60C1-CD62-0AFD-8337-E19FAE227CAB}"/>
                    </a:ext>
                  </a:extLst>
                </p14:cNvPr>
                <p14:cNvContentPartPr/>
                <p14:nvPr/>
              </p14:nvContentPartPr>
              <p14:xfrm>
                <a:off x="2346725" y="5121993"/>
                <a:ext cx="254520" cy="408960"/>
              </p14:xfrm>
            </p:contentPart>
          </mc:Choice>
          <mc:Fallback>
            <p:pic>
              <p:nvPicPr>
                <p:cNvPr id="15" name="Entrada de lápiz 14">
                  <a:extLst>
                    <a:ext uri="{FF2B5EF4-FFF2-40B4-BE49-F238E27FC236}">
                      <a16:creationId xmlns:a16="http://schemas.microsoft.com/office/drawing/2014/main" id="{B26E60C1-CD62-0AFD-8337-E19FAE227CAB}"/>
                    </a:ext>
                  </a:extLst>
                </p:cNvPr>
                <p:cNvPicPr/>
                <p:nvPr/>
              </p:nvPicPr>
              <p:blipFill>
                <a:blip r:embed="rId27"/>
                <a:stretch>
                  <a:fillRect/>
                </a:stretch>
              </p:blipFill>
              <p:spPr>
                <a:xfrm>
                  <a:off x="2310725" y="5085993"/>
                  <a:ext cx="326160" cy="480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6" name="Entrada de lápiz 15">
                  <a:extLst>
                    <a:ext uri="{FF2B5EF4-FFF2-40B4-BE49-F238E27FC236}">
                      <a16:creationId xmlns:a16="http://schemas.microsoft.com/office/drawing/2014/main" id="{B7119F58-5D96-7FC3-A1BF-3E933916B320}"/>
                    </a:ext>
                  </a:extLst>
                </p14:cNvPr>
                <p14:cNvContentPartPr/>
                <p14:nvPr/>
              </p14:nvContentPartPr>
              <p14:xfrm>
                <a:off x="1506845" y="5428353"/>
                <a:ext cx="1282680" cy="562680"/>
              </p14:xfrm>
            </p:contentPart>
          </mc:Choice>
          <mc:Fallback>
            <p:pic>
              <p:nvPicPr>
                <p:cNvPr id="16" name="Entrada de lápiz 15">
                  <a:extLst>
                    <a:ext uri="{FF2B5EF4-FFF2-40B4-BE49-F238E27FC236}">
                      <a16:creationId xmlns:a16="http://schemas.microsoft.com/office/drawing/2014/main" id="{B7119F58-5D96-7FC3-A1BF-3E933916B320}"/>
                    </a:ext>
                  </a:extLst>
                </p:cNvPr>
                <p:cNvPicPr/>
                <p:nvPr/>
              </p:nvPicPr>
              <p:blipFill>
                <a:blip r:embed="rId29"/>
                <a:stretch>
                  <a:fillRect/>
                </a:stretch>
              </p:blipFill>
              <p:spPr>
                <a:xfrm>
                  <a:off x="1470845" y="5392353"/>
                  <a:ext cx="1354320" cy="634320"/>
                </a:xfrm>
                <a:prstGeom prst="rect">
                  <a:avLst/>
                </a:prstGeom>
              </p:spPr>
            </p:pic>
          </mc:Fallback>
        </mc:AlternateContent>
      </p:grpSp>
      <p:grpSp>
        <p:nvGrpSpPr>
          <p:cNvPr id="25" name="Grupo 24">
            <a:extLst>
              <a:ext uri="{FF2B5EF4-FFF2-40B4-BE49-F238E27FC236}">
                <a16:creationId xmlns:a16="http://schemas.microsoft.com/office/drawing/2014/main" id="{4A4A5AF1-BAB8-B078-75A4-776615C83F06}"/>
              </a:ext>
            </a:extLst>
          </p:cNvPr>
          <p:cNvGrpSpPr/>
          <p:nvPr/>
        </p:nvGrpSpPr>
        <p:grpSpPr>
          <a:xfrm>
            <a:off x="3897245" y="3452313"/>
            <a:ext cx="1258560" cy="2026440"/>
            <a:chOff x="3897245" y="3452313"/>
            <a:chExt cx="1258560" cy="2026440"/>
          </a:xfrm>
        </p:grpSpPr>
        <mc:AlternateContent xmlns:mc="http://schemas.openxmlformats.org/markup-compatibility/2006">
          <mc:Choice xmlns:p14="http://schemas.microsoft.com/office/powerpoint/2010/main" Requires="p14">
            <p:contentPart p14:bwMode="auto" r:id="rId30">
              <p14:nvContentPartPr>
                <p14:cNvPr id="18" name="Entrada de lápiz 17">
                  <a:extLst>
                    <a:ext uri="{FF2B5EF4-FFF2-40B4-BE49-F238E27FC236}">
                      <a16:creationId xmlns:a16="http://schemas.microsoft.com/office/drawing/2014/main" id="{D1EFB02B-854D-39F1-9E42-2E0291E12FA4}"/>
                    </a:ext>
                  </a:extLst>
                </p14:cNvPr>
                <p14:cNvContentPartPr/>
                <p14:nvPr/>
              </p14:nvContentPartPr>
              <p14:xfrm>
                <a:off x="3897245" y="4028673"/>
                <a:ext cx="154440" cy="657000"/>
              </p14:xfrm>
            </p:contentPart>
          </mc:Choice>
          <mc:Fallback>
            <p:pic>
              <p:nvPicPr>
                <p:cNvPr id="18" name="Entrada de lápiz 17">
                  <a:extLst>
                    <a:ext uri="{FF2B5EF4-FFF2-40B4-BE49-F238E27FC236}">
                      <a16:creationId xmlns:a16="http://schemas.microsoft.com/office/drawing/2014/main" id="{D1EFB02B-854D-39F1-9E42-2E0291E12FA4}"/>
                    </a:ext>
                  </a:extLst>
                </p:cNvPr>
                <p:cNvPicPr/>
                <p:nvPr/>
              </p:nvPicPr>
              <p:blipFill>
                <a:blip r:embed="rId31"/>
                <a:stretch>
                  <a:fillRect/>
                </a:stretch>
              </p:blipFill>
              <p:spPr>
                <a:xfrm>
                  <a:off x="3861605" y="3992673"/>
                  <a:ext cx="226080" cy="7286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19" name="Entrada de lápiz 18">
                  <a:extLst>
                    <a:ext uri="{FF2B5EF4-FFF2-40B4-BE49-F238E27FC236}">
                      <a16:creationId xmlns:a16="http://schemas.microsoft.com/office/drawing/2014/main" id="{8E1E8AA2-0409-003D-8DDD-1DFC21578BF4}"/>
                    </a:ext>
                  </a:extLst>
                </p14:cNvPr>
                <p14:cNvContentPartPr/>
                <p14:nvPr/>
              </p14:nvContentPartPr>
              <p14:xfrm>
                <a:off x="4442645" y="3475353"/>
                <a:ext cx="167760" cy="795600"/>
              </p14:xfrm>
            </p:contentPart>
          </mc:Choice>
          <mc:Fallback>
            <p:pic>
              <p:nvPicPr>
                <p:cNvPr id="19" name="Entrada de lápiz 18">
                  <a:extLst>
                    <a:ext uri="{FF2B5EF4-FFF2-40B4-BE49-F238E27FC236}">
                      <a16:creationId xmlns:a16="http://schemas.microsoft.com/office/drawing/2014/main" id="{8E1E8AA2-0409-003D-8DDD-1DFC21578BF4}"/>
                    </a:ext>
                  </a:extLst>
                </p:cNvPr>
                <p:cNvPicPr/>
                <p:nvPr/>
              </p:nvPicPr>
              <p:blipFill>
                <a:blip r:embed="rId33"/>
                <a:stretch>
                  <a:fillRect/>
                </a:stretch>
              </p:blipFill>
              <p:spPr>
                <a:xfrm>
                  <a:off x="4407005" y="3439353"/>
                  <a:ext cx="239400" cy="867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0" name="Entrada de lápiz 19">
                  <a:extLst>
                    <a:ext uri="{FF2B5EF4-FFF2-40B4-BE49-F238E27FC236}">
                      <a16:creationId xmlns:a16="http://schemas.microsoft.com/office/drawing/2014/main" id="{EBFE6682-7F14-F3AE-0565-619960965F81}"/>
                    </a:ext>
                  </a:extLst>
                </p14:cNvPr>
                <p14:cNvContentPartPr/>
                <p14:nvPr/>
              </p14:nvContentPartPr>
              <p14:xfrm>
                <a:off x="4601765" y="3452313"/>
                <a:ext cx="257760" cy="797760"/>
              </p14:xfrm>
            </p:contentPart>
          </mc:Choice>
          <mc:Fallback>
            <p:pic>
              <p:nvPicPr>
                <p:cNvPr id="20" name="Entrada de lápiz 19">
                  <a:extLst>
                    <a:ext uri="{FF2B5EF4-FFF2-40B4-BE49-F238E27FC236}">
                      <a16:creationId xmlns:a16="http://schemas.microsoft.com/office/drawing/2014/main" id="{EBFE6682-7F14-F3AE-0565-619960965F81}"/>
                    </a:ext>
                  </a:extLst>
                </p:cNvPr>
                <p:cNvPicPr/>
                <p:nvPr/>
              </p:nvPicPr>
              <p:blipFill>
                <a:blip r:embed="rId35"/>
                <a:stretch>
                  <a:fillRect/>
                </a:stretch>
              </p:blipFill>
              <p:spPr>
                <a:xfrm>
                  <a:off x="4565765" y="3416313"/>
                  <a:ext cx="329400" cy="8694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1" name="Entrada de lápiz 20">
                  <a:extLst>
                    <a:ext uri="{FF2B5EF4-FFF2-40B4-BE49-F238E27FC236}">
                      <a16:creationId xmlns:a16="http://schemas.microsoft.com/office/drawing/2014/main" id="{ADF68EFD-4395-3980-4935-897AC2422859}"/>
                    </a:ext>
                  </a:extLst>
                </p14:cNvPr>
                <p14:cNvContentPartPr/>
                <p14:nvPr/>
              </p14:nvContentPartPr>
              <p14:xfrm>
                <a:off x="4551365" y="3889353"/>
                <a:ext cx="236160" cy="28440"/>
              </p14:xfrm>
            </p:contentPart>
          </mc:Choice>
          <mc:Fallback>
            <p:pic>
              <p:nvPicPr>
                <p:cNvPr id="21" name="Entrada de lápiz 20">
                  <a:extLst>
                    <a:ext uri="{FF2B5EF4-FFF2-40B4-BE49-F238E27FC236}">
                      <a16:creationId xmlns:a16="http://schemas.microsoft.com/office/drawing/2014/main" id="{ADF68EFD-4395-3980-4935-897AC2422859}"/>
                    </a:ext>
                  </a:extLst>
                </p:cNvPr>
                <p:cNvPicPr/>
                <p:nvPr/>
              </p:nvPicPr>
              <p:blipFill>
                <a:blip r:embed="rId37"/>
                <a:stretch>
                  <a:fillRect/>
                </a:stretch>
              </p:blipFill>
              <p:spPr>
                <a:xfrm>
                  <a:off x="4515725" y="3853713"/>
                  <a:ext cx="30780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3" name="Entrada de lápiz 22">
                  <a:extLst>
                    <a:ext uri="{FF2B5EF4-FFF2-40B4-BE49-F238E27FC236}">
                      <a16:creationId xmlns:a16="http://schemas.microsoft.com/office/drawing/2014/main" id="{72DFB5B1-E8A8-897E-8C8D-C795C871C37C}"/>
                    </a:ext>
                  </a:extLst>
                </p14:cNvPr>
                <p14:cNvContentPartPr/>
                <p14:nvPr/>
              </p14:nvContentPartPr>
              <p14:xfrm>
                <a:off x="4669805" y="4548873"/>
                <a:ext cx="486000" cy="929880"/>
              </p14:xfrm>
            </p:contentPart>
          </mc:Choice>
          <mc:Fallback>
            <p:pic>
              <p:nvPicPr>
                <p:cNvPr id="23" name="Entrada de lápiz 22">
                  <a:extLst>
                    <a:ext uri="{FF2B5EF4-FFF2-40B4-BE49-F238E27FC236}">
                      <a16:creationId xmlns:a16="http://schemas.microsoft.com/office/drawing/2014/main" id="{72DFB5B1-E8A8-897E-8C8D-C795C871C37C}"/>
                    </a:ext>
                  </a:extLst>
                </p:cNvPr>
                <p:cNvPicPr/>
                <p:nvPr/>
              </p:nvPicPr>
              <p:blipFill>
                <a:blip r:embed="rId39"/>
                <a:stretch>
                  <a:fillRect/>
                </a:stretch>
              </p:blipFill>
              <p:spPr>
                <a:xfrm>
                  <a:off x="4634165" y="4513233"/>
                  <a:ext cx="557640" cy="10015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4" name="Entrada de lápiz 23">
                  <a:extLst>
                    <a:ext uri="{FF2B5EF4-FFF2-40B4-BE49-F238E27FC236}">
                      <a16:creationId xmlns:a16="http://schemas.microsoft.com/office/drawing/2014/main" id="{7CDA639D-22F2-E28A-F67D-D490B88DD9F1}"/>
                    </a:ext>
                  </a:extLst>
                </p14:cNvPr>
                <p14:cNvContentPartPr/>
                <p14:nvPr/>
              </p14:nvContentPartPr>
              <p14:xfrm>
                <a:off x="4594925" y="4497033"/>
                <a:ext cx="371880" cy="467640"/>
              </p14:xfrm>
            </p:contentPart>
          </mc:Choice>
          <mc:Fallback>
            <p:pic>
              <p:nvPicPr>
                <p:cNvPr id="24" name="Entrada de lápiz 23">
                  <a:extLst>
                    <a:ext uri="{FF2B5EF4-FFF2-40B4-BE49-F238E27FC236}">
                      <a16:creationId xmlns:a16="http://schemas.microsoft.com/office/drawing/2014/main" id="{7CDA639D-22F2-E28A-F67D-D490B88DD9F1}"/>
                    </a:ext>
                  </a:extLst>
                </p:cNvPr>
                <p:cNvPicPr/>
                <p:nvPr/>
              </p:nvPicPr>
              <p:blipFill>
                <a:blip r:embed="rId41"/>
                <a:stretch>
                  <a:fillRect/>
                </a:stretch>
              </p:blipFill>
              <p:spPr>
                <a:xfrm>
                  <a:off x="4559285" y="4461033"/>
                  <a:ext cx="443520" cy="539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2">
            <p14:nvContentPartPr>
              <p14:cNvPr id="28" name="Entrada de lápiz 27">
                <a:extLst>
                  <a:ext uri="{FF2B5EF4-FFF2-40B4-BE49-F238E27FC236}">
                    <a16:creationId xmlns:a16="http://schemas.microsoft.com/office/drawing/2014/main" id="{DBBBDFD5-F8CF-280B-138A-353F6D6D0535}"/>
                  </a:ext>
                </a:extLst>
              </p14:cNvPr>
              <p14:cNvContentPartPr/>
              <p14:nvPr/>
            </p14:nvContentPartPr>
            <p14:xfrm>
              <a:off x="7140845" y="3921393"/>
              <a:ext cx="1984680" cy="196560"/>
            </p14:xfrm>
          </p:contentPart>
        </mc:Choice>
        <mc:Fallback>
          <p:pic>
            <p:nvPicPr>
              <p:cNvPr id="28" name="Entrada de lápiz 27">
                <a:extLst>
                  <a:ext uri="{FF2B5EF4-FFF2-40B4-BE49-F238E27FC236}">
                    <a16:creationId xmlns:a16="http://schemas.microsoft.com/office/drawing/2014/main" id="{DBBBDFD5-F8CF-280B-138A-353F6D6D0535}"/>
                  </a:ext>
                </a:extLst>
              </p:cNvPr>
              <p:cNvPicPr/>
              <p:nvPr/>
            </p:nvPicPr>
            <p:blipFill>
              <a:blip r:embed="rId43"/>
              <a:stretch>
                <a:fillRect/>
              </a:stretch>
            </p:blipFill>
            <p:spPr>
              <a:xfrm>
                <a:off x="7104845" y="3885393"/>
                <a:ext cx="2056320" cy="268200"/>
              </a:xfrm>
              <a:prstGeom prst="rect">
                <a:avLst/>
              </a:prstGeom>
            </p:spPr>
          </p:pic>
        </mc:Fallback>
      </mc:AlternateContent>
      <p:grpSp>
        <p:nvGrpSpPr>
          <p:cNvPr id="35" name="Grupo 34">
            <a:extLst>
              <a:ext uri="{FF2B5EF4-FFF2-40B4-BE49-F238E27FC236}">
                <a16:creationId xmlns:a16="http://schemas.microsoft.com/office/drawing/2014/main" id="{A5C76B6D-74D0-BB54-1FDE-6CA8CDDD9D3B}"/>
              </a:ext>
            </a:extLst>
          </p:cNvPr>
          <p:cNvGrpSpPr/>
          <p:nvPr/>
        </p:nvGrpSpPr>
        <p:grpSpPr>
          <a:xfrm>
            <a:off x="6449285" y="2628633"/>
            <a:ext cx="3753720" cy="2358000"/>
            <a:chOff x="6449285" y="2628633"/>
            <a:chExt cx="3753720" cy="2358000"/>
          </a:xfrm>
        </p:grpSpPr>
        <mc:AlternateContent xmlns:mc="http://schemas.openxmlformats.org/markup-compatibility/2006">
          <mc:Choice xmlns:p14="http://schemas.microsoft.com/office/powerpoint/2010/main" Requires="p14">
            <p:contentPart p14:bwMode="auto" r:id="rId44">
              <p14:nvContentPartPr>
                <p14:cNvPr id="26" name="Entrada de lápiz 25">
                  <a:extLst>
                    <a:ext uri="{FF2B5EF4-FFF2-40B4-BE49-F238E27FC236}">
                      <a16:creationId xmlns:a16="http://schemas.microsoft.com/office/drawing/2014/main" id="{CA364062-593F-EA1D-A07D-CA21F43BDD40}"/>
                    </a:ext>
                  </a:extLst>
                </p14:cNvPr>
                <p14:cNvContentPartPr/>
                <p14:nvPr/>
              </p14:nvContentPartPr>
              <p14:xfrm>
                <a:off x="6449285" y="3456273"/>
                <a:ext cx="875520" cy="1530360"/>
              </p14:xfrm>
            </p:contentPart>
          </mc:Choice>
          <mc:Fallback>
            <p:pic>
              <p:nvPicPr>
                <p:cNvPr id="26" name="Entrada de lápiz 25">
                  <a:extLst>
                    <a:ext uri="{FF2B5EF4-FFF2-40B4-BE49-F238E27FC236}">
                      <a16:creationId xmlns:a16="http://schemas.microsoft.com/office/drawing/2014/main" id="{CA364062-593F-EA1D-A07D-CA21F43BDD40}"/>
                    </a:ext>
                  </a:extLst>
                </p:cNvPr>
                <p:cNvPicPr/>
                <p:nvPr/>
              </p:nvPicPr>
              <p:blipFill>
                <a:blip r:embed="rId45"/>
                <a:stretch>
                  <a:fillRect/>
                </a:stretch>
              </p:blipFill>
              <p:spPr>
                <a:xfrm>
                  <a:off x="6413645" y="3420633"/>
                  <a:ext cx="947160" cy="16020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27" name="Entrada de lápiz 26">
                  <a:extLst>
                    <a:ext uri="{FF2B5EF4-FFF2-40B4-BE49-F238E27FC236}">
                      <a16:creationId xmlns:a16="http://schemas.microsoft.com/office/drawing/2014/main" id="{E40DFDC4-83B9-8DBF-E681-E2EAE51E997D}"/>
                    </a:ext>
                  </a:extLst>
                </p14:cNvPr>
                <p14:cNvContentPartPr/>
                <p14:nvPr/>
              </p14:nvContentPartPr>
              <p14:xfrm>
                <a:off x="8948765" y="3131553"/>
                <a:ext cx="1254240" cy="1667880"/>
              </p14:xfrm>
            </p:contentPart>
          </mc:Choice>
          <mc:Fallback>
            <p:pic>
              <p:nvPicPr>
                <p:cNvPr id="27" name="Entrada de lápiz 26">
                  <a:extLst>
                    <a:ext uri="{FF2B5EF4-FFF2-40B4-BE49-F238E27FC236}">
                      <a16:creationId xmlns:a16="http://schemas.microsoft.com/office/drawing/2014/main" id="{E40DFDC4-83B9-8DBF-E681-E2EAE51E997D}"/>
                    </a:ext>
                  </a:extLst>
                </p:cNvPr>
                <p:cNvPicPr/>
                <p:nvPr/>
              </p:nvPicPr>
              <p:blipFill>
                <a:blip r:embed="rId47"/>
                <a:stretch>
                  <a:fillRect/>
                </a:stretch>
              </p:blipFill>
              <p:spPr>
                <a:xfrm>
                  <a:off x="8913125" y="3095913"/>
                  <a:ext cx="1325880" cy="17395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0" name="Entrada de lápiz 29">
                  <a:extLst>
                    <a:ext uri="{FF2B5EF4-FFF2-40B4-BE49-F238E27FC236}">
                      <a16:creationId xmlns:a16="http://schemas.microsoft.com/office/drawing/2014/main" id="{6E2341DA-B54B-F575-F08B-F1623A9AA14C}"/>
                    </a:ext>
                  </a:extLst>
                </p14:cNvPr>
                <p14:cNvContentPartPr/>
                <p14:nvPr/>
              </p14:nvContentPartPr>
              <p14:xfrm>
                <a:off x="8485445" y="3591273"/>
                <a:ext cx="487440" cy="392760"/>
              </p14:xfrm>
            </p:contentPart>
          </mc:Choice>
          <mc:Fallback>
            <p:pic>
              <p:nvPicPr>
                <p:cNvPr id="30" name="Entrada de lápiz 29">
                  <a:extLst>
                    <a:ext uri="{FF2B5EF4-FFF2-40B4-BE49-F238E27FC236}">
                      <a16:creationId xmlns:a16="http://schemas.microsoft.com/office/drawing/2014/main" id="{6E2341DA-B54B-F575-F08B-F1623A9AA14C}"/>
                    </a:ext>
                  </a:extLst>
                </p:cNvPr>
                <p:cNvPicPr/>
                <p:nvPr/>
              </p:nvPicPr>
              <p:blipFill>
                <a:blip r:embed="rId49"/>
                <a:stretch>
                  <a:fillRect/>
                </a:stretch>
              </p:blipFill>
              <p:spPr>
                <a:xfrm>
                  <a:off x="8449445" y="3555633"/>
                  <a:ext cx="559080" cy="464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1" name="Entrada de lápiz 30">
                  <a:extLst>
                    <a:ext uri="{FF2B5EF4-FFF2-40B4-BE49-F238E27FC236}">
                      <a16:creationId xmlns:a16="http://schemas.microsoft.com/office/drawing/2014/main" id="{101CDF20-2BEF-22C2-ABAB-9BE35BF729C9}"/>
                    </a:ext>
                  </a:extLst>
                </p14:cNvPr>
                <p14:cNvContentPartPr/>
                <p14:nvPr/>
              </p14:nvContentPartPr>
              <p14:xfrm>
                <a:off x="8604605" y="3931473"/>
                <a:ext cx="439920" cy="779400"/>
              </p14:xfrm>
            </p:contentPart>
          </mc:Choice>
          <mc:Fallback>
            <p:pic>
              <p:nvPicPr>
                <p:cNvPr id="31" name="Entrada de lápiz 30">
                  <a:extLst>
                    <a:ext uri="{FF2B5EF4-FFF2-40B4-BE49-F238E27FC236}">
                      <a16:creationId xmlns:a16="http://schemas.microsoft.com/office/drawing/2014/main" id="{101CDF20-2BEF-22C2-ABAB-9BE35BF729C9}"/>
                    </a:ext>
                  </a:extLst>
                </p:cNvPr>
                <p:cNvPicPr/>
                <p:nvPr/>
              </p:nvPicPr>
              <p:blipFill>
                <a:blip r:embed="rId51"/>
                <a:stretch>
                  <a:fillRect/>
                </a:stretch>
              </p:blipFill>
              <p:spPr>
                <a:xfrm>
                  <a:off x="8568605" y="3895473"/>
                  <a:ext cx="511560" cy="8510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3" name="Entrada de lápiz 32">
                  <a:extLst>
                    <a:ext uri="{FF2B5EF4-FFF2-40B4-BE49-F238E27FC236}">
                      <a16:creationId xmlns:a16="http://schemas.microsoft.com/office/drawing/2014/main" id="{41A89C00-2FC1-412E-7AD2-F2D7359D6CEC}"/>
                    </a:ext>
                  </a:extLst>
                </p14:cNvPr>
                <p14:cNvContentPartPr/>
                <p14:nvPr/>
              </p14:nvContentPartPr>
              <p14:xfrm>
                <a:off x="7174685" y="2628633"/>
                <a:ext cx="2257560" cy="710640"/>
              </p14:xfrm>
            </p:contentPart>
          </mc:Choice>
          <mc:Fallback>
            <p:pic>
              <p:nvPicPr>
                <p:cNvPr id="33" name="Entrada de lápiz 32">
                  <a:extLst>
                    <a:ext uri="{FF2B5EF4-FFF2-40B4-BE49-F238E27FC236}">
                      <a16:creationId xmlns:a16="http://schemas.microsoft.com/office/drawing/2014/main" id="{41A89C00-2FC1-412E-7AD2-F2D7359D6CEC}"/>
                    </a:ext>
                  </a:extLst>
                </p:cNvPr>
                <p:cNvPicPr/>
                <p:nvPr/>
              </p:nvPicPr>
              <p:blipFill>
                <a:blip r:embed="rId53"/>
                <a:stretch>
                  <a:fillRect/>
                </a:stretch>
              </p:blipFill>
              <p:spPr>
                <a:xfrm>
                  <a:off x="7139045" y="2592633"/>
                  <a:ext cx="2329200" cy="7822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4" name="Entrada de lápiz 33">
                  <a:extLst>
                    <a:ext uri="{FF2B5EF4-FFF2-40B4-BE49-F238E27FC236}">
                      <a16:creationId xmlns:a16="http://schemas.microsoft.com/office/drawing/2014/main" id="{3C8F4231-A146-D81E-3415-B7B96C9DB4A4}"/>
                    </a:ext>
                  </a:extLst>
                </p14:cNvPr>
                <p14:cNvContentPartPr/>
                <p14:nvPr/>
              </p14:nvContentPartPr>
              <p14:xfrm>
                <a:off x="6858965" y="3117873"/>
                <a:ext cx="547920" cy="286560"/>
              </p14:xfrm>
            </p:contentPart>
          </mc:Choice>
          <mc:Fallback>
            <p:pic>
              <p:nvPicPr>
                <p:cNvPr id="34" name="Entrada de lápiz 33">
                  <a:extLst>
                    <a:ext uri="{FF2B5EF4-FFF2-40B4-BE49-F238E27FC236}">
                      <a16:creationId xmlns:a16="http://schemas.microsoft.com/office/drawing/2014/main" id="{3C8F4231-A146-D81E-3415-B7B96C9DB4A4}"/>
                    </a:ext>
                  </a:extLst>
                </p:cNvPr>
                <p:cNvPicPr/>
                <p:nvPr/>
              </p:nvPicPr>
              <p:blipFill>
                <a:blip r:embed="rId55"/>
                <a:stretch>
                  <a:fillRect/>
                </a:stretch>
              </p:blipFill>
              <p:spPr>
                <a:xfrm>
                  <a:off x="6822965" y="3081873"/>
                  <a:ext cx="619560" cy="358200"/>
                </a:xfrm>
                <a:prstGeom prst="rect">
                  <a:avLst/>
                </a:prstGeom>
              </p:spPr>
            </p:pic>
          </mc:Fallback>
        </mc:AlternateContent>
      </p:grpSp>
    </p:spTree>
    <p:extLst>
      <p:ext uri="{BB962C8B-B14F-4D97-AF65-F5344CB8AC3E}">
        <p14:creationId xmlns:p14="http://schemas.microsoft.com/office/powerpoint/2010/main" val="11002198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FDB04C8E-4BD6-1E3C-D1B3-5C2BDFDCCA82}"/>
              </a:ext>
            </a:extLst>
          </p:cNvPr>
          <p:cNvGrpSpPr/>
          <p:nvPr/>
        </p:nvGrpSpPr>
        <p:grpSpPr>
          <a:xfrm>
            <a:off x="1217765" y="1128513"/>
            <a:ext cx="3166200" cy="2750760"/>
            <a:chOff x="1217765" y="1128513"/>
            <a:chExt cx="3166200" cy="275076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E7A0780E-103F-B2C8-DCA4-1D19227A04B7}"/>
                    </a:ext>
                  </a:extLst>
                </p14:cNvPr>
                <p14:cNvContentPartPr/>
                <p14:nvPr/>
              </p14:nvContentPartPr>
              <p14:xfrm>
                <a:off x="1695845" y="1149393"/>
                <a:ext cx="356400" cy="741960"/>
              </p14:xfrm>
            </p:contentPart>
          </mc:Choice>
          <mc:Fallback>
            <p:pic>
              <p:nvPicPr>
                <p:cNvPr id="2" name="Entrada de lápiz 1">
                  <a:extLst>
                    <a:ext uri="{FF2B5EF4-FFF2-40B4-BE49-F238E27FC236}">
                      <a16:creationId xmlns:a16="http://schemas.microsoft.com/office/drawing/2014/main" id="{E7A0780E-103F-B2C8-DCA4-1D19227A04B7}"/>
                    </a:ext>
                  </a:extLst>
                </p:cNvPr>
                <p:cNvPicPr/>
                <p:nvPr/>
              </p:nvPicPr>
              <p:blipFill>
                <a:blip r:embed="rId3"/>
                <a:stretch>
                  <a:fillRect/>
                </a:stretch>
              </p:blipFill>
              <p:spPr>
                <a:xfrm>
                  <a:off x="1660205" y="1113753"/>
                  <a:ext cx="428040" cy="813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2634B2FD-B8EA-7272-B044-9CDA696A9304}"/>
                    </a:ext>
                  </a:extLst>
                </p14:cNvPr>
                <p14:cNvContentPartPr/>
                <p14:nvPr/>
              </p14:nvContentPartPr>
              <p14:xfrm>
                <a:off x="2119925" y="1292313"/>
                <a:ext cx="348480" cy="583920"/>
              </p14:xfrm>
            </p:contentPart>
          </mc:Choice>
          <mc:Fallback>
            <p:pic>
              <p:nvPicPr>
                <p:cNvPr id="3" name="Entrada de lápiz 2">
                  <a:extLst>
                    <a:ext uri="{FF2B5EF4-FFF2-40B4-BE49-F238E27FC236}">
                      <a16:creationId xmlns:a16="http://schemas.microsoft.com/office/drawing/2014/main" id="{2634B2FD-B8EA-7272-B044-9CDA696A9304}"/>
                    </a:ext>
                  </a:extLst>
                </p:cNvPr>
                <p:cNvPicPr/>
                <p:nvPr/>
              </p:nvPicPr>
              <p:blipFill>
                <a:blip r:embed="rId5"/>
                <a:stretch>
                  <a:fillRect/>
                </a:stretch>
              </p:blipFill>
              <p:spPr>
                <a:xfrm>
                  <a:off x="2084285" y="1256673"/>
                  <a:ext cx="420120" cy="655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FB0F65A9-91FB-BE20-9729-F8D7DB09AB6F}"/>
                    </a:ext>
                  </a:extLst>
                </p14:cNvPr>
                <p14:cNvContentPartPr/>
                <p14:nvPr/>
              </p14:nvContentPartPr>
              <p14:xfrm>
                <a:off x="2484965" y="1334793"/>
                <a:ext cx="48240" cy="201960"/>
              </p14:xfrm>
            </p:contentPart>
          </mc:Choice>
          <mc:Fallback>
            <p:pic>
              <p:nvPicPr>
                <p:cNvPr id="4" name="Entrada de lápiz 3">
                  <a:extLst>
                    <a:ext uri="{FF2B5EF4-FFF2-40B4-BE49-F238E27FC236}">
                      <a16:creationId xmlns:a16="http://schemas.microsoft.com/office/drawing/2014/main" id="{FB0F65A9-91FB-BE20-9729-F8D7DB09AB6F}"/>
                    </a:ext>
                  </a:extLst>
                </p:cNvPr>
                <p:cNvPicPr/>
                <p:nvPr/>
              </p:nvPicPr>
              <p:blipFill>
                <a:blip r:embed="rId7"/>
                <a:stretch>
                  <a:fillRect/>
                </a:stretch>
              </p:blipFill>
              <p:spPr>
                <a:xfrm>
                  <a:off x="2449325" y="1299153"/>
                  <a:ext cx="119880" cy="273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Entrada de lápiz 4">
                  <a:extLst>
                    <a:ext uri="{FF2B5EF4-FFF2-40B4-BE49-F238E27FC236}">
                      <a16:creationId xmlns:a16="http://schemas.microsoft.com/office/drawing/2014/main" id="{C45965CD-D129-94B2-915C-1C27DDE605B7}"/>
                    </a:ext>
                  </a:extLst>
                </p14:cNvPr>
                <p14:cNvContentPartPr/>
                <p14:nvPr/>
              </p14:nvContentPartPr>
              <p14:xfrm>
                <a:off x="2654885" y="1295553"/>
                <a:ext cx="104400" cy="500040"/>
              </p14:xfrm>
            </p:contentPart>
          </mc:Choice>
          <mc:Fallback>
            <p:pic>
              <p:nvPicPr>
                <p:cNvPr id="5" name="Entrada de lápiz 4">
                  <a:extLst>
                    <a:ext uri="{FF2B5EF4-FFF2-40B4-BE49-F238E27FC236}">
                      <a16:creationId xmlns:a16="http://schemas.microsoft.com/office/drawing/2014/main" id="{C45965CD-D129-94B2-915C-1C27DDE605B7}"/>
                    </a:ext>
                  </a:extLst>
                </p:cNvPr>
                <p:cNvPicPr/>
                <p:nvPr/>
              </p:nvPicPr>
              <p:blipFill>
                <a:blip r:embed="rId9"/>
                <a:stretch>
                  <a:fillRect/>
                </a:stretch>
              </p:blipFill>
              <p:spPr>
                <a:xfrm>
                  <a:off x="2618885" y="1259913"/>
                  <a:ext cx="176040" cy="571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Entrada de lápiz 5">
                  <a:extLst>
                    <a:ext uri="{FF2B5EF4-FFF2-40B4-BE49-F238E27FC236}">
                      <a16:creationId xmlns:a16="http://schemas.microsoft.com/office/drawing/2014/main" id="{2E5756E7-F28B-51C1-8BD6-BDCBAA915F88}"/>
                    </a:ext>
                  </a:extLst>
                </p14:cNvPr>
                <p14:cNvContentPartPr/>
                <p14:nvPr/>
              </p14:nvContentPartPr>
              <p14:xfrm>
                <a:off x="2825885" y="1216353"/>
                <a:ext cx="400320" cy="596160"/>
              </p14:xfrm>
            </p:contentPart>
          </mc:Choice>
          <mc:Fallback>
            <p:pic>
              <p:nvPicPr>
                <p:cNvPr id="6" name="Entrada de lápiz 5">
                  <a:extLst>
                    <a:ext uri="{FF2B5EF4-FFF2-40B4-BE49-F238E27FC236}">
                      <a16:creationId xmlns:a16="http://schemas.microsoft.com/office/drawing/2014/main" id="{2E5756E7-F28B-51C1-8BD6-BDCBAA915F88}"/>
                    </a:ext>
                  </a:extLst>
                </p:cNvPr>
                <p:cNvPicPr/>
                <p:nvPr/>
              </p:nvPicPr>
              <p:blipFill>
                <a:blip r:embed="rId11"/>
                <a:stretch>
                  <a:fillRect/>
                </a:stretch>
              </p:blipFill>
              <p:spPr>
                <a:xfrm>
                  <a:off x="2789885" y="1180353"/>
                  <a:ext cx="471960" cy="66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7" name="Entrada de lápiz 6">
                  <a:extLst>
                    <a:ext uri="{FF2B5EF4-FFF2-40B4-BE49-F238E27FC236}">
                      <a16:creationId xmlns:a16="http://schemas.microsoft.com/office/drawing/2014/main" id="{A7A88671-DF19-4F7B-FA8C-B41CEF7E3423}"/>
                    </a:ext>
                  </a:extLst>
                </p14:cNvPr>
                <p14:cNvContentPartPr/>
                <p14:nvPr/>
              </p14:nvContentPartPr>
              <p14:xfrm>
                <a:off x="3229805" y="1212033"/>
                <a:ext cx="270360" cy="596520"/>
              </p14:xfrm>
            </p:contentPart>
          </mc:Choice>
          <mc:Fallback>
            <p:pic>
              <p:nvPicPr>
                <p:cNvPr id="7" name="Entrada de lápiz 6">
                  <a:extLst>
                    <a:ext uri="{FF2B5EF4-FFF2-40B4-BE49-F238E27FC236}">
                      <a16:creationId xmlns:a16="http://schemas.microsoft.com/office/drawing/2014/main" id="{A7A88671-DF19-4F7B-FA8C-B41CEF7E3423}"/>
                    </a:ext>
                  </a:extLst>
                </p:cNvPr>
                <p:cNvPicPr/>
                <p:nvPr/>
              </p:nvPicPr>
              <p:blipFill>
                <a:blip r:embed="rId13"/>
                <a:stretch>
                  <a:fillRect/>
                </a:stretch>
              </p:blipFill>
              <p:spPr>
                <a:xfrm>
                  <a:off x="3194165" y="1176033"/>
                  <a:ext cx="342000" cy="668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8" name="Entrada de lápiz 7">
                  <a:extLst>
                    <a:ext uri="{FF2B5EF4-FFF2-40B4-BE49-F238E27FC236}">
                      <a16:creationId xmlns:a16="http://schemas.microsoft.com/office/drawing/2014/main" id="{A8794155-FB74-D648-FC9B-3982CA2998AB}"/>
                    </a:ext>
                  </a:extLst>
                </p14:cNvPr>
                <p14:cNvContentPartPr/>
                <p14:nvPr/>
              </p14:nvContentPartPr>
              <p14:xfrm>
                <a:off x="3584045" y="1128513"/>
                <a:ext cx="370800" cy="549000"/>
              </p14:xfrm>
            </p:contentPart>
          </mc:Choice>
          <mc:Fallback>
            <p:pic>
              <p:nvPicPr>
                <p:cNvPr id="8" name="Entrada de lápiz 7">
                  <a:extLst>
                    <a:ext uri="{FF2B5EF4-FFF2-40B4-BE49-F238E27FC236}">
                      <a16:creationId xmlns:a16="http://schemas.microsoft.com/office/drawing/2014/main" id="{A8794155-FB74-D648-FC9B-3982CA2998AB}"/>
                    </a:ext>
                  </a:extLst>
                </p:cNvPr>
                <p:cNvPicPr/>
                <p:nvPr/>
              </p:nvPicPr>
              <p:blipFill>
                <a:blip r:embed="rId15"/>
                <a:stretch>
                  <a:fillRect/>
                </a:stretch>
              </p:blipFill>
              <p:spPr>
                <a:xfrm>
                  <a:off x="3548405" y="1092873"/>
                  <a:ext cx="442440" cy="620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9" name="Entrada de lápiz 8">
                  <a:extLst>
                    <a:ext uri="{FF2B5EF4-FFF2-40B4-BE49-F238E27FC236}">
                      <a16:creationId xmlns:a16="http://schemas.microsoft.com/office/drawing/2014/main" id="{26896D9D-F108-0E01-EFD1-2E4A6F2B5F57}"/>
                    </a:ext>
                  </a:extLst>
                </p14:cNvPr>
                <p14:cNvContentPartPr/>
                <p14:nvPr/>
              </p14:nvContentPartPr>
              <p14:xfrm>
                <a:off x="1488845" y="2046513"/>
                <a:ext cx="2895120" cy="180720"/>
              </p14:xfrm>
            </p:contentPart>
          </mc:Choice>
          <mc:Fallback>
            <p:pic>
              <p:nvPicPr>
                <p:cNvPr id="9" name="Entrada de lápiz 8">
                  <a:extLst>
                    <a:ext uri="{FF2B5EF4-FFF2-40B4-BE49-F238E27FC236}">
                      <a16:creationId xmlns:a16="http://schemas.microsoft.com/office/drawing/2014/main" id="{26896D9D-F108-0E01-EFD1-2E4A6F2B5F57}"/>
                    </a:ext>
                  </a:extLst>
                </p:cNvPr>
                <p:cNvPicPr/>
                <p:nvPr/>
              </p:nvPicPr>
              <p:blipFill>
                <a:blip r:embed="rId17"/>
                <a:stretch>
                  <a:fillRect/>
                </a:stretch>
              </p:blipFill>
              <p:spPr>
                <a:xfrm>
                  <a:off x="1452845" y="2010873"/>
                  <a:ext cx="29667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1" name="Entrada de lápiz 10">
                  <a:extLst>
                    <a:ext uri="{FF2B5EF4-FFF2-40B4-BE49-F238E27FC236}">
                      <a16:creationId xmlns:a16="http://schemas.microsoft.com/office/drawing/2014/main" id="{E3AAA82B-51F3-BCEE-0E46-1A247672715B}"/>
                    </a:ext>
                  </a:extLst>
                </p14:cNvPr>
                <p14:cNvContentPartPr/>
                <p14:nvPr/>
              </p14:nvContentPartPr>
              <p14:xfrm>
                <a:off x="1338365" y="1731513"/>
                <a:ext cx="284040" cy="2147760"/>
              </p14:xfrm>
            </p:contentPart>
          </mc:Choice>
          <mc:Fallback>
            <p:pic>
              <p:nvPicPr>
                <p:cNvPr id="11" name="Entrada de lápiz 10">
                  <a:extLst>
                    <a:ext uri="{FF2B5EF4-FFF2-40B4-BE49-F238E27FC236}">
                      <a16:creationId xmlns:a16="http://schemas.microsoft.com/office/drawing/2014/main" id="{E3AAA82B-51F3-BCEE-0E46-1A247672715B}"/>
                    </a:ext>
                  </a:extLst>
                </p:cNvPr>
                <p:cNvPicPr/>
                <p:nvPr/>
              </p:nvPicPr>
              <p:blipFill>
                <a:blip r:embed="rId19"/>
                <a:stretch>
                  <a:fillRect/>
                </a:stretch>
              </p:blipFill>
              <p:spPr>
                <a:xfrm>
                  <a:off x="1302725" y="1695873"/>
                  <a:ext cx="355680" cy="2219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2" name="Entrada de lápiz 11">
                  <a:extLst>
                    <a:ext uri="{FF2B5EF4-FFF2-40B4-BE49-F238E27FC236}">
                      <a16:creationId xmlns:a16="http://schemas.microsoft.com/office/drawing/2014/main" id="{735FF0BD-990A-4248-4D97-672F403B390C}"/>
                    </a:ext>
                  </a:extLst>
                </p14:cNvPr>
                <p14:cNvContentPartPr/>
                <p14:nvPr/>
              </p14:nvContentPartPr>
              <p14:xfrm>
                <a:off x="1217765" y="1722873"/>
                <a:ext cx="422280" cy="447480"/>
              </p14:xfrm>
            </p:contentPart>
          </mc:Choice>
          <mc:Fallback>
            <p:pic>
              <p:nvPicPr>
                <p:cNvPr id="12" name="Entrada de lápiz 11">
                  <a:extLst>
                    <a:ext uri="{FF2B5EF4-FFF2-40B4-BE49-F238E27FC236}">
                      <a16:creationId xmlns:a16="http://schemas.microsoft.com/office/drawing/2014/main" id="{735FF0BD-990A-4248-4D97-672F403B390C}"/>
                    </a:ext>
                  </a:extLst>
                </p:cNvPr>
                <p:cNvPicPr/>
                <p:nvPr/>
              </p:nvPicPr>
              <p:blipFill>
                <a:blip r:embed="rId21"/>
                <a:stretch>
                  <a:fillRect/>
                </a:stretch>
              </p:blipFill>
              <p:spPr>
                <a:xfrm>
                  <a:off x="1182125" y="1687233"/>
                  <a:ext cx="493920" cy="519120"/>
                </a:xfrm>
                <a:prstGeom prst="rect">
                  <a:avLst/>
                </a:prstGeom>
              </p:spPr>
            </p:pic>
          </mc:Fallback>
        </mc:AlternateContent>
      </p:grpSp>
      <p:grpSp>
        <p:nvGrpSpPr>
          <p:cNvPr id="17" name="Grupo 16">
            <a:extLst>
              <a:ext uri="{FF2B5EF4-FFF2-40B4-BE49-F238E27FC236}">
                <a16:creationId xmlns:a16="http://schemas.microsoft.com/office/drawing/2014/main" id="{8F244FBB-564A-1440-8D91-DF585603CD3D}"/>
              </a:ext>
            </a:extLst>
          </p:cNvPr>
          <p:cNvGrpSpPr/>
          <p:nvPr/>
        </p:nvGrpSpPr>
        <p:grpSpPr>
          <a:xfrm>
            <a:off x="4552445" y="916473"/>
            <a:ext cx="625680" cy="977040"/>
            <a:chOff x="4552445" y="916473"/>
            <a:chExt cx="625680" cy="977040"/>
          </a:xfrm>
        </p:grpSpPr>
        <mc:AlternateContent xmlns:mc="http://schemas.openxmlformats.org/markup-compatibility/2006">
          <mc:Choice xmlns:p14="http://schemas.microsoft.com/office/powerpoint/2010/main" Requires="p14">
            <p:contentPart p14:bwMode="auto" r:id="rId22">
              <p14:nvContentPartPr>
                <p14:cNvPr id="14" name="Entrada de lápiz 13">
                  <a:extLst>
                    <a:ext uri="{FF2B5EF4-FFF2-40B4-BE49-F238E27FC236}">
                      <a16:creationId xmlns:a16="http://schemas.microsoft.com/office/drawing/2014/main" id="{58294EFA-6BA2-1497-2BD7-CE46D312B1E9}"/>
                    </a:ext>
                  </a:extLst>
                </p14:cNvPr>
                <p14:cNvContentPartPr/>
                <p14:nvPr/>
              </p14:nvContentPartPr>
              <p14:xfrm>
                <a:off x="4709045" y="916473"/>
                <a:ext cx="83880" cy="915840"/>
              </p14:xfrm>
            </p:contentPart>
          </mc:Choice>
          <mc:Fallback>
            <p:pic>
              <p:nvPicPr>
                <p:cNvPr id="14" name="Entrada de lápiz 13">
                  <a:extLst>
                    <a:ext uri="{FF2B5EF4-FFF2-40B4-BE49-F238E27FC236}">
                      <a16:creationId xmlns:a16="http://schemas.microsoft.com/office/drawing/2014/main" id="{58294EFA-6BA2-1497-2BD7-CE46D312B1E9}"/>
                    </a:ext>
                  </a:extLst>
                </p:cNvPr>
                <p:cNvPicPr/>
                <p:nvPr/>
              </p:nvPicPr>
              <p:blipFill>
                <a:blip r:embed="rId23"/>
                <a:stretch>
                  <a:fillRect/>
                </a:stretch>
              </p:blipFill>
              <p:spPr>
                <a:xfrm>
                  <a:off x="4673405" y="880833"/>
                  <a:ext cx="155520" cy="987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Entrada de lápiz 14">
                  <a:extLst>
                    <a:ext uri="{FF2B5EF4-FFF2-40B4-BE49-F238E27FC236}">
                      <a16:creationId xmlns:a16="http://schemas.microsoft.com/office/drawing/2014/main" id="{5E5EA3D1-C3F3-9367-F749-5BB962CF4AF8}"/>
                    </a:ext>
                  </a:extLst>
                </p14:cNvPr>
                <p14:cNvContentPartPr/>
                <p14:nvPr/>
              </p14:nvContentPartPr>
              <p14:xfrm>
                <a:off x="4954565" y="1044993"/>
                <a:ext cx="223560" cy="848520"/>
              </p14:xfrm>
            </p:contentPart>
          </mc:Choice>
          <mc:Fallback>
            <p:pic>
              <p:nvPicPr>
                <p:cNvPr id="15" name="Entrada de lápiz 14">
                  <a:extLst>
                    <a:ext uri="{FF2B5EF4-FFF2-40B4-BE49-F238E27FC236}">
                      <a16:creationId xmlns:a16="http://schemas.microsoft.com/office/drawing/2014/main" id="{5E5EA3D1-C3F3-9367-F749-5BB962CF4AF8}"/>
                    </a:ext>
                  </a:extLst>
                </p:cNvPr>
                <p:cNvPicPr/>
                <p:nvPr/>
              </p:nvPicPr>
              <p:blipFill>
                <a:blip r:embed="rId25"/>
                <a:stretch>
                  <a:fillRect/>
                </a:stretch>
              </p:blipFill>
              <p:spPr>
                <a:xfrm>
                  <a:off x="4918925" y="1009353"/>
                  <a:ext cx="295200" cy="9201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Entrada de lápiz 15">
                  <a:extLst>
                    <a:ext uri="{FF2B5EF4-FFF2-40B4-BE49-F238E27FC236}">
                      <a16:creationId xmlns:a16="http://schemas.microsoft.com/office/drawing/2014/main" id="{40C72A31-098B-E593-5953-7648467B4E59}"/>
                    </a:ext>
                  </a:extLst>
                </p14:cNvPr>
                <p14:cNvContentPartPr/>
                <p14:nvPr/>
              </p14:nvContentPartPr>
              <p14:xfrm>
                <a:off x="4552445" y="1496793"/>
                <a:ext cx="423720" cy="39960"/>
              </p14:xfrm>
            </p:contentPart>
          </mc:Choice>
          <mc:Fallback>
            <p:pic>
              <p:nvPicPr>
                <p:cNvPr id="16" name="Entrada de lápiz 15">
                  <a:extLst>
                    <a:ext uri="{FF2B5EF4-FFF2-40B4-BE49-F238E27FC236}">
                      <a16:creationId xmlns:a16="http://schemas.microsoft.com/office/drawing/2014/main" id="{40C72A31-098B-E593-5953-7648467B4E59}"/>
                    </a:ext>
                  </a:extLst>
                </p:cNvPr>
                <p:cNvPicPr/>
                <p:nvPr/>
              </p:nvPicPr>
              <p:blipFill>
                <a:blip r:embed="rId27"/>
                <a:stretch>
                  <a:fillRect/>
                </a:stretch>
              </p:blipFill>
              <p:spPr>
                <a:xfrm>
                  <a:off x="4516805" y="1461153"/>
                  <a:ext cx="495360" cy="111600"/>
                </a:xfrm>
                <a:prstGeom prst="rect">
                  <a:avLst/>
                </a:prstGeom>
              </p:spPr>
            </p:pic>
          </mc:Fallback>
        </mc:AlternateContent>
      </p:grpSp>
      <p:grpSp>
        <p:nvGrpSpPr>
          <p:cNvPr id="55" name="Grupo 54">
            <a:extLst>
              <a:ext uri="{FF2B5EF4-FFF2-40B4-BE49-F238E27FC236}">
                <a16:creationId xmlns:a16="http://schemas.microsoft.com/office/drawing/2014/main" id="{9476E22D-8D98-4681-761E-3F3D1C5403BC}"/>
              </a:ext>
            </a:extLst>
          </p:cNvPr>
          <p:cNvGrpSpPr/>
          <p:nvPr/>
        </p:nvGrpSpPr>
        <p:grpSpPr>
          <a:xfrm>
            <a:off x="6925565" y="1100073"/>
            <a:ext cx="3530520" cy="4052160"/>
            <a:chOff x="6925565" y="1100073"/>
            <a:chExt cx="3530520" cy="4052160"/>
          </a:xfrm>
        </p:grpSpPr>
        <mc:AlternateContent xmlns:mc="http://schemas.openxmlformats.org/markup-compatibility/2006">
          <mc:Choice xmlns:p14="http://schemas.microsoft.com/office/powerpoint/2010/main" Requires="p14">
            <p:contentPart p14:bwMode="auto" r:id="rId28">
              <p14:nvContentPartPr>
                <p14:cNvPr id="40" name="Entrada de lápiz 39">
                  <a:extLst>
                    <a:ext uri="{FF2B5EF4-FFF2-40B4-BE49-F238E27FC236}">
                      <a16:creationId xmlns:a16="http://schemas.microsoft.com/office/drawing/2014/main" id="{9FBD79CB-EF61-F089-4D0A-1D9067B8F3D0}"/>
                    </a:ext>
                  </a:extLst>
                </p14:cNvPr>
                <p14:cNvContentPartPr/>
                <p14:nvPr/>
              </p14:nvContentPartPr>
              <p14:xfrm>
                <a:off x="7001885" y="1905033"/>
                <a:ext cx="1929600" cy="91080"/>
              </p14:xfrm>
            </p:contentPart>
          </mc:Choice>
          <mc:Fallback>
            <p:pic>
              <p:nvPicPr>
                <p:cNvPr id="40" name="Entrada de lápiz 39">
                  <a:extLst>
                    <a:ext uri="{FF2B5EF4-FFF2-40B4-BE49-F238E27FC236}">
                      <a16:creationId xmlns:a16="http://schemas.microsoft.com/office/drawing/2014/main" id="{9FBD79CB-EF61-F089-4D0A-1D9067B8F3D0}"/>
                    </a:ext>
                  </a:extLst>
                </p:cNvPr>
                <p:cNvPicPr/>
                <p:nvPr/>
              </p:nvPicPr>
              <p:blipFill>
                <a:blip r:embed="rId29"/>
                <a:stretch>
                  <a:fillRect/>
                </a:stretch>
              </p:blipFill>
              <p:spPr>
                <a:xfrm>
                  <a:off x="6966245" y="1869033"/>
                  <a:ext cx="20012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1" name="Entrada de lápiz 40">
                  <a:extLst>
                    <a:ext uri="{FF2B5EF4-FFF2-40B4-BE49-F238E27FC236}">
                      <a16:creationId xmlns:a16="http://schemas.microsoft.com/office/drawing/2014/main" id="{4DD44CB2-2F5A-AC96-454E-E66839564A97}"/>
                    </a:ext>
                  </a:extLst>
                </p14:cNvPr>
                <p14:cNvContentPartPr/>
                <p14:nvPr/>
              </p14:nvContentPartPr>
              <p14:xfrm>
                <a:off x="6925565" y="1984593"/>
                <a:ext cx="148680" cy="1426320"/>
              </p14:xfrm>
            </p:contentPart>
          </mc:Choice>
          <mc:Fallback>
            <p:pic>
              <p:nvPicPr>
                <p:cNvPr id="41" name="Entrada de lápiz 40">
                  <a:extLst>
                    <a:ext uri="{FF2B5EF4-FFF2-40B4-BE49-F238E27FC236}">
                      <a16:creationId xmlns:a16="http://schemas.microsoft.com/office/drawing/2014/main" id="{4DD44CB2-2F5A-AC96-454E-E66839564A97}"/>
                    </a:ext>
                  </a:extLst>
                </p:cNvPr>
                <p:cNvPicPr/>
                <p:nvPr/>
              </p:nvPicPr>
              <p:blipFill>
                <a:blip r:embed="rId31"/>
                <a:stretch>
                  <a:fillRect/>
                </a:stretch>
              </p:blipFill>
              <p:spPr>
                <a:xfrm>
                  <a:off x="6889565" y="1948593"/>
                  <a:ext cx="220320" cy="14979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2" name="Entrada de lápiz 41">
                  <a:extLst>
                    <a:ext uri="{FF2B5EF4-FFF2-40B4-BE49-F238E27FC236}">
                      <a16:creationId xmlns:a16="http://schemas.microsoft.com/office/drawing/2014/main" id="{D18C20ED-5C02-5269-3000-EE657E6185E9}"/>
                    </a:ext>
                  </a:extLst>
                </p14:cNvPr>
                <p14:cNvContentPartPr/>
                <p14:nvPr/>
              </p14:nvContentPartPr>
              <p14:xfrm>
                <a:off x="9055325" y="1960833"/>
                <a:ext cx="156240" cy="505440"/>
              </p14:xfrm>
            </p:contentPart>
          </mc:Choice>
          <mc:Fallback>
            <p:pic>
              <p:nvPicPr>
                <p:cNvPr id="42" name="Entrada de lápiz 41">
                  <a:extLst>
                    <a:ext uri="{FF2B5EF4-FFF2-40B4-BE49-F238E27FC236}">
                      <a16:creationId xmlns:a16="http://schemas.microsoft.com/office/drawing/2014/main" id="{D18C20ED-5C02-5269-3000-EE657E6185E9}"/>
                    </a:ext>
                  </a:extLst>
                </p:cNvPr>
                <p:cNvPicPr/>
                <p:nvPr/>
              </p:nvPicPr>
              <p:blipFill>
                <a:blip r:embed="rId33"/>
                <a:stretch>
                  <a:fillRect/>
                </a:stretch>
              </p:blipFill>
              <p:spPr>
                <a:xfrm>
                  <a:off x="9019325" y="1925193"/>
                  <a:ext cx="22788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3" name="Entrada de lápiz 42">
                  <a:extLst>
                    <a:ext uri="{FF2B5EF4-FFF2-40B4-BE49-F238E27FC236}">
                      <a16:creationId xmlns:a16="http://schemas.microsoft.com/office/drawing/2014/main" id="{45F4E004-FC16-51FD-3C80-5B1B85A27C8A}"/>
                    </a:ext>
                  </a:extLst>
                </p14:cNvPr>
                <p14:cNvContentPartPr/>
                <p14:nvPr/>
              </p14:nvContentPartPr>
              <p14:xfrm>
                <a:off x="7409405" y="1961193"/>
                <a:ext cx="1725480" cy="1859400"/>
              </p14:xfrm>
            </p:contentPart>
          </mc:Choice>
          <mc:Fallback>
            <p:pic>
              <p:nvPicPr>
                <p:cNvPr id="43" name="Entrada de lápiz 42">
                  <a:extLst>
                    <a:ext uri="{FF2B5EF4-FFF2-40B4-BE49-F238E27FC236}">
                      <a16:creationId xmlns:a16="http://schemas.microsoft.com/office/drawing/2014/main" id="{45F4E004-FC16-51FD-3C80-5B1B85A27C8A}"/>
                    </a:ext>
                  </a:extLst>
                </p:cNvPr>
                <p:cNvPicPr/>
                <p:nvPr/>
              </p:nvPicPr>
              <p:blipFill>
                <a:blip r:embed="rId35"/>
                <a:stretch>
                  <a:fillRect/>
                </a:stretch>
              </p:blipFill>
              <p:spPr>
                <a:xfrm>
                  <a:off x="7373405" y="1925193"/>
                  <a:ext cx="1797120" cy="19310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4" name="Entrada de lápiz 43">
                  <a:extLst>
                    <a:ext uri="{FF2B5EF4-FFF2-40B4-BE49-F238E27FC236}">
                      <a16:creationId xmlns:a16="http://schemas.microsoft.com/office/drawing/2014/main" id="{7217D44C-08A8-5690-48CE-0C25C68271E2}"/>
                    </a:ext>
                  </a:extLst>
                </p14:cNvPr>
                <p14:cNvContentPartPr/>
                <p14:nvPr/>
              </p14:nvContentPartPr>
              <p14:xfrm>
                <a:off x="7133645" y="2620353"/>
                <a:ext cx="359640" cy="622080"/>
              </p14:xfrm>
            </p:contentPart>
          </mc:Choice>
          <mc:Fallback>
            <p:pic>
              <p:nvPicPr>
                <p:cNvPr id="44" name="Entrada de lápiz 43">
                  <a:extLst>
                    <a:ext uri="{FF2B5EF4-FFF2-40B4-BE49-F238E27FC236}">
                      <a16:creationId xmlns:a16="http://schemas.microsoft.com/office/drawing/2014/main" id="{7217D44C-08A8-5690-48CE-0C25C68271E2}"/>
                    </a:ext>
                  </a:extLst>
                </p:cNvPr>
                <p:cNvPicPr/>
                <p:nvPr/>
              </p:nvPicPr>
              <p:blipFill>
                <a:blip r:embed="rId37"/>
                <a:stretch>
                  <a:fillRect/>
                </a:stretch>
              </p:blipFill>
              <p:spPr>
                <a:xfrm>
                  <a:off x="7098005" y="2584353"/>
                  <a:ext cx="431280" cy="6937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5" name="Entrada de lápiz 44">
                  <a:extLst>
                    <a:ext uri="{FF2B5EF4-FFF2-40B4-BE49-F238E27FC236}">
                      <a16:creationId xmlns:a16="http://schemas.microsoft.com/office/drawing/2014/main" id="{194903F9-CD33-CEE9-3B6D-12540B42A2B3}"/>
                    </a:ext>
                  </a:extLst>
                </p14:cNvPr>
                <p14:cNvContentPartPr/>
                <p14:nvPr/>
              </p14:nvContentPartPr>
              <p14:xfrm>
                <a:off x="7495805" y="2706393"/>
                <a:ext cx="318600" cy="503280"/>
              </p14:xfrm>
            </p:contentPart>
          </mc:Choice>
          <mc:Fallback>
            <p:pic>
              <p:nvPicPr>
                <p:cNvPr id="45" name="Entrada de lápiz 44">
                  <a:extLst>
                    <a:ext uri="{FF2B5EF4-FFF2-40B4-BE49-F238E27FC236}">
                      <a16:creationId xmlns:a16="http://schemas.microsoft.com/office/drawing/2014/main" id="{194903F9-CD33-CEE9-3B6D-12540B42A2B3}"/>
                    </a:ext>
                  </a:extLst>
                </p:cNvPr>
                <p:cNvPicPr/>
                <p:nvPr/>
              </p:nvPicPr>
              <p:blipFill>
                <a:blip r:embed="rId39"/>
                <a:stretch>
                  <a:fillRect/>
                </a:stretch>
              </p:blipFill>
              <p:spPr>
                <a:xfrm>
                  <a:off x="7459805" y="2670393"/>
                  <a:ext cx="39024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6" name="Entrada de lápiz 45">
                  <a:extLst>
                    <a:ext uri="{FF2B5EF4-FFF2-40B4-BE49-F238E27FC236}">
                      <a16:creationId xmlns:a16="http://schemas.microsoft.com/office/drawing/2014/main" id="{A7FD1AEF-7992-BDB9-43B9-2D437E5A8145}"/>
                    </a:ext>
                  </a:extLst>
                </p14:cNvPr>
                <p14:cNvContentPartPr/>
                <p14:nvPr/>
              </p14:nvContentPartPr>
              <p14:xfrm>
                <a:off x="7881365" y="2641233"/>
                <a:ext cx="52560" cy="435240"/>
              </p14:xfrm>
            </p:contentPart>
          </mc:Choice>
          <mc:Fallback>
            <p:pic>
              <p:nvPicPr>
                <p:cNvPr id="46" name="Entrada de lápiz 45">
                  <a:extLst>
                    <a:ext uri="{FF2B5EF4-FFF2-40B4-BE49-F238E27FC236}">
                      <a16:creationId xmlns:a16="http://schemas.microsoft.com/office/drawing/2014/main" id="{A7FD1AEF-7992-BDB9-43B9-2D437E5A8145}"/>
                    </a:ext>
                  </a:extLst>
                </p:cNvPr>
                <p:cNvPicPr/>
                <p:nvPr/>
              </p:nvPicPr>
              <p:blipFill>
                <a:blip r:embed="rId41"/>
                <a:stretch>
                  <a:fillRect/>
                </a:stretch>
              </p:blipFill>
              <p:spPr>
                <a:xfrm>
                  <a:off x="7845725" y="2605593"/>
                  <a:ext cx="124200" cy="50688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Entrada de lápiz 46">
                  <a:extLst>
                    <a:ext uri="{FF2B5EF4-FFF2-40B4-BE49-F238E27FC236}">
                      <a16:creationId xmlns:a16="http://schemas.microsoft.com/office/drawing/2014/main" id="{691CF792-4B2F-D9C5-A155-0F4959D73B28}"/>
                    </a:ext>
                  </a:extLst>
                </p14:cNvPr>
                <p14:cNvContentPartPr/>
                <p14:nvPr/>
              </p14:nvContentPartPr>
              <p14:xfrm>
                <a:off x="8010605" y="2585793"/>
                <a:ext cx="265680" cy="526320"/>
              </p14:xfrm>
            </p:contentPart>
          </mc:Choice>
          <mc:Fallback>
            <p:pic>
              <p:nvPicPr>
                <p:cNvPr id="47" name="Entrada de lápiz 46">
                  <a:extLst>
                    <a:ext uri="{FF2B5EF4-FFF2-40B4-BE49-F238E27FC236}">
                      <a16:creationId xmlns:a16="http://schemas.microsoft.com/office/drawing/2014/main" id="{691CF792-4B2F-D9C5-A155-0F4959D73B28}"/>
                    </a:ext>
                  </a:extLst>
                </p:cNvPr>
                <p:cNvPicPr/>
                <p:nvPr/>
              </p:nvPicPr>
              <p:blipFill>
                <a:blip r:embed="rId43"/>
                <a:stretch>
                  <a:fillRect/>
                </a:stretch>
              </p:blipFill>
              <p:spPr>
                <a:xfrm>
                  <a:off x="7974965" y="2549793"/>
                  <a:ext cx="337320" cy="597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Entrada de lápiz 47">
                  <a:extLst>
                    <a:ext uri="{FF2B5EF4-FFF2-40B4-BE49-F238E27FC236}">
                      <a16:creationId xmlns:a16="http://schemas.microsoft.com/office/drawing/2014/main" id="{9A88F697-C49D-4E2D-C77D-6A15463A2F20}"/>
                    </a:ext>
                  </a:extLst>
                </p14:cNvPr>
                <p14:cNvContentPartPr/>
                <p14:nvPr/>
              </p14:nvContentPartPr>
              <p14:xfrm>
                <a:off x="8189525" y="2366913"/>
                <a:ext cx="286200" cy="653040"/>
              </p14:xfrm>
            </p:contentPart>
          </mc:Choice>
          <mc:Fallback>
            <p:pic>
              <p:nvPicPr>
                <p:cNvPr id="48" name="Entrada de lápiz 47">
                  <a:extLst>
                    <a:ext uri="{FF2B5EF4-FFF2-40B4-BE49-F238E27FC236}">
                      <a16:creationId xmlns:a16="http://schemas.microsoft.com/office/drawing/2014/main" id="{9A88F697-C49D-4E2D-C77D-6A15463A2F20}"/>
                    </a:ext>
                  </a:extLst>
                </p:cNvPr>
                <p:cNvPicPr/>
                <p:nvPr/>
              </p:nvPicPr>
              <p:blipFill>
                <a:blip r:embed="rId45"/>
                <a:stretch>
                  <a:fillRect/>
                </a:stretch>
              </p:blipFill>
              <p:spPr>
                <a:xfrm>
                  <a:off x="8153525" y="2331273"/>
                  <a:ext cx="357840" cy="7246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51" name="Entrada de lápiz 50">
                  <a:extLst>
                    <a:ext uri="{FF2B5EF4-FFF2-40B4-BE49-F238E27FC236}">
                      <a16:creationId xmlns:a16="http://schemas.microsoft.com/office/drawing/2014/main" id="{9E23F571-9187-64D9-3694-816F429D6F5E}"/>
                    </a:ext>
                  </a:extLst>
                </p14:cNvPr>
                <p14:cNvContentPartPr/>
                <p14:nvPr/>
              </p14:nvContentPartPr>
              <p14:xfrm>
                <a:off x="8341445" y="2768673"/>
                <a:ext cx="2114640" cy="2383560"/>
              </p14:xfrm>
            </p:contentPart>
          </mc:Choice>
          <mc:Fallback>
            <p:pic>
              <p:nvPicPr>
                <p:cNvPr id="51" name="Entrada de lápiz 50">
                  <a:extLst>
                    <a:ext uri="{FF2B5EF4-FFF2-40B4-BE49-F238E27FC236}">
                      <a16:creationId xmlns:a16="http://schemas.microsoft.com/office/drawing/2014/main" id="{9E23F571-9187-64D9-3694-816F429D6F5E}"/>
                    </a:ext>
                  </a:extLst>
                </p:cNvPr>
                <p:cNvPicPr/>
                <p:nvPr/>
              </p:nvPicPr>
              <p:blipFill>
                <a:blip r:embed="rId47"/>
                <a:stretch>
                  <a:fillRect/>
                </a:stretch>
              </p:blipFill>
              <p:spPr>
                <a:xfrm>
                  <a:off x="8305805" y="2732673"/>
                  <a:ext cx="2186280" cy="24552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2" name="Entrada de lápiz 51">
                  <a:extLst>
                    <a:ext uri="{FF2B5EF4-FFF2-40B4-BE49-F238E27FC236}">
                      <a16:creationId xmlns:a16="http://schemas.microsoft.com/office/drawing/2014/main" id="{396D31D6-2C96-F261-0898-58634A45F9BE}"/>
                    </a:ext>
                  </a:extLst>
                </p14:cNvPr>
                <p14:cNvContentPartPr/>
                <p14:nvPr/>
              </p14:nvContentPartPr>
              <p14:xfrm>
                <a:off x="9202205" y="2755713"/>
                <a:ext cx="1003680" cy="34560"/>
              </p14:xfrm>
            </p:contentPart>
          </mc:Choice>
          <mc:Fallback>
            <p:pic>
              <p:nvPicPr>
                <p:cNvPr id="52" name="Entrada de lápiz 51">
                  <a:extLst>
                    <a:ext uri="{FF2B5EF4-FFF2-40B4-BE49-F238E27FC236}">
                      <a16:creationId xmlns:a16="http://schemas.microsoft.com/office/drawing/2014/main" id="{396D31D6-2C96-F261-0898-58634A45F9BE}"/>
                    </a:ext>
                  </a:extLst>
                </p:cNvPr>
                <p:cNvPicPr/>
                <p:nvPr/>
              </p:nvPicPr>
              <p:blipFill>
                <a:blip r:embed="rId49"/>
                <a:stretch>
                  <a:fillRect/>
                </a:stretch>
              </p:blipFill>
              <p:spPr>
                <a:xfrm>
                  <a:off x="9166565" y="2720073"/>
                  <a:ext cx="107532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3" name="Entrada de lápiz 52">
                  <a:extLst>
                    <a:ext uri="{FF2B5EF4-FFF2-40B4-BE49-F238E27FC236}">
                      <a16:creationId xmlns:a16="http://schemas.microsoft.com/office/drawing/2014/main" id="{3185BBA7-E91A-52C3-B0C8-C8EFBEC7C1B7}"/>
                    </a:ext>
                  </a:extLst>
                </p14:cNvPr>
                <p14:cNvContentPartPr/>
                <p14:nvPr/>
              </p14:nvContentPartPr>
              <p14:xfrm>
                <a:off x="9074765" y="2420193"/>
                <a:ext cx="236520" cy="450360"/>
              </p14:xfrm>
            </p:contentPart>
          </mc:Choice>
          <mc:Fallback>
            <p:pic>
              <p:nvPicPr>
                <p:cNvPr id="53" name="Entrada de lápiz 52">
                  <a:extLst>
                    <a:ext uri="{FF2B5EF4-FFF2-40B4-BE49-F238E27FC236}">
                      <a16:creationId xmlns:a16="http://schemas.microsoft.com/office/drawing/2014/main" id="{3185BBA7-E91A-52C3-B0C8-C8EFBEC7C1B7}"/>
                    </a:ext>
                  </a:extLst>
                </p:cNvPr>
                <p:cNvPicPr/>
                <p:nvPr/>
              </p:nvPicPr>
              <p:blipFill>
                <a:blip r:embed="rId51"/>
                <a:stretch>
                  <a:fillRect/>
                </a:stretch>
              </p:blipFill>
              <p:spPr>
                <a:xfrm>
                  <a:off x="9038765" y="2384553"/>
                  <a:ext cx="308160" cy="522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4" name="Entrada de lápiz 53">
                  <a:extLst>
                    <a:ext uri="{FF2B5EF4-FFF2-40B4-BE49-F238E27FC236}">
                      <a16:creationId xmlns:a16="http://schemas.microsoft.com/office/drawing/2014/main" id="{3683E350-C43B-C128-1D08-1F5DE63A8406}"/>
                    </a:ext>
                  </a:extLst>
                </p14:cNvPr>
                <p14:cNvContentPartPr/>
                <p14:nvPr/>
              </p14:nvContentPartPr>
              <p14:xfrm>
                <a:off x="9659765" y="1100073"/>
                <a:ext cx="489240" cy="1631880"/>
              </p14:xfrm>
            </p:contentPart>
          </mc:Choice>
          <mc:Fallback>
            <p:pic>
              <p:nvPicPr>
                <p:cNvPr id="54" name="Entrada de lápiz 53">
                  <a:extLst>
                    <a:ext uri="{FF2B5EF4-FFF2-40B4-BE49-F238E27FC236}">
                      <a16:creationId xmlns:a16="http://schemas.microsoft.com/office/drawing/2014/main" id="{3683E350-C43B-C128-1D08-1F5DE63A8406}"/>
                    </a:ext>
                  </a:extLst>
                </p:cNvPr>
                <p:cNvPicPr/>
                <p:nvPr/>
              </p:nvPicPr>
              <p:blipFill>
                <a:blip r:embed="rId53"/>
                <a:stretch>
                  <a:fillRect/>
                </a:stretch>
              </p:blipFill>
              <p:spPr>
                <a:xfrm>
                  <a:off x="9623765" y="1064433"/>
                  <a:ext cx="560880" cy="1703520"/>
                </a:xfrm>
                <a:prstGeom prst="rect">
                  <a:avLst/>
                </a:prstGeom>
              </p:spPr>
            </p:pic>
          </mc:Fallback>
        </mc:AlternateContent>
      </p:grpSp>
      <p:grpSp>
        <p:nvGrpSpPr>
          <p:cNvPr id="65" name="Grupo 64">
            <a:extLst>
              <a:ext uri="{FF2B5EF4-FFF2-40B4-BE49-F238E27FC236}">
                <a16:creationId xmlns:a16="http://schemas.microsoft.com/office/drawing/2014/main" id="{F727853D-B3E5-3E2A-7B87-35253AF5B4CE}"/>
              </a:ext>
            </a:extLst>
          </p:cNvPr>
          <p:cNvGrpSpPr/>
          <p:nvPr/>
        </p:nvGrpSpPr>
        <p:grpSpPr>
          <a:xfrm>
            <a:off x="10074125" y="1122753"/>
            <a:ext cx="1196640" cy="1041120"/>
            <a:chOff x="10074125" y="1122753"/>
            <a:chExt cx="1196640" cy="1041120"/>
          </a:xfrm>
        </p:grpSpPr>
        <mc:AlternateContent xmlns:mc="http://schemas.openxmlformats.org/markup-compatibility/2006">
          <mc:Choice xmlns:p14="http://schemas.microsoft.com/office/powerpoint/2010/main" Requires="p14">
            <p:contentPart p14:bwMode="auto" r:id="rId54">
              <p14:nvContentPartPr>
                <p14:cNvPr id="56" name="Entrada de lápiz 55">
                  <a:extLst>
                    <a:ext uri="{FF2B5EF4-FFF2-40B4-BE49-F238E27FC236}">
                      <a16:creationId xmlns:a16="http://schemas.microsoft.com/office/drawing/2014/main" id="{8BC000CB-17B4-9FC9-F189-564FDABAEEB6}"/>
                    </a:ext>
                  </a:extLst>
                </p14:cNvPr>
                <p14:cNvContentPartPr/>
                <p14:nvPr/>
              </p14:nvContentPartPr>
              <p14:xfrm>
                <a:off x="10151165" y="1619193"/>
                <a:ext cx="87120" cy="544680"/>
              </p14:xfrm>
            </p:contentPart>
          </mc:Choice>
          <mc:Fallback>
            <p:pic>
              <p:nvPicPr>
                <p:cNvPr id="56" name="Entrada de lápiz 55">
                  <a:extLst>
                    <a:ext uri="{FF2B5EF4-FFF2-40B4-BE49-F238E27FC236}">
                      <a16:creationId xmlns:a16="http://schemas.microsoft.com/office/drawing/2014/main" id="{8BC000CB-17B4-9FC9-F189-564FDABAEEB6}"/>
                    </a:ext>
                  </a:extLst>
                </p:cNvPr>
                <p:cNvPicPr/>
                <p:nvPr/>
              </p:nvPicPr>
              <p:blipFill>
                <a:blip r:embed="rId55"/>
                <a:stretch>
                  <a:fillRect/>
                </a:stretch>
              </p:blipFill>
              <p:spPr>
                <a:xfrm>
                  <a:off x="10115165" y="1583193"/>
                  <a:ext cx="15876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57" name="Entrada de lápiz 56">
                  <a:extLst>
                    <a:ext uri="{FF2B5EF4-FFF2-40B4-BE49-F238E27FC236}">
                      <a16:creationId xmlns:a16="http://schemas.microsoft.com/office/drawing/2014/main" id="{99BE2341-FBC1-4B50-062E-B507CF48AB31}"/>
                    </a:ext>
                  </a:extLst>
                </p14:cNvPr>
                <p14:cNvContentPartPr/>
                <p14:nvPr/>
              </p14:nvContentPartPr>
              <p14:xfrm>
                <a:off x="10074125" y="1592193"/>
                <a:ext cx="197640" cy="363240"/>
              </p14:xfrm>
            </p:contentPart>
          </mc:Choice>
          <mc:Fallback>
            <p:pic>
              <p:nvPicPr>
                <p:cNvPr id="57" name="Entrada de lápiz 56">
                  <a:extLst>
                    <a:ext uri="{FF2B5EF4-FFF2-40B4-BE49-F238E27FC236}">
                      <a16:creationId xmlns:a16="http://schemas.microsoft.com/office/drawing/2014/main" id="{99BE2341-FBC1-4B50-062E-B507CF48AB31}"/>
                    </a:ext>
                  </a:extLst>
                </p:cNvPr>
                <p:cNvPicPr/>
                <p:nvPr/>
              </p:nvPicPr>
              <p:blipFill>
                <a:blip r:embed="rId57"/>
                <a:stretch>
                  <a:fillRect/>
                </a:stretch>
              </p:blipFill>
              <p:spPr>
                <a:xfrm>
                  <a:off x="10038125" y="1556553"/>
                  <a:ext cx="269280" cy="434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8" name="Entrada de lápiz 57">
                  <a:extLst>
                    <a:ext uri="{FF2B5EF4-FFF2-40B4-BE49-F238E27FC236}">
                      <a16:creationId xmlns:a16="http://schemas.microsoft.com/office/drawing/2014/main" id="{94C7EDD4-61A4-5D9F-80CA-BB21B081B54C}"/>
                    </a:ext>
                  </a:extLst>
                </p14:cNvPr>
                <p14:cNvContentPartPr/>
                <p14:nvPr/>
              </p14:nvContentPartPr>
              <p14:xfrm>
                <a:off x="10342325" y="1422633"/>
                <a:ext cx="250920" cy="381600"/>
              </p14:xfrm>
            </p:contentPart>
          </mc:Choice>
          <mc:Fallback>
            <p:pic>
              <p:nvPicPr>
                <p:cNvPr id="58" name="Entrada de lápiz 57">
                  <a:extLst>
                    <a:ext uri="{FF2B5EF4-FFF2-40B4-BE49-F238E27FC236}">
                      <a16:creationId xmlns:a16="http://schemas.microsoft.com/office/drawing/2014/main" id="{94C7EDD4-61A4-5D9F-80CA-BB21B081B54C}"/>
                    </a:ext>
                  </a:extLst>
                </p:cNvPr>
                <p:cNvPicPr/>
                <p:nvPr/>
              </p:nvPicPr>
              <p:blipFill>
                <a:blip r:embed="rId59"/>
                <a:stretch>
                  <a:fillRect/>
                </a:stretch>
              </p:blipFill>
              <p:spPr>
                <a:xfrm>
                  <a:off x="10306325" y="1386633"/>
                  <a:ext cx="322560" cy="4532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9" name="Entrada de lápiz 58">
                  <a:extLst>
                    <a:ext uri="{FF2B5EF4-FFF2-40B4-BE49-F238E27FC236}">
                      <a16:creationId xmlns:a16="http://schemas.microsoft.com/office/drawing/2014/main" id="{4C23EEDB-B411-3DEC-F5EC-CC2B960EEF7D}"/>
                    </a:ext>
                  </a:extLst>
                </p14:cNvPr>
                <p14:cNvContentPartPr/>
                <p14:nvPr/>
              </p14:nvContentPartPr>
              <p14:xfrm>
                <a:off x="10623125" y="1377273"/>
                <a:ext cx="66240" cy="220680"/>
              </p14:xfrm>
            </p:contentPart>
          </mc:Choice>
          <mc:Fallback>
            <p:pic>
              <p:nvPicPr>
                <p:cNvPr id="59" name="Entrada de lápiz 58">
                  <a:extLst>
                    <a:ext uri="{FF2B5EF4-FFF2-40B4-BE49-F238E27FC236}">
                      <a16:creationId xmlns:a16="http://schemas.microsoft.com/office/drawing/2014/main" id="{4C23EEDB-B411-3DEC-F5EC-CC2B960EEF7D}"/>
                    </a:ext>
                  </a:extLst>
                </p:cNvPr>
                <p:cNvPicPr/>
                <p:nvPr/>
              </p:nvPicPr>
              <p:blipFill>
                <a:blip r:embed="rId61"/>
                <a:stretch>
                  <a:fillRect/>
                </a:stretch>
              </p:blipFill>
              <p:spPr>
                <a:xfrm>
                  <a:off x="10587125" y="1341273"/>
                  <a:ext cx="1378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60" name="Entrada de lápiz 59">
                  <a:extLst>
                    <a:ext uri="{FF2B5EF4-FFF2-40B4-BE49-F238E27FC236}">
                      <a16:creationId xmlns:a16="http://schemas.microsoft.com/office/drawing/2014/main" id="{9B0488C7-1960-2DEB-39DF-FCFBCB036B16}"/>
                    </a:ext>
                  </a:extLst>
                </p14:cNvPr>
                <p14:cNvContentPartPr/>
                <p14:nvPr/>
              </p14:nvContentPartPr>
              <p14:xfrm>
                <a:off x="10831925" y="1324353"/>
                <a:ext cx="42840" cy="42840"/>
              </p14:xfrm>
            </p:contentPart>
          </mc:Choice>
          <mc:Fallback>
            <p:pic>
              <p:nvPicPr>
                <p:cNvPr id="60" name="Entrada de lápiz 59">
                  <a:extLst>
                    <a:ext uri="{FF2B5EF4-FFF2-40B4-BE49-F238E27FC236}">
                      <a16:creationId xmlns:a16="http://schemas.microsoft.com/office/drawing/2014/main" id="{9B0488C7-1960-2DEB-39DF-FCFBCB036B16}"/>
                    </a:ext>
                  </a:extLst>
                </p:cNvPr>
                <p:cNvPicPr/>
                <p:nvPr/>
              </p:nvPicPr>
              <p:blipFill>
                <a:blip r:embed="rId63"/>
                <a:stretch>
                  <a:fillRect/>
                </a:stretch>
              </p:blipFill>
              <p:spPr>
                <a:xfrm>
                  <a:off x="10795925" y="1288713"/>
                  <a:ext cx="11448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61" name="Entrada de lápiz 60">
                  <a:extLst>
                    <a:ext uri="{FF2B5EF4-FFF2-40B4-BE49-F238E27FC236}">
                      <a16:creationId xmlns:a16="http://schemas.microsoft.com/office/drawing/2014/main" id="{17421C94-EA4C-51CD-1A9F-35DE397652B5}"/>
                    </a:ext>
                  </a:extLst>
                </p14:cNvPr>
                <p14:cNvContentPartPr/>
                <p14:nvPr/>
              </p14:nvContentPartPr>
              <p14:xfrm>
                <a:off x="10822925" y="1357473"/>
                <a:ext cx="128520" cy="203760"/>
              </p14:xfrm>
            </p:contentPart>
          </mc:Choice>
          <mc:Fallback>
            <p:pic>
              <p:nvPicPr>
                <p:cNvPr id="61" name="Entrada de lápiz 60">
                  <a:extLst>
                    <a:ext uri="{FF2B5EF4-FFF2-40B4-BE49-F238E27FC236}">
                      <a16:creationId xmlns:a16="http://schemas.microsoft.com/office/drawing/2014/main" id="{17421C94-EA4C-51CD-1A9F-35DE397652B5}"/>
                    </a:ext>
                  </a:extLst>
                </p:cNvPr>
                <p:cNvPicPr/>
                <p:nvPr/>
              </p:nvPicPr>
              <p:blipFill>
                <a:blip r:embed="rId65"/>
                <a:stretch>
                  <a:fillRect/>
                </a:stretch>
              </p:blipFill>
              <p:spPr>
                <a:xfrm>
                  <a:off x="10786925" y="1321473"/>
                  <a:ext cx="20016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2" name="Entrada de lápiz 61">
                  <a:extLst>
                    <a:ext uri="{FF2B5EF4-FFF2-40B4-BE49-F238E27FC236}">
                      <a16:creationId xmlns:a16="http://schemas.microsoft.com/office/drawing/2014/main" id="{E5E14A34-C443-DCD2-2A48-55BFFE49B7D6}"/>
                    </a:ext>
                  </a:extLst>
                </p14:cNvPr>
                <p14:cNvContentPartPr/>
                <p14:nvPr/>
              </p14:nvContentPartPr>
              <p14:xfrm>
                <a:off x="10803845" y="1328673"/>
                <a:ext cx="183240" cy="160560"/>
              </p14:xfrm>
            </p:contentPart>
          </mc:Choice>
          <mc:Fallback>
            <p:pic>
              <p:nvPicPr>
                <p:cNvPr id="62" name="Entrada de lápiz 61">
                  <a:extLst>
                    <a:ext uri="{FF2B5EF4-FFF2-40B4-BE49-F238E27FC236}">
                      <a16:creationId xmlns:a16="http://schemas.microsoft.com/office/drawing/2014/main" id="{E5E14A34-C443-DCD2-2A48-55BFFE49B7D6}"/>
                    </a:ext>
                  </a:extLst>
                </p:cNvPr>
                <p:cNvPicPr/>
                <p:nvPr/>
              </p:nvPicPr>
              <p:blipFill>
                <a:blip r:embed="rId67"/>
                <a:stretch>
                  <a:fillRect/>
                </a:stretch>
              </p:blipFill>
              <p:spPr>
                <a:xfrm>
                  <a:off x="10768205" y="1293033"/>
                  <a:ext cx="25488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3" name="Entrada de lápiz 62">
                  <a:extLst>
                    <a:ext uri="{FF2B5EF4-FFF2-40B4-BE49-F238E27FC236}">
                      <a16:creationId xmlns:a16="http://schemas.microsoft.com/office/drawing/2014/main" id="{0DB0C0EE-7DB6-D044-996F-650DCCCE9280}"/>
                    </a:ext>
                  </a:extLst>
                </p14:cNvPr>
                <p14:cNvContentPartPr/>
                <p14:nvPr/>
              </p14:nvContentPartPr>
              <p14:xfrm>
                <a:off x="10973045" y="1122753"/>
                <a:ext cx="204120" cy="817920"/>
              </p14:xfrm>
            </p:contentPart>
          </mc:Choice>
          <mc:Fallback>
            <p:pic>
              <p:nvPicPr>
                <p:cNvPr id="63" name="Entrada de lápiz 62">
                  <a:extLst>
                    <a:ext uri="{FF2B5EF4-FFF2-40B4-BE49-F238E27FC236}">
                      <a16:creationId xmlns:a16="http://schemas.microsoft.com/office/drawing/2014/main" id="{0DB0C0EE-7DB6-D044-996F-650DCCCE9280}"/>
                    </a:ext>
                  </a:extLst>
                </p:cNvPr>
                <p:cNvPicPr/>
                <p:nvPr/>
              </p:nvPicPr>
              <p:blipFill>
                <a:blip r:embed="rId69"/>
                <a:stretch>
                  <a:fillRect/>
                </a:stretch>
              </p:blipFill>
              <p:spPr>
                <a:xfrm>
                  <a:off x="10937405" y="1086753"/>
                  <a:ext cx="275760" cy="889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4" name="Entrada de lápiz 63">
                  <a:extLst>
                    <a:ext uri="{FF2B5EF4-FFF2-40B4-BE49-F238E27FC236}">
                      <a16:creationId xmlns:a16="http://schemas.microsoft.com/office/drawing/2014/main" id="{55812A83-4C3B-B3F8-19EE-8345F557D1F6}"/>
                    </a:ext>
                  </a:extLst>
                </p14:cNvPr>
                <p14:cNvContentPartPr/>
                <p14:nvPr/>
              </p14:nvContentPartPr>
              <p14:xfrm>
                <a:off x="10932725" y="1342713"/>
                <a:ext cx="338040" cy="265320"/>
              </p14:xfrm>
            </p:contentPart>
          </mc:Choice>
          <mc:Fallback>
            <p:pic>
              <p:nvPicPr>
                <p:cNvPr id="64" name="Entrada de lápiz 63">
                  <a:extLst>
                    <a:ext uri="{FF2B5EF4-FFF2-40B4-BE49-F238E27FC236}">
                      <a16:creationId xmlns:a16="http://schemas.microsoft.com/office/drawing/2014/main" id="{55812A83-4C3B-B3F8-19EE-8345F557D1F6}"/>
                    </a:ext>
                  </a:extLst>
                </p:cNvPr>
                <p:cNvPicPr/>
                <p:nvPr/>
              </p:nvPicPr>
              <p:blipFill>
                <a:blip r:embed="rId71"/>
                <a:stretch>
                  <a:fillRect/>
                </a:stretch>
              </p:blipFill>
              <p:spPr>
                <a:xfrm>
                  <a:off x="10896725" y="1306713"/>
                  <a:ext cx="409680" cy="336960"/>
                </a:xfrm>
                <a:prstGeom prst="rect">
                  <a:avLst/>
                </a:prstGeom>
              </p:spPr>
            </p:pic>
          </mc:Fallback>
        </mc:AlternateContent>
      </p:grpSp>
      <p:grpSp>
        <p:nvGrpSpPr>
          <p:cNvPr id="79" name="Grupo 78">
            <a:extLst>
              <a:ext uri="{FF2B5EF4-FFF2-40B4-BE49-F238E27FC236}">
                <a16:creationId xmlns:a16="http://schemas.microsoft.com/office/drawing/2014/main" id="{C848558C-DBE2-541E-ABED-D7B3EB9A6CB5}"/>
              </a:ext>
            </a:extLst>
          </p:cNvPr>
          <p:cNvGrpSpPr/>
          <p:nvPr/>
        </p:nvGrpSpPr>
        <p:grpSpPr>
          <a:xfrm>
            <a:off x="1413245" y="2787393"/>
            <a:ext cx="4812480" cy="3040560"/>
            <a:chOff x="1413245" y="2787393"/>
            <a:chExt cx="4812480" cy="3040560"/>
          </a:xfrm>
        </p:grpSpPr>
        <mc:AlternateContent xmlns:mc="http://schemas.openxmlformats.org/markup-compatibility/2006">
          <mc:Choice xmlns:p14="http://schemas.microsoft.com/office/powerpoint/2010/main" Requires="p14">
            <p:contentPart p14:bwMode="auto" r:id="rId72">
              <p14:nvContentPartPr>
                <p14:cNvPr id="68" name="Entrada de lápiz 67">
                  <a:extLst>
                    <a:ext uri="{FF2B5EF4-FFF2-40B4-BE49-F238E27FC236}">
                      <a16:creationId xmlns:a16="http://schemas.microsoft.com/office/drawing/2014/main" id="{B003C303-83F4-87E0-0DFB-C9C6D7918432}"/>
                    </a:ext>
                  </a:extLst>
                </p14:cNvPr>
                <p14:cNvContentPartPr/>
                <p14:nvPr/>
              </p14:nvContentPartPr>
              <p14:xfrm>
                <a:off x="5311685" y="5392353"/>
                <a:ext cx="914040" cy="179640"/>
              </p14:xfrm>
            </p:contentPart>
          </mc:Choice>
          <mc:Fallback>
            <p:pic>
              <p:nvPicPr>
                <p:cNvPr id="68" name="Entrada de lápiz 67">
                  <a:extLst>
                    <a:ext uri="{FF2B5EF4-FFF2-40B4-BE49-F238E27FC236}">
                      <a16:creationId xmlns:a16="http://schemas.microsoft.com/office/drawing/2014/main" id="{B003C303-83F4-87E0-0DFB-C9C6D7918432}"/>
                    </a:ext>
                  </a:extLst>
                </p:cNvPr>
                <p:cNvPicPr/>
                <p:nvPr/>
              </p:nvPicPr>
              <p:blipFill>
                <a:blip r:embed="rId73"/>
                <a:stretch>
                  <a:fillRect/>
                </a:stretch>
              </p:blipFill>
              <p:spPr>
                <a:xfrm>
                  <a:off x="5275685" y="5356713"/>
                  <a:ext cx="98568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8" name="Entrada de lápiz 17">
                  <a:extLst>
                    <a:ext uri="{FF2B5EF4-FFF2-40B4-BE49-F238E27FC236}">
                      <a16:creationId xmlns:a16="http://schemas.microsoft.com/office/drawing/2014/main" id="{C88C8588-EA26-AF0E-4413-ABBC0515784B}"/>
                    </a:ext>
                  </a:extLst>
                </p14:cNvPr>
                <p14:cNvContentPartPr/>
                <p14:nvPr/>
              </p14:nvContentPartPr>
              <p14:xfrm>
                <a:off x="1655885" y="3165033"/>
                <a:ext cx="347040" cy="587880"/>
              </p14:xfrm>
            </p:contentPart>
          </mc:Choice>
          <mc:Fallback>
            <p:pic>
              <p:nvPicPr>
                <p:cNvPr id="18" name="Entrada de lápiz 17">
                  <a:extLst>
                    <a:ext uri="{FF2B5EF4-FFF2-40B4-BE49-F238E27FC236}">
                      <a16:creationId xmlns:a16="http://schemas.microsoft.com/office/drawing/2014/main" id="{C88C8588-EA26-AF0E-4413-ABBC0515784B}"/>
                    </a:ext>
                  </a:extLst>
                </p:cNvPr>
                <p:cNvPicPr/>
                <p:nvPr/>
              </p:nvPicPr>
              <p:blipFill>
                <a:blip r:embed="rId75"/>
                <a:stretch>
                  <a:fillRect/>
                </a:stretch>
              </p:blipFill>
              <p:spPr>
                <a:xfrm>
                  <a:off x="1620245" y="3129393"/>
                  <a:ext cx="418680" cy="659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9" name="Entrada de lápiz 18">
                  <a:extLst>
                    <a:ext uri="{FF2B5EF4-FFF2-40B4-BE49-F238E27FC236}">
                      <a16:creationId xmlns:a16="http://schemas.microsoft.com/office/drawing/2014/main" id="{CA6F40DD-7DD7-DF62-7C8F-50FA54C72A2D}"/>
                    </a:ext>
                  </a:extLst>
                </p14:cNvPr>
                <p14:cNvContentPartPr/>
                <p14:nvPr/>
              </p14:nvContentPartPr>
              <p14:xfrm>
                <a:off x="2024165" y="3161793"/>
                <a:ext cx="237960" cy="464760"/>
              </p14:xfrm>
            </p:contentPart>
          </mc:Choice>
          <mc:Fallback>
            <p:pic>
              <p:nvPicPr>
                <p:cNvPr id="19" name="Entrada de lápiz 18">
                  <a:extLst>
                    <a:ext uri="{FF2B5EF4-FFF2-40B4-BE49-F238E27FC236}">
                      <a16:creationId xmlns:a16="http://schemas.microsoft.com/office/drawing/2014/main" id="{CA6F40DD-7DD7-DF62-7C8F-50FA54C72A2D}"/>
                    </a:ext>
                  </a:extLst>
                </p:cNvPr>
                <p:cNvPicPr/>
                <p:nvPr/>
              </p:nvPicPr>
              <p:blipFill>
                <a:blip r:embed="rId77"/>
                <a:stretch>
                  <a:fillRect/>
                </a:stretch>
              </p:blipFill>
              <p:spPr>
                <a:xfrm>
                  <a:off x="1988165" y="3125793"/>
                  <a:ext cx="309600" cy="5364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20" name="Entrada de lápiz 19">
                  <a:extLst>
                    <a:ext uri="{FF2B5EF4-FFF2-40B4-BE49-F238E27FC236}">
                      <a16:creationId xmlns:a16="http://schemas.microsoft.com/office/drawing/2014/main" id="{0C7C0A6B-A820-51B6-03B4-DF7D5128AF44}"/>
                    </a:ext>
                  </a:extLst>
                </p14:cNvPr>
                <p14:cNvContentPartPr/>
                <p14:nvPr/>
              </p14:nvContentPartPr>
              <p14:xfrm>
                <a:off x="2358245" y="3122193"/>
                <a:ext cx="155520" cy="555120"/>
              </p14:xfrm>
            </p:contentPart>
          </mc:Choice>
          <mc:Fallback>
            <p:pic>
              <p:nvPicPr>
                <p:cNvPr id="20" name="Entrada de lápiz 19">
                  <a:extLst>
                    <a:ext uri="{FF2B5EF4-FFF2-40B4-BE49-F238E27FC236}">
                      <a16:creationId xmlns:a16="http://schemas.microsoft.com/office/drawing/2014/main" id="{0C7C0A6B-A820-51B6-03B4-DF7D5128AF44}"/>
                    </a:ext>
                  </a:extLst>
                </p:cNvPr>
                <p:cNvPicPr/>
                <p:nvPr/>
              </p:nvPicPr>
              <p:blipFill>
                <a:blip r:embed="rId79"/>
                <a:stretch>
                  <a:fillRect/>
                </a:stretch>
              </p:blipFill>
              <p:spPr>
                <a:xfrm>
                  <a:off x="2322245" y="3086553"/>
                  <a:ext cx="22716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21" name="Entrada de lápiz 20">
                  <a:extLst>
                    <a:ext uri="{FF2B5EF4-FFF2-40B4-BE49-F238E27FC236}">
                      <a16:creationId xmlns:a16="http://schemas.microsoft.com/office/drawing/2014/main" id="{C469E416-36C2-27A5-B1F5-4E8FE03DF070}"/>
                    </a:ext>
                  </a:extLst>
                </p14:cNvPr>
                <p14:cNvContentPartPr/>
                <p14:nvPr/>
              </p14:nvContentPartPr>
              <p14:xfrm>
                <a:off x="2544005" y="3162873"/>
                <a:ext cx="270720" cy="499680"/>
              </p14:xfrm>
            </p:contentPart>
          </mc:Choice>
          <mc:Fallback>
            <p:pic>
              <p:nvPicPr>
                <p:cNvPr id="21" name="Entrada de lápiz 20">
                  <a:extLst>
                    <a:ext uri="{FF2B5EF4-FFF2-40B4-BE49-F238E27FC236}">
                      <a16:creationId xmlns:a16="http://schemas.microsoft.com/office/drawing/2014/main" id="{C469E416-36C2-27A5-B1F5-4E8FE03DF070}"/>
                    </a:ext>
                  </a:extLst>
                </p:cNvPr>
                <p:cNvPicPr/>
                <p:nvPr/>
              </p:nvPicPr>
              <p:blipFill>
                <a:blip r:embed="rId81"/>
                <a:stretch>
                  <a:fillRect/>
                </a:stretch>
              </p:blipFill>
              <p:spPr>
                <a:xfrm>
                  <a:off x="2508005" y="3126873"/>
                  <a:ext cx="342360" cy="5713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22" name="Entrada de lápiz 21">
                  <a:extLst>
                    <a:ext uri="{FF2B5EF4-FFF2-40B4-BE49-F238E27FC236}">
                      <a16:creationId xmlns:a16="http://schemas.microsoft.com/office/drawing/2014/main" id="{97FC7E3A-E07D-DE6D-E59D-AFDBF9725B37}"/>
                    </a:ext>
                  </a:extLst>
                </p14:cNvPr>
                <p14:cNvContentPartPr/>
                <p14:nvPr/>
              </p14:nvContentPartPr>
              <p14:xfrm>
                <a:off x="2867645" y="3224433"/>
                <a:ext cx="240840" cy="368280"/>
              </p14:xfrm>
            </p:contentPart>
          </mc:Choice>
          <mc:Fallback>
            <p:pic>
              <p:nvPicPr>
                <p:cNvPr id="22" name="Entrada de lápiz 21">
                  <a:extLst>
                    <a:ext uri="{FF2B5EF4-FFF2-40B4-BE49-F238E27FC236}">
                      <a16:creationId xmlns:a16="http://schemas.microsoft.com/office/drawing/2014/main" id="{97FC7E3A-E07D-DE6D-E59D-AFDBF9725B37}"/>
                    </a:ext>
                  </a:extLst>
                </p:cNvPr>
                <p:cNvPicPr/>
                <p:nvPr/>
              </p:nvPicPr>
              <p:blipFill>
                <a:blip r:embed="rId83"/>
                <a:stretch>
                  <a:fillRect/>
                </a:stretch>
              </p:blipFill>
              <p:spPr>
                <a:xfrm>
                  <a:off x="2831645" y="3188793"/>
                  <a:ext cx="31248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3" name="Entrada de lápiz 22">
                  <a:extLst>
                    <a:ext uri="{FF2B5EF4-FFF2-40B4-BE49-F238E27FC236}">
                      <a16:creationId xmlns:a16="http://schemas.microsoft.com/office/drawing/2014/main" id="{8190FFC8-7490-2B34-783C-7F1ACB1D8C51}"/>
                    </a:ext>
                  </a:extLst>
                </p14:cNvPr>
                <p14:cNvContentPartPr/>
                <p14:nvPr/>
              </p14:nvContentPartPr>
              <p14:xfrm>
                <a:off x="3179405" y="2891073"/>
                <a:ext cx="106200" cy="667440"/>
              </p14:xfrm>
            </p:contentPart>
          </mc:Choice>
          <mc:Fallback>
            <p:pic>
              <p:nvPicPr>
                <p:cNvPr id="23" name="Entrada de lápiz 22">
                  <a:extLst>
                    <a:ext uri="{FF2B5EF4-FFF2-40B4-BE49-F238E27FC236}">
                      <a16:creationId xmlns:a16="http://schemas.microsoft.com/office/drawing/2014/main" id="{8190FFC8-7490-2B34-783C-7F1ACB1D8C51}"/>
                    </a:ext>
                  </a:extLst>
                </p:cNvPr>
                <p:cNvPicPr/>
                <p:nvPr/>
              </p:nvPicPr>
              <p:blipFill>
                <a:blip r:embed="rId85"/>
                <a:stretch>
                  <a:fillRect/>
                </a:stretch>
              </p:blipFill>
              <p:spPr>
                <a:xfrm>
                  <a:off x="3143405" y="2855433"/>
                  <a:ext cx="177840" cy="739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24" name="Entrada de lápiz 23">
                  <a:extLst>
                    <a:ext uri="{FF2B5EF4-FFF2-40B4-BE49-F238E27FC236}">
                      <a16:creationId xmlns:a16="http://schemas.microsoft.com/office/drawing/2014/main" id="{105AE4E3-5CED-523D-D8A3-77DF62518B43}"/>
                    </a:ext>
                  </a:extLst>
                </p14:cNvPr>
                <p14:cNvContentPartPr/>
                <p14:nvPr/>
              </p14:nvContentPartPr>
              <p14:xfrm>
                <a:off x="3111365" y="2787393"/>
                <a:ext cx="497880" cy="1126440"/>
              </p14:xfrm>
            </p:contentPart>
          </mc:Choice>
          <mc:Fallback>
            <p:pic>
              <p:nvPicPr>
                <p:cNvPr id="24" name="Entrada de lápiz 23">
                  <a:extLst>
                    <a:ext uri="{FF2B5EF4-FFF2-40B4-BE49-F238E27FC236}">
                      <a16:creationId xmlns:a16="http://schemas.microsoft.com/office/drawing/2014/main" id="{105AE4E3-5CED-523D-D8A3-77DF62518B43}"/>
                    </a:ext>
                  </a:extLst>
                </p:cNvPr>
                <p:cNvPicPr/>
                <p:nvPr/>
              </p:nvPicPr>
              <p:blipFill>
                <a:blip r:embed="rId87"/>
                <a:stretch>
                  <a:fillRect/>
                </a:stretch>
              </p:blipFill>
              <p:spPr>
                <a:xfrm>
                  <a:off x="3075365" y="2751753"/>
                  <a:ext cx="569520" cy="11980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25" name="Entrada de lápiz 24">
                  <a:extLst>
                    <a:ext uri="{FF2B5EF4-FFF2-40B4-BE49-F238E27FC236}">
                      <a16:creationId xmlns:a16="http://schemas.microsoft.com/office/drawing/2014/main" id="{92DF9B3C-5227-CA70-B904-5B63F22A005D}"/>
                    </a:ext>
                  </a:extLst>
                </p14:cNvPr>
                <p14:cNvContentPartPr/>
                <p14:nvPr/>
              </p14:nvContentPartPr>
              <p14:xfrm>
                <a:off x="1871165" y="4160793"/>
                <a:ext cx="239760" cy="693360"/>
              </p14:xfrm>
            </p:contentPart>
          </mc:Choice>
          <mc:Fallback>
            <p:pic>
              <p:nvPicPr>
                <p:cNvPr id="25" name="Entrada de lápiz 24">
                  <a:extLst>
                    <a:ext uri="{FF2B5EF4-FFF2-40B4-BE49-F238E27FC236}">
                      <a16:creationId xmlns:a16="http://schemas.microsoft.com/office/drawing/2014/main" id="{92DF9B3C-5227-CA70-B904-5B63F22A005D}"/>
                    </a:ext>
                  </a:extLst>
                </p:cNvPr>
                <p:cNvPicPr/>
                <p:nvPr/>
              </p:nvPicPr>
              <p:blipFill>
                <a:blip r:embed="rId89"/>
                <a:stretch>
                  <a:fillRect/>
                </a:stretch>
              </p:blipFill>
              <p:spPr>
                <a:xfrm>
                  <a:off x="1835525" y="4124793"/>
                  <a:ext cx="311400" cy="765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26" name="Entrada de lápiz 25">
                  <a:extLst>
                    <a:ext uri="{FF2B5EF4-FFF2-40B4-BE49-F238E27FC236}">
                      <a16:creationId xmlns:a16="http://schemas.microsoft.com/office/drawing/2014/main" id="{70252B01-B1B0-9DCC-7922-BEEB7BF166F9}"/>
                    </a:ext>
                  </a:extLst>
                </p14:cNvPr>
                <p14:cNvContentPartPr/>
                <p14:nvPr/>
              </p14:nvContentPartPr>
              <p14:xfrm>
                <a:off x="1823285" y="4005993"/>
                <a:ext cx="377280" cy="545760"/>
              </p14:xfrm>
            </p:contentPart>
          </mc:Choice>
          <mc:Fallback>
            <p:pic>
              <p:nvPicPr>
                <p:cNvPr id="26" name="Entrada de lápiz 25">
                  <a:extLst>
                    <a:ext uri="{FF2B5EF4-FFF2-40B4-BE49-F238E27FC236}">
                      <a16:creationId xmlns:a16="http://schemas.microsoft.com/office/drawing/2014/main" id="{70252B01-B1B0-9DCC-7922-BEEB7BF166F9}"/>
                    </a:ext>
                  </a:extLst>
                </p:cNvPr>
                <p:cNvPicPr/>
                <p:nvPr/>
              </p:nvPicPr>
              <p:blipFill>
                <a:blip r:embed="rId91"/>
                <a:stretch>
                  <a:fillRect/>
                </a:stretch>
              </p:blipFill>
              <p:spPr>
                <a:xfrm>
                  <a:off x="1787285" y="3969993"/>
                  <a:ext cx="448920" cy="617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27" name="Entrada de lápiz 26">
                  <a:extLst>
                    <a:ext uri="{FF2B5EF4-FFF2-40B4-BE49-F238E27FC236}">
                      <a16:creationId xmlns:a16="http://schemas.microsoft.com/office/drawing/2014/main" id="{43934201-E32B-237F-400B-DF24DF430F16}"/>
                    </a:ext>
                  </a:extLst>
                </p14:cNvPr>
                <p14:cNvContentPartPr/>
                <p14:nvPr/>
              </p14:nvContentPartPr>
              <p14:xfrm>
                <a:off x="2173205" y="4043073"/>
                <a:ext cx="473040" cy="493200"/>
              </p14:xfrm>
            </p:contentPart>
          </mc:Choice>
          <mc:Fallback>
            <p:pic>
              <p:nvPicPr>
                <p:cNvPr id="27" name="Entrada de lápiz 26">
                  <a:extLst>
                    <a:ext uri="{FF2B5EF4-FFF2-40B4-BE49-F238E27FC236}">
                      <a16:creationId xmlns:a16="http://schemas.microsoft.com/office/drawing/2014/main" id="{43934201-E32B-237F-400B-DF24DF430F16}"/>
                    </a:ext>
                  </a:extLst>
                </p:cNvPr>
                <p:cNvPicPr/>
                <p:nvPr/>
              </p:nvPicPr>
              <p:blipFill>
                <a:blip r:embed="rId93"/>
                <a:stretch>
                  <a:fillRect/>
                </a:stretch>
              </p:blipFill>
              <p:spPr>
                <a:xfrm>
                  <a:off x="2137565" y="4007433"/>
                  <a:ext cx="544680" cy="5648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28" name="Entrada de lápiz 27">
                  <a:extLst>
                    <a:ext uri="{FF2B5EF4-FFF2-40B4-BE49-F238E27FC236}">
                      <a16:creationId xmlns:a16="http://schemas.microsoft.com/office/drawing/2014/main" id="{08C44356-BAD2-780E-F6DE-2A6ABEDBBF6C}"/>
                    </a:ext>
                  </a:extLst>
                </p14:cNvPr>
                <p14:cNvContentPartPr/>
                <p14:nvPr/>
              </p14:nvContentPartPr>
              <p14:xfrm>
                <a:off x="2731565" y="3993033"/>
                <a:ext cx="117360" cy="462240"/>
              </p14:xfrm>
            </p:contentPart>
          </mc:Choice>
          <mc:Fallback>
            <p:pic>
              <p:nvPicPr>
                <p:cNvPr id="28" name="Entrada de lápiz 27">
                  <a:extLst>
                    <a:ext uri="{FF2B5EF4-FFF2-40B4-BE49-F238E27FC236}">
                      <a16:creationId xmlns:a16="http://schemas.microsoft.com/office/drawing/2014/main" id="{08C44356-BAD2-780E-F6DE-2A6ABEDBBF6C}"/>
                    </a:ext>
                  </a:extLst>
                </p:cNvPr>
                <p:cNvPicPr/>
                <p:nvPr/>
              </p:nvPicPr>
              <p:blipFill>
                <a:blip r:embed="rId95"/>
                <a:stretch>
                  <a:fillRect/>
                </a:stretch>
              </p:blipFill>
              <p:spPr>
                <a:xfrm>
                  <a:off x="2695565" y="3957393"/>
                  <a:ext cx="189000" cy="533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29" name="Entrada de lápiz 28">
                  <a:extLst>
                    <a:ext uri="{FF2B5EF4-FFF2-40B4-BE49-F238E27FC236}">
                      <a16:creationId xmlns:a16="http://schemas.microsoft.com/office/drawing/2014/main" id="{94EAFF56-0617-29B3-9849-2755F4C535B3}"/>
                    </a:ext>
                  </a:extLst>
                </p14:cNvPr>
                <p14:cNvContentPartPr/>
                <p14:nvPr/>
              </p14:nvContentPartPr>
              <p14:xfrm>
                <a:off x="2892485" y="3975033"/>
                <a:ext cx="270720" cy="490320"/>
              </p14:xfrm>
            </p:contentPart>
          </mc:Choice>
          <mc:Fallback>
            <p:pic>
              <p:nvPicPr>
                <p:cNvPr id="29" name="Entrada de lápiz 28">
                  <a:extLst>
                    <a:ext uri="{FF2B5EF4-FFF2-40B4-BE49-F238E27FC236}">
                      <a16:creationId xmlns:a16="http://schemas.microsoft.com/office/drawing/2014/main" id="{94EAFF56-0617-29B3-9849-2755F4C535B3}"/>
                    </a:ext>
                  </a:extLst>
                </p:cNvPr>
                <p:cNvPicPr/>
                <p:nvPr/>
              </p:nvPicPr>
              <p:blipFill>
                <a:blip r:embed="rId97"/>
                <a:stretch>
                  <a:fillRect/>
                </a:stretch>
              </p:blipFill>
              <p:spPr>
                <a:xfrm>
                  <a:off x="2856845" y="3939393"/>
                  <a:ext cx="342360" cy="561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30" name="Entrada de lápiz 29">
                  <a:extLst>
                    <a:ext uri="{FF2B5EF4-FFF2-40B4-BE49-F238E27FC236}">
                      <a16:creationId xmlns:a16="http://schemas.microsoft.com/office/drawing/2014/main" id="{17A258F1-078B-0152-45E2-3B084E110D33}"/>
                    </a:ext>
                  </a:extLst>
                </p14:cNvPr>
                <p14:cNvContentPartPr/>
                <p14:nvPr/>
              </p14:nvContentPartPr>
              <p14:xfrm>
                <a:off x="2915525" y="4005273"/>
                <a:ext cx="172440" cy="225000"/>
              </p14:xfrm>
            </p:contentPart>
          </mc:Choice>
          <mc:Fallback>
            <p:pic>
              <p:nvPicPr>
                <p:cNvPr id="30" name="Entrada de lápiz 29">
                  <a:extLst>
                    <a:ext uri="{FF2B5EF4-FFF2-40B4-BE49-F238E27FC236}">
                      <a16:creationId xmlns:a16="http://schemas.microsoft.com/office/drawing/2014/main" id="{17A258F1-078B-0152-45E2-3B084E110D33}"/>
                    </a:ext>
                  </a:extLst>
                </p:cNvPr>
                <p:cNvPicPr/>
                <p:nvPr/>
              </p:nvPicPr>
              <p:blipFill>
                <a:blip r:embed="rId99"/>
                <a:stretch>
                  <a:fillRect/>
                </a:stretch>
              </p:blipFill>
              <p:spPr>
                <a:xfrm>
                  <a:off x="2879885" y="3969273"/>
                  <a:ext cx="24408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31" name="Entrada de lápiz 30">
                  <a:extLst>
                    <a:ext uri="{FF2B5EF4-FFF2-40B4-BE49-F238E27FC236}">
                      <a16:creationId xmlns:a16="http://schemas.microsoft.com/office/drawing/2014/main" id="{1276DE5C-3E42-F049-0AE0-07D2530125C8}"/>
                    </a:ext>
                  </a:extLst>
                </p14:cNvPr>
                <p14:cNvContentPartPr/>
                <p14:nvPr/>
              </p14:nvContentPartPr>
              <p14:xfrm>
                <a:off x="3135485" y="3862353"/>
                <a:ext cx="447480" cy="1191600"/>
              </p14:xfrm>
            </p:contentPart>
          </mc:Choice>
          <mc:Fallback>
            <p:pic>
              <p:nvPicPr>
                <p:cNvPr id="31" name="Entrada de lápiz 30">
                  <a:extLst>
                    <a:ext uri="{FF2B5EF4-FFF2-40B4-BE49-F238E27FC236}">
                      <a16:creationId xmlns:a16="http://schemas.microsoft.com/office/drawing/2014/main" id="{1276DE5C-3E42-F049-0AE0-07D2530125C8}"/>
                    </a:ext>
                  </a:extLst>
                </p:cNvPr>
                <p:cNvPicPr/>
                <p:nvPr/>
              </p:nvPicPr>
              <p:blipFill>
                <a:blip r:embed="rId101"/>
                <a:stretch>
                  <a:fillRect/>
                </a:stretch>
              </p:blipFill>
              <p:spPr>
                <a:xfrm>
                  <a:off x="3099845" y="3826713"/>
                  <a:ext cx="519120" cy="12632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32" name="Entrada de lápiz 31">
                  <a:extLst>
                    <a:ext uri="{FF2B5EF4-FFF2-40B4-BE49-F238E27FC236}">
                      <a16:creationId xmlns:a16="http://schemas.microsoft.com/office/drawing/2014/main" id="{8D55C726-43CF-A15F-DE8C-1931C6634451}"/>
                    </a:ext>
                  </a:extLst>
                </p14:cNvPr>
                <p14:cNvContentPartPr/>
                <p14:nvPr/>
              </p14:nvContentPartPr>
              <p14:xfrm>
                <a:off x="3454445" y="4413153"/>
                <a:ext cx="320040" cy="120960"/>
              </p14:xfrm>
            </p:contentPart>
          </mc:Choice>
          <mc:Fallback>
            <p:pic>
              <p:nvPicPr>
                <p:cNvPr id="32" name="Entrada de lápiz 31">
                  <a:extLst>
                    <a:ext uri="{FF2B5EF4-FFF2-40B4-BE49-F238E27FC236}">
                      <a16:creationId xmlns:a16="http://schemas.microsoft.com/office/drawing/2014/main" id="{8D55C726-43CF-A15F-DE8C-1931C6634451}"/>
                    </a:ext>
                  </a:extLst>
                </p:cNvPr>
                <p:cNvPicPr/>
                <p:nvPr/>
              </p:nvPicPr>
              <p:blipFill>
                <a:blip r:embed="rId103"/>
                <a:stretch>
                  <a:fillRect/>
                </a:stretch>
              </p:blipFill>
              <p:spPr>
                <a:xfrm>
                  <a:off x="3418445" y="4377513"/>
                  <a:ext cx="391680" cy="192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33" name="Entrada de lápiz 32">
                  <a:extLst>
                    <a:ext uri="{FF2B5EF4-FFF2-40B4-BE49-F238E27FC236}">
                      <a16:creationId xmlns:a16="http://schemas.microsoft.com/office/drawing/2014/main" id="{75872922-5017-5F42-1C15-2CB5424ABF3C}"/>
                    </a:ext>
                  </a:extLst>
                </p14:cNvPr>
                <p14:cNvContentPartPr/>
                <p14:nvPr/>
              </p14:nvContentPartPr>
              <p14:xfrm>
                <a:off x="3505565" y="3867753"/>
                <a:ext cx="359280" cy="536760"/>
              </p14:xfrm>
            </p:contentPart>
          </mc:Choice>
          <mc:Fallback>
            <p:pic>
              <p:nvPicPr>
                <p:cNvPr id="33" name="Entrada de lápiz 32">
                  <a:extLst>
                    <a:ext uri="{FF2B5EF4-FFF2-40B4-BE49-F238E27FC236}">
                      <a16:creationId xmlns:a16="http://schemas.microsoft.com/office/drawing/2014/main" id="{75872922-5017-5F42-1C15-2CB5424ABF3C}"/>
                    </a:ext>
                  </a:extLst>
                </p:cNvPr>
                <p:cNvPicPr/>
                <p:nvPr/>
              </p:nvPicPr>
              <p:blipFill>
                <a:blip r:embed="rId105"/>
                <a:stretch>
                  <a:fillRect/>
                </a:stretch>
              </p:blipFill>
              <p:spPr>
                <a:xfrm>
                  <a:off x="3469565" y="3831753"/>
                  <a:ext cx="43092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34" name="Entrada de lápiz 33">
                  <a:extLst>
                    <a:ext uri="{FF2B5EF4-FFF2-40B4-BE49-F238E27FC236}">
                      <a16:creationId xmlns:a16="http://schemas.microsoft.com/office/drawing/2014/main" id="{62868F37-8C8C-BDE5-9D7F-6A1D6598AF96}"/>
                    </a:ext>
                  </a:extLst>
                </p14:cNvPr>
                <p14:cNvContentPartPr/>
                <p14:nvPr/>
              </p14:nvContentPartPr>
              <p14:xfrm>
                <a:off x="3933605" y="3964593"/>
                <a:ext cx="39600" cy="339840"/>
              </p14:xfrm>
            </p:contentPart>
          </mc:Choice>
          <mc:Fallback>
            <p:pic>
              <p:nvPicPr>
                <p:cNvPr id="34" name="Entrada de lápiz 33">
                  <a:extLst>
                    <a:ext uri="{FF2B5EF4-FFF2-40B4-BE49-F238E27FC236}">
                      <a16:creationId xmlns:a16="http://schemas.microsoft.com/office/drawing/2014/main" id="{62868F37-8C8C-BDE5-9D7F-6A1D6598AF96}"/>
                    </a:ext>
                  </a:extLst>
                </p:cNvPr>
                <p:cNvPicPr/>
                <p:nvPr/>
              </p:nvPicPr>
              <p:blipFill>
                <a:blip r:embed="rId107"/>
                <a:stretch>
                  <a:fillRect/>
                </a:stretch>
              </p:blipFill>
              <p:spPr>
                <a:xfrm>
                  <a:off x="3897965" y="3928593"/>
                  <a:ext cx="111240" cy="41148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35" name="Entrada de lápiz 34">
                  <a:extLst>
                    <a:ext uri="{FF2B5EF4-FFF2-40B4-BE49-F238E27FC236}">
                      <a16:creationId xmlns:a16="http://schemas.microsoft.com/office/drawing/2014/main" id="{B50459A3-DA61-E58B-099F-6F6FC14B5898}"/>
                    </a:ext>
                  </a:extLst>
                </p14:cNvPr>
                <p14:cNvContentPartPr/>
                <p14:nvPr/>
              </p14:nvContentPartPr>
              <p14:xfrm>
                <a:off x="3984005" y="3835713"/>
                <a:ext cx="250560" cy="413280"/>
              </p14:xfrm>
            </p:contentPart>
          </mc:Choice>
          <mc:Fallback>
            <p:pic>
              <p:nvPicPr>
                <p:cNvPr id="35" name="Entrada de lápiz 34">
                  <a:extLst>
                    <a:ext uri="{FF2B5EF4-FFF2-40B4-BE49-F238E27FC236}">
                      <a16:creationId xmlns:a16="http://schemas.microsoft.com/office/drawing/2014/main" id="{B50459A3-DA61-E58B-099F-6F6FC14B5898}"/>
                    </a:ext>
                  </a:extLst>
                </p:cNvPr>
                <p:cNvPicPr/>
                <p:nvPr/>
              </p:nvPicPr>
              <p:blipFill>
                <a:blip r:embed="rId109"/>
                <a:stretch>
                  <a:fillRect/>
                </a:stretch>
              </p:blipFill>
              <p:spPr>
                <a:xfrm>
                  <a:off x="3948365" y="3800073"/>
                  <a:ext cx="322200" cy="484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36" name="Entrada de lápiz 35">
                  <a:extLst>
                    <a:ext uri="{FF2B5EF4-FFF2-40B4-BE49-F238E27FC236}">
                      <a16:creationId xmlns:a16="http://schemas.microsoft.com/office/drawing/2014/main" id="{F27953F1-3F06-B540-295C-5F4FFC80A0C4}"/>
                    </a:ext>
                  </a:extLst>
                </p14:cNvPr>
                <p14:cNvContentPartPr/>
                <p14:nvPr/>
              </p14:nvContentPartPr>
              <p14:xfrm>
                <a:off x="4236725" y="3878913"/>
                <a:ext cx="74880" cy="331200"/>
              </p14:xfrm>
            </p:contentPart>
          </mc:Choice>
          <mc:Fallback>
            <p:pic>
              <p:nvPicPr>
                <p:cNvPr id="36" name="Entrada de lápiz 35">
                  <a:extLst>
                    <a:ext uri="{FF2B5EF4-FFF2-40B4-BE49-F238E27FC236}">
                      <a16:creationId xmlns:a16="http://schemas.microsoft.com/office/drawing/2014/main" id="{F27953F1-3F06-B540-295C-5F4FFC80A0C4}"/>
                    </a:ext>
                  </a:extLst>
                </p:cNvPr>
                <p:cNvPicPr/>
                <p:nvPr/>
              </p:nvPicPr>
              <p:blipFill>
                <a:blip r:embed="rId111"/>
                <a:stretch>
                  <a:fillRect/>
                </a:stretch>
              </p:blipFill>
              <p:spPr>
                <a:xfrm>
                  <a:off x="4201085" y="3843273"/>
                  <a:ext cx="14652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37" name="Entrada de lápiz 36">
                  <a:extLst>
                    <a:ext uri="{FF2B5EF4-FFF2-40B4-BE49-F238E27FC236}">
                      <a16:creationId xmlns:a16="http://schemas.microsoft.com/office/drawing/2014/main" id="{CB62A81E-9ED7-7094-1D13-A8678417A923}"/>
                    </a:ext>
                  </a:extLst>
                </p14:cNvPr>
                <p14:cNvContentPartPr/>
                <p14:nvPr/>
              </p14:nvContentPartPr>
              <p14:xfrm>
                <a:off x="4209725" y="3442953"/>
                <a:ext cx="186480" cy="779400"/>
              </p14:xfrm>
            </p:contentPart>
          </mc:Choice>
          <mc:Fallback>
            <p:pic>
              <p:nvPicPr>
                <p:cNvPr id="37" name="Entrada de lápiz 36">
                  <a:extLst>
                    <a:ext uri="{FF2B5EF4-FFF2-40B4-BE49-F238E27FC236}">
                      <a16:creationId xmlns:a16="http://schemas.microsoft.com/office/drawing/2014/main" id="{CB62A81E-9ED7-7094-1D13-A8678417A923}"/>
                    </a:ext>
                  </a:extLst>
                </p:cNvPr>
                <p:cNvPicPr/>
                <p:nvPr/>
              </p:nvPicPr>
              <p:blipFill>
                <a:blip r:embed="rId113"/>
                <a:stretch>
                  <a:fillRect/>
                </a:stretch>
              </p:blipFill>
              <p:spPr>
                <a:xfrm>
                  <a:off x="4174085" y="3406953"/>
                  <a:ext cx="258120" cy="8510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38" name="Entrada de lápiz 37">
                  <a:extLst>
                    <a:ext uri="{FF2B5EF4-FFF2-40B4-BE49-F238E27FC236}">
                      <a16:creationId xmlns:a16="http://schemas.microsoft.com/office/drawing/2014/main" id="{5F802B68-2ACF-ACE3-BA3A-D693A5E14D51}"/>
                    </a:ext>
                  </a:extLst>
                </p14:cNvPr>
                <p14:cNvContentPartPr/>
                <p14:nvPr/>
              </p14:nvContentPartPr>
              <p14:xfrm>
                <a:off x="4440845" y="3861633"/>
                <a:ext cx="176760" cy="321120"/>
              </p14:xfrm>
            </p:contentPart>
          </mc:Choice>
          <mc:Fallback>
            <p:pic>
              <p:nvPicPr>
                <p:cNvPr id="38" name="Entrada de lápiz 37">
                  <a:extLst>
                    <a:ext uri="{FF2B5EF4-FFF2-40B4-BE49-F238E27FC236}">
                      <a16:creationId xmlns:a16="http://schemas.microsoft.com/office/drawing/2014/main" id="{5F802B68-2ACF-ACE3-BA3A-D693A5E14D51}"/>
                    </a:ext>
                  </a:extLst>
                </p:cNvPr>
                <p:cNvPicPr/>
                <p:nvPr/>
              </p:nvPicPr>
              <p:blipFill>
                <a:blip r:embed="rId115"/>
                <a:stretch>
                  <a:fillRect/>
                </a:stretch>
              </p:blipFill>
              <p:spPr>
                <a:xfrm>
                  <a:off x="4404845" y="3825993"/>
                  <a:ext cx="248400" cy="39276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39" name="Entrada de lápiz 38">
                  <a:extLst>
                    <a:ext uri="{FF2B5EF4-FFF2-40B4-BE49-F238E27FC236}">
                      <a16:creationId xmlns:a16="http://schemas.microsoft.com/office/drawing/2014/main" id="{6586E9F9-B5A4-290F-9CFF-89C415A1734D}"/>
                    </a:ext>
                  </a:extLst>
                </p14:cNvPr>
                <p14:cNvContentPartPr/>
                <p14:nvPr/>
              </p14:nvContentPartPr>
              <p14:xfrm>
                <a:off x="4054925" y="3504873"/>
                <a:ext cx="240480" cy="64800"/>
              </p14:xfrm>
            </p:contentPart>
          </mc:Choice>
          <mc:Fallback>
            <p:pic>
              <p:nvPicPr>
                <p:cNvPr id="39" name="Entrada de lápiz 38">
                  <a:extLst>
                    <a:ext uri="{FF2B5EF4-FFF2-40B4-BE49-F238E27FC236}">
                      <a16:creationId xmlns:a16="http://schemas.microsoft.com/office/drawing/2014/main" id="{6586E9F9-B5A4-290F-9CFF-89C415A1734D}"/>
                    </a:ext>
                  </a:extLst>
                </p:cNvPr>
                <p:cNvPicPr/>
                <p:nvPr/>
              </p:nvPicPr>
              <p:blipFill>
                <a:blip r:embed="rId117"/>
                <a:stretch>
                  <a:fillRect/>
                </a:stretch>
              </p:blipFill>
              <p:spPr>
                <a:xfrm>
                  <a:off x="4019285" y="3468873"/>
                  <a:ext cx="31212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6" name="Entrada de lápiz 65">
                  <a:extLst>
                    <a:ext uri="{FF2B5EF4-FFF2-40B4-BE49-F238E27FC236}">
                      <a16:creationId xmlns:a16="http://schemas.microsoft.com/office/drawing/2014/main" id="{D594A339-B74B-C314-6B7C-99EABA8BCCBD}"/>
                    </a:ext>
                  </a:extLst>
                </p14:cNvPr>
                <p14:cNvContentPartPr/>
                <p14:nvPr/>
              </p14:nvContentPartPr>
              <p14:xfrm>
                <a:off x="4344725" y="4819953"/>
                <a:ext cx="318960" cy="828720"/>
              </p14:xfrm>
            </p:contentPart>
          </mc:Choice>
          <mc:Fallback>
            <p:pic>
              <p:nvPicPr>
                <p:cNvPr id="66" name="Entrada de lápiz 65">
                  <a:extLst>
                    <a:ext uri="{FF2B5EF4-FFF2-40B4-BE49-F238E27FC236}">
                      <a16:creationId xmlns:a16="http://schemas.microsoft.com/office/drawing/2014/main" id="{D594A339-B74B-C314-6B7C-99EABA8BCCBD}"/>
                    </a:ext>
                  </a:extLst>
                </p:cNvPr>
                <p:cNvPicPr/>
                <p:nvPr/>
              </p:nvPicPr>
              <p:blipFill>
                <a:blip r:embed="rId119"/>
                <a:stretch>
                  <a:fillRect/>
                </a:stretch>
              </p:blipFill>
              <p:spPr>
                <a:xfrm>
                  <a:off x="4309085" y="4783953"/>
                  <a:ext cx="390600" cy="9003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7" name="Entrada de lápiz 66">
                  <a:extLst>
                    <a:ext uri="{FF2B5EF4-FFF2-40B4-BE49-F238E27FC236}">
                      <a16:creationId xmlns:a16="http://schemas.microsoft.com/office/drawing/2014/main" id="{FE303B32-E7BF-2FF0-2684-1FB7DB9340E3}"/>
                    </a:ext>
                  </a:extLst>
                </p14:cNvPr>
                <p14:cNvContentPartPr/>
                <p14:nvPr/>
              </p14:nvContentPartPr>
              <p14:xfrm>
                <a:off x="4836845" y="5334753"/>
                <a:ext cx="33480" cy="20160"/>
              </p14:xfrm>
            </p:contentPart>
          </mc:Choice>
          <mc:Fallback>
            <p:pic>
              <p:nvPicPr>
                <p:cNvPr id="67" name="Entrada de lápiz 66">
                  <a:extLst>
                    <a:ext uri="{FF2B5EF4-FFF2-40B4-BE49-F238E27FC236}">
                      <a16:creationId xmlns:a16="http://schemas.microsoft.com/office/drawing/2014/main" id="{FE303B32-E7BF-2FF0-2684-1FB7DB9340E3}"/>
                    </a:ext>
                  </a:extLst>
                </p:cNvPr>
                <p:cNvPicPr/>
                <p:nvPr/>
              </p:nvPicPr>
              <p:blipFill>
                <a:blip r:embed="rId121"/>
                <a:stretch>
                  <a:fillRect/>
                </a:stretch>
              </p:blipFill>
              <p:spPr>
                <a:xfrm>
                  <a:off x="4801205" y="5298753"/>
                  <a:ext cx="105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Entrada de lápiz 69">
                  <a:extLst>
                    <a:ext uri="{FF2B5EF4-FFF2-40B4-BE49-F238E27FC236}">
                      <a16:creationId xmlns:a16="http://schemas.microsoft.com/office/drawing/2014/main" id="{AF2FCD67-8A4A-83A5-1A5E-BA90CD949861}"/>
                    </a:ext>
                  </a:extLst>
                </p14:cNvPr>
                <p14:cNvContentPartPr/>
                <p14:nvPr/>
              </p14:nvContentPartPr>
              <p14:xfrm>
                <a:off x="1413245" y="4977273"/>
                <a:ext cx="258120" cy="796680"/>
              </p14:xfrm>
            </p:contentPart>
          </mc:Choice>
          <mc:Fallback>
            <p:pic>
              <p:nvPicPr>
                <p:cNvPr id="70" name="Entrada de lápiz 69">
                  <a:extLst>
                    <a:ext uri="{FF2B5EF4-FFF2-40B4-BE49-F238E27FC236}">
                      <a16:creationId xmlns:a16="http://schemas.microsoft.com/office/drawing/2014/main" id="{AF2FCD67-8A4A-83A5-1A5E-BA90CD949861}"/>
                    </a:ext>
                  </a:extLst>
                </p:cNvPr>
                <p:cNvPicPr/>
                <p:nvPr/>
              </p:nvPicPr>
              <p:blipFill>
                <a:blip r:embed="rId123"/>
                <a:stretch>
                  <a:fillRect/>
                </a:stretch>
              </p:blipFill>
              <p:spPr>
                <a:xfrm>
                  <a:off x="1377245" y="4941273"/>
                  <a:ext cx="329760" cy="8683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Entrada de lápiz 70">
                  <a:extLst>
                    <a:ext uri="{FF2B5EF4-FFF2-40B4-BE49-F238E27FC236}">
                      <a16:creationId xmlns:a16="http://schemas.microsoft.com/office/drawing/2014/main" id="{1FEA804B-6BE7-D202-7D6E-F58F2E6C27F0}"/>
                    </a:ext>
                  </a:extLst>
                </p14:cNvPr>
                <p14:cNvContentPartPr/>
                <p14:nvPr/>
              </p14:nvContentPartPr>
              <p14:xfrm>
                <a:off x="1542125" y="4980873"/>
                <a:ext cx="580680" cy="698040"/>
              </p14:xfrm>
            </p:contentPart>
          </mc:Choice>
          <mc:Fallback>
            <p:pic>
              <p:nvPicPr>
                <p:cNvPr id="71" name="Entrada de lápiz 70">
                  <a:extLst>
                    <a:ext uri="{FF2B5EF4-FFF2-40B4-BE49-F238E27FC236}">
                      <a16:creationId xmlns:a16="http://schemas.microsoft.com/office/drawing/2014/main" id="{1FEA804B-6BE7-D202-7D6E-F58F2E6C27F0}"/>
                    </a:ext>
                  </a:extLst>
                </p:cNvPr>
                <p:cNvPicPr/>
                <p:nvPr/>
              </p:nvPicPr>
              <p:blipFill>
                <a:blip r:embed="rId125"/>
                <a:stretch>
                  <a:fillRect/>
                </a:stretch>
              </p:blipFill>
              <p:spPr>
                <a:xfrm>
                  <a:off x="1506485" y="4945233"/>
                  <a:ext cx="652320" cy="769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Entrada de lápiz 71">
                  <a:extLst>
                    <a:ext uri="{FF2B5EF4-FFF2-40B4-BE49-F238E27FC236}">
                      <a16:creationId xmlns:a16="http://schemas.microsoft.com/office/drawing/2014/main" id="{B24C6C1E-6C41-D55A-E853-C001C5C502EC}"/>
                    </a:ext>
                  </a:extLst>
                </p14:cNvPr>
                <p14:cNvContentPartPr/>
                <p14:nvPr/>
              </p14:nvContentPartPr>
              <p14:xfrm>
                <a:off x="2309645" y="5354193"/>
                <a:ext cx="18000" cy="20160"/>
              </p14:xfrm>
            </p:contentPart>
          </mc:Choice>
          <mc:Fallback>
            <p:pic>
              <p:nvPicPr>
                <p:cNvPr id="72" name="Entrada de lápiz 71">
                  <a:extLst>
                    <a:ext uri="{FF2B5EF4-FFF2-40B4-BE49-F238E27FC236}">
                      <a16:creationId xmlns:a16="http://schemas.microsoft.com/office/drawing/2014/main" id="{B24C6C1E-6C41-D55A-E853-C001C5C502EC}"/>
                    </a:ext>
                  </a:extLst>
                </p:cNvPr>
                <p:cNvPicPr/>
                <p:nvPr/>
              </p:nvPicPr>
              <p:blipFill>
                <a:blip r:embed="rId127"/>
                <a:stretch>
                  <a:fillRect/>
                </a:stretch>
              </p:blipFill>
              <p:spPr>
                <a:xfrm>
                  <a:off x="2274005" y="5318193"/>
                  <a:ext cx="8964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Entrada de lápiz 72">
                  <a:extLst>
                    <a:ext uri="{FF2B5EF4-FFF2-40B4-BE49-F238E27FC236}">
                      <a16:creationId xmlns:a16="http://schemas.microsoft.com/office/drawing/2014/main" id="{E5476CE9-843B-DF3E-B4A1-E1387943CD7B}"/>
                    </a:ext>
                  </a:extLst>
                </p14:cNvPr>
                <p14:cNvContentPartPr/>
                <p14:nvPr/>
              </p14:nvContentPartPr>
              <p14:xfrm>
                <a:off x="2337725" y="4951353"/>
                <a:ext cx="323280" cy="634680"/>
              </p14:xfrm>
            </p:contentPart>
          </mc:Choice>
          <mc:Fallback>
            <p:pic>
              <p:nvPicPr>
                <p:cNvPr id="73" name="Entrada de lápiz 72">
                  <a:extLst>
                    <a:ext uri="{FF2B5EF4-FFF2-40B4-BE49-F238E27FC236}">
                      <a16:creationId xmlns:a16="http://schemas.microsoft.com/office/drawing/2014/main" id="{E5476CE9-843B-DF3E-B4A1-E1387943CD7B}"/>
                    </a:ext>
                  </a:extLst>
                </p:cNvPr>
                <p:cNvPicPr/>
                <p:nvPr/>
              </p:nvPicPr>
              <p:blipFill>
                <a:blip r:embed="rId129"/>
                <a:stretch>
                  <a:fillRect/>
                </a:stretch>
              </p:blipFill>
              <p:spPr>
                <a:xfrm>
                  <a:off x="2302085" y="4915353"/>
                  <a:ext cx="394920" cy="7063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Entrada de lápiz 73">
                  <a:extLst>
                    <a:ext uri="{FF2B5EF4-FFF2-40B4-BE49-F238E27FC236}">
                      <a16:creationId xmlns:a16="http://schemas.microsoft.com/office/drawing/2014/main" id="{0901F650-8966-3CE4-5C94-DFEE711D4704}"/>
                    </a:ext>
                  </a:extLst>
                </p14:cNvPr>
                <p14:cNvContentPartPr/>
                <p14:nvPr/>
              </p14:nvContentPartPr>
              <p14:xfrm>
                <a:off x="1417565" y="5680353"/>
                <a:ext cx="1677240" cy="147600"/>
              </p14:xfrm>
            </p:contentPart>
          </mc:Choice>
          <mc:Fallback>
            <p:pic>
              <p:nvPicPr>
                <p:cNvPr id="74" name="Entrada de lápiz 73">
                  <a:extLst>
                    <a:ext uri="{FF2B5EF4-FFF2-40B4-BE49-F238E27FC236}">
                      <a16:creationId xmlns:a16="http://schemas.microsoft.com/office/drawing/2014/main" id="{0901F650-8966-3CE4-5C94-DFEE711D4704}"/>
                    </a:ext>
                  </a:extLst>
                </p:cNvPr>
                <p:cNvPicPr/>
                <p:nvPr/>
              </p:nvPicPr>
              <p:blipFill>
                <a:blip r:embed="rId131"/>
                <a:stretch>
                  <a:fillRect/>
                </a:stretch>
              </p:blipFill>
              <p:spPr>
                <a:xfrm>
                  <a:off x="1381925" y="5644353"/>
                  <a:ext cx="174888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Entrada de lápiz 75">
                  <a:extLst>
                    <a:ext uri="{FF2B5EF4-FFF2-40B4-BE49-F238E27FC236}">
                      <a16:creationId xmlns:a16="http://schemas.microsoft.com/office/drawing/2014/main" id="{1944E646-521F-C337-8F5D-9C7295BF39D2}"/>
                    </a:ext>
                  </a:extLst>
                </p14:cNvPr>
                <p14:cNvContentPartPr/>
                <p14:nvPr/>
              </p14:nvContentPartPr>
              <p14:xfrm>
                <a:off x="2976725" y="5145033"/>
                <a:ext cx="1179000" cy="141120"/>
              </p14:xfrm>
            </p:contentPart>
          </mc:Choice>
          <mc:Fallback>
            <p:pic>
              <p:nvPicPr>
                <p:cNvPr id="76" name="Entrada de lápiz 75">
                  <a:extLst>
                    <a:ext uri="{FF2B5EF4-FFF2-40B4-BE49-F238E27FC236}">
                      <a16:creationId xmlns:a16="http://schemas.microsoft.com/office/drawing/2014/main" id="{1944E646-521F-C337-8F5D-9C7295BF39D2}"/>
                    </a:ext>
                  </a:extLst>
                </p:cNvPr>
                <p:cNvPicPr/>
                <p:nvPr/>
              </p:nvPicPr>
              <p:blipFill>
                <a:blip r:embed="rId133"/>
                <a:stretch>
                  <a:fillRect/>
                </a:stretch>
              </p:blipFill>
              <p:spPr>
                <a:xfrm>
                  <a:off x="2940725" y="5109033"/>
                  <a:ext cx="125064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Entrada de lápiz 76">
                  <a:extLst>
                    <a:ext uri="{FF2B5EF4-FFF2-40B4-BE49-F238E27FC236}">
                      <a16:creationId xmlns:a16="http://schemas.microsoft.com/office/drawing/2014/main" id="{0DC2A264-F031-0981-EC83-B9C41B95E956}"/>
                    </a:ext>
                  </a:extLst>
                </p14:cNvPr>
                <p14:cNvContentPartPr/>
                <p14:nvPr/>
              </p14:nvContentPartPr>
              <p14:xfrm>
                <a:off x="3850445" y="4999593"/>
                <a:ext cx="180000" cy="437400"/>
              </p14:xfrm>
            </p:contentPart>
          </mc:Choice>
          <mc:Fallback>
            <p:pic>
              <p:nvPicPr>
                <p:cNvPr id="77" name="Entrada de lápiz 76">
                  <a:extLst>
                    <a:ext uri="{FF2B5EF4-FFF2-40B4-BE49-F238E27FC236}">
                      <a16:creationId xmlns:a16="http://schemas.microsoft.com/office/drawing/2014/main" id="{0DC2A264-F031-0981-EC83-B9C41B95E956}"/>
                    </a:ext>
                  </a:extLst>
                </p:cNvPr>
                <p:cNvPicPr/>
                <p:nvPr/>
              </p:nvPicPr>
              <p:blipFill>
                <a:blip r:embed="rId135"/>
                <a:stretch>
                  <a:fillRect/>
                </a:stretch>
              </p:blipFill>
              <p:spPr>
                <a:xfrm>
                  <a:off x="3814805" y="4963953"/>
                  <a:ext cx="251640" cy="5090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Entrada de lápiz 77">
                  <a:extLst>
                    <a:ext uri="{FF2B5EF4-FFF2-40B4-BE49-F238E27FC236}">
                      <a16:creationId xmlns:a16="http://schemas.microsoft.com/office/drawing/2014/main" id="{8ED1FA42-87EF-B23E-3E9B-FE1DF15CE090}"/>
                    </a:ext>
                  </a:extLst>
                </p14:cNvPr>
                <p14:cNvContentPartPr/>
                <p14:nvPr/>
              </p14:nvContentPartPr>
              <p14:xfrm>
                <a:off x="3782045" y="4998513"/>
                <a:ext cx="457920" cy="510840"/>
              </p14:xfrm>
            </p:contentPart>
          </mc:Choice>
          <mc:Fallback>
            <p:pic>
              <p:nvPicPr>
                <p:cNvPr id="78" name="Entrada de lápiz 77">
                  <a:extLst>
                    <a:ext uri="{FF2B5EF4-FFF2-40B4-BE49-F238E27FC236}">
                      <a16:creationId xmlns:a16="http://schemas.microsoft.com/office/drawing/2014/main" id="{8ED1FA42-87EF-B23E-3E9B-FE1DF15CE090}"/>
                    </a:ext>
                  </a:extLst>
                </p:cNvPr>
                <p:cNvPicPr/>
                <p:nvPr/>
              </p:nvPicPr>
              <p:blipFill>
                <a:blip r:embed="rId137"/>
                <a:stretch>
                  <a:fillRect/>
                </a:stretch>
              </p:blipFill>
              <p:spPr>
                <a:xfrm>
                  <a:off x="3746045" y="4962513"/>
                  <a:ext cx="529560" cy="582480"/>
                </a:xfrm>
                <a:prstGeom prst="rect">
                  <a:avLst/>
                </a:prstGeom>
              </p:spPr>
            </p:pic>
          </mc:Fallback>
        </mc:AlternateContent>
      </p:grpSp>
    </p:spTree>
    <p:extLst>
      <p:ext uri="{BB962C8B-B14F-4D97-AF65-F5344CB8AC3E}">
        <p14:creationId xmlns:p14="http://schemas.microsoft.com/office/powerpoint/2010/main" val="1972287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upo 14">
            <a:extLst>
              <a:ext uri="{FF2B5EF4-FFF2-40B4-BE49-F238E27FC236}">
                <a16:creationId xmlns:a16="http://schemas.microsoft.com/office/drawing/2014/main" id="{1FC45F1C-3FF7-95E2-6DCE-BEA9B61601AE}"/>
              </a:ext>
            </a:extLst>
          </p:cNvPr>
          <p:cNvGrpSpPr/>
          <p:nvPr/>
        </p:nvGrpSpPr>
        <p:grpSpPr>
          <a:xfrm>
            <a:off x="2236565" y="1248753"/>
            <a:ext cx="6246000" cy="3485520"/>
            <a:chOff x="2236565" y="1248753"/>
            <a:chExt cx="6246000" cy="3485520"/>
          </a:xfrm>
        </p:grpSpPr>
        <mc:AlternateContent xmlns:mc="http://schemas.openxmlformats.org/markup-compatibility/2006">
          <mc:Choice xmlns:p14="http://schemas.microsoft.com/office/powerpoint/2010/main" Requires="p14">
            <p:contentPart p14:bwMode="auto" r:id="rId2">
              <p14:nvContentPartPr>
                <p14:cNvPr id="2" name="Entrada de lápiz 1">
                  <a:extLst>
                    <a:ext uri="{FF2B5EF4-FFF2-40B4-BE49-F238E27FC236}">
                      <a16:creationId xmlns:a16="http://schemas.microsoft.com/office/drawing/2014/main" id="{F6E4E52C-193D-D9CE-F919-1C8478E9E077}"/>
                    </a:ext>
                  </a:extLst>
                </p14:cNvPr>
                <p14:cNvContentPartPr/>
                <p14:nvPr/>
              </p14:nvContentPartPr>
              <p14:xfrm>
                <a:off x="2398565" y="1248753"/>
                <a:ext cx="3869280" cy="160200"/>
              </p14:xfrm>
            </p:contentPart>
          </mc:Choice>
          <mc:Fallback>
            <p:pic>
              <p:nvPicPr>
                <p:cNvPr id="2" name="Entrada de lápiz 1">
                  <a:extLst>
                    <a:ext uri="{FF2B5EF4-FFF2-40B4-BE49-F238E27FC236}">
                      <a16:creationId xmlns:a16="http://schemas.microsoft.com/office/drawing/2014/main" id="{F6E4E52C-193D-D9CE-F919-1C8478E9E077}"/>
                    </a:ext>
                  </a:extLst>
                </p:cNvPr>
                <p:cNvPicPr/>
                <p:nvPr/>
              </p:nvPicPr>
              <p:blipFill>
                <a:blip r:embed="rId3"/>
                <a:stretch>
                  <a:fillRect/>
                </a:stretch>
              </p:blipFill>
              <p:spPr>
                <a:xfrm>
                  <a:off x="2362565" y="1212753"/>
                  <a:ext cx="394092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Entrada de lápiz 2">
                  <a:extLst>
                    <a:ext uri="{FF2B5EF4-FFF2-40B4-BE49-F238E27FC236}">
                      <a16:creationId xmlns:a16="http://schemas.microsoft.com/office/drawing/2014/main" id="{96420B43-D404-A062-8060-4169B4C1B3E9}"/>
                    </a:ext>
                  </a:extLst>
                </p14:cNvPr>
                <p14:cNvContentPartPr/>
                <p14:nvPr/>
              </p14:nvContentPartPr>
              <p14:xfrm>
                <a:off x="2236565" y="1314273"/>
                <a:ext cx="263520" cy="2422800"/>
              </p14:xfrm>
            </p:contentPart>
          </mc:Choice>
          <mc:Fallback>
            <p:pic>
              <p:nvPicPr>
                <p:cNvPr id="3" name="Entrada de lápiz 2">
                  <a:extLst>
                    <a:ext uri="{FF2B5EF4-FFF2-40B4-BE49-F238E27FC236}">
                      <a16:creationId xmlns:a16="http://schemas.microsoft.com/office/drawing/2014/main" id="{96420B43-D404-A062-8060-4169B4C1B3E9}"/>
                    </a:ext>
                  </a:extLst>
                </p:cNvPr>
                <p:cNvPicPr/>
                <p:nvPr/>
              </p:nvPicPr>
              <p:blipFill>
                <a:blip r:embed="rId5"/>
                <a:stretch>
                  <a:fillRect/>
                </a:stretch>
              </p:blipFill>
              <p:spPr>
                <a:xfrm>
                  <a:off x="2200925" y="1278633"/>
                  <a:ext cx="335160" cy="2494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Entrada de lápiz 3">
                  <a:extLst>
                    <a:ext uri="{FF2B5EF4-FFF2-40B4-BE49-F238E27FC236}">
                      <a16:creationId xmlns:a16="http://schemas.microsoft.com/office/drawing/2014/main" id="{0784DC2C-ACFA-98BF-113A-3BB298DFC371}"/>
                    </a:ext>
                  </a:extLst>
                </p14:cNvPr>
                <p14:cNvContentPartPr/>
                <p14:nvPr/>
              </p14:nvContentPartPr>
              <p14:xfrm>
                <a:off x="6303845" y="1261353"/>
                <a:ext cx="124920" cy="2150640"/>
              </p14:xfrm>
            </p:contentPart>
          </mc:Choice>
          <mc:Fallback>
            <p:pic>
              <p:nvPicPr>
                <p:cNvPr id="4" name="Entrada de lápiz 3">
                  <a:extLst>
                    <a:ext uri="{FF2B5EF4-FFF2-40B4-BE49-F238E27FC236}">
                      <a16:creationId xmlns:a16="http://schemas.microsoft.com/office/drawing/2014/main" id="{0784DC2C-ACFA-98BF-113A-3BB298DFC371}"/>
                    </a:ext>
                  </a:extLst>
                </p:cNvPr>
                <p:cNvPicPr/>
                <p:nvPr/>
              </p:nvPicPr>
              <p:blipFill>
                <a:blip r:embed="rId7"/>
                <a:stretch>
                  <a:fillRect/>
                </a:stretch>
              </p:blipFill>
              <p:spPr>
                <a:xfrm>
                  <a:off x="6267845" y="1225713"/>
                  <a:ext cx="196560" cy="222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 name="Entrada de lápiz 4">
                  <a:extLst>
                    <a:ext uri="{FF2B5EF4-FFF2-40B4-BE49-F238E27FC236}">
                      <a16:creationId xmlns:a16="http://schemas.microsoft.com/office/drawing/2014/main" id="{6FF95C19-2FC5-4C0D-BA3F-2639F431AA8F}"/>
                    </a:ext>
                  </a:extLst>
                </p14:cNvPr>
                <p14:cNvContentPartPr/>
                <p14:nvPr/>
              </p14:nvContentPartPr>
              <p14:xfrm>
                <a:off x="2537165" y="3454113"/>
                <a:ext cx="3846960" cy="214920"/>
              </p14:xfrm>
            </p:contentPart>
          </mc:Choice>
          <mc:Fallback>
            <p:pic>
              <p:nvPicPr>
                <p:cNvPr id="5" name="Entrada de lápiz 4">
                  <a:extLst>
                    <a:ext uri="{FF2B5EF4-FFF2-40B4-BE49-F238E27FC236}">
                      <a16:creationId xmlns:a16="http://schemas.microsoft.com/office/drawing/2014/main" id="{6FF95C19-2FC5-4C0D-BA3F-2639F431AA8F}"/>
                    </a:ext>
                  </a:extLst>
                </p:cNvPr>
                <p:cNvPicPr/>
                <p:nvPr/>
              </p:nvPicPr>
              <p:blipFill>
                <a:blip r:embed="rId9"/>
                <a:stretch>
                  <a:fillRect/>
                </a:stretch>
              </p:blipFill>
              <p:spPr>
                <a:xfrm>
                  <a:off x="2501165" y="3418473"/>
                  <a:ext cx="391860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7" name="Entrada de lápiz 6">
                  <a:extLst>
                    <a:ext uri="{FF2B5EF4-FFF2-40B4-BE49-F238E27FC236}">
                      <a16:creationId xmlns:a16="http://schemas.microsoft.com/office/drawing/2014/main" id="{4506EAF3-7688-72A9-944B-4E622DD6EECC}"/>
                    </a:ext>
                  </a:extLst>
                </p14:cNvPr>
                <p14:cNvContentPartPr/>
                <p14:nvPr/>
              </p14:nvContentPartPr>
              <p14:xfrm>
                <a:off x="4605005" y="3662553"/>
                <a:ext cx="174600" cy="1071720"/>
              </p14:xfrm>
            </p:contentPart>
          </mc:Choice>
          <mc:Fallback>
            <p:pic>
              <p:nvPicPr>
                <p:cNvPr id="7" name="Entrada de lápiz 6">
                  <a:extLst>
                    <a:ext uri="{FF2B5EF4-FFF2-40B4-BE49-F238E27FC236}">
                      <a16:creationId xmlns:a16="http://schemas.microsoft.com/office/drawing/2014/main" id="{4506EAF3-7688-72A9-944B-4E622DD6EECC}"/>
                    </a:ext>
                  </a:extLst>
                </p:cNvPr>
                <p:cNvPicPr/>
                <p:nvPr/>
              </p:nvPicPr>
              <p:blipFill>
                <a:blip r:embed="rId11"/>
                <a:stretch>
                  <a:fillRect/>
                </a:stretch>
              </p:blipFill>
              <p:spPr>
                <a:xfrm>
                  <a:off x="4569005" y="3626553"/>
                  <a:ext cx="246240" cy="1143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8" name="Entrada de lápiz 7">
                  <a:extLst>
                    <a:ext uri="{FF2B5EF4-FFF2-40B4-BE49-F238E27FC236}">
                      <a16:creationId xmlns:a16="http://schemas.microsoft.com/office/drawing/2014/main" id="{8D6FC7A2-AA35-4976-4236-8F6717F1FCDD}"/>
                    </a:ext>
                  </a:extLst>
                </p14:cNvPr>
                <p14:cNvContentPartPr/>
                <p14:nvPr/>
              </p14:nvContentPartPr>
              <p14:xfrm>
                <a:off x="4742525" y="4511793"/>
                <a:ext cx="3592080" cy="209160"/>
              </p14:xfrm>
            </p:contentPart>
          </mc:Choice>
          <mc:Fallback>
            <p:pic>
              <p:nvPicPr>
                <p:cNvPr id="8" name="Entrada de lápiz 7">
                  <a:extLst>
                    <a:ext uri="{FF2B5EF4-FFF2-40B4-BE49-F238E27FC236}">
                      <a16:creationId xmlns:a16="http://schemas.microsoft.com/office/drawing/2014/main" id="{8D6FC7A2-AA35-4976-4236-8F6717F1FCDD}"/>
                    </a:ext>
                  </a:extLst>
                </p:cNvPr>
                <p:cNvPicPr/>
                <p:nvPr/>
              </p:nvPicPr>
              <p:blipFill>
                <a:blip r:embed="rId13"/>
                <a:stretch>
                  <a:fillRect/>
                </a:stretch>
              </p:blipFill>
              <p:spPr>
                <a:xfrm>
                  <a:off x="4706885" y="4475793"/>
                  <a:ext cx="3663720" cy="2808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9" name="Entrada de lápiz 8">
                  <a:extLst>
                    <a:ext uri="{FF2B5EF4-FFF2-40B4-BE49-F238E27FC236}">
                      <a16:creationId xmlns:a16="http://schemas.microsoft.com/office/drawing/2014/main" id="{B0936C87-3C3A-5321-DDBD-D581474EC0B9}"/>
                    </a:ext>
                  </a:extLst>
                </p14:cNvPr>
                <p14:cNvContentPartPr/>
                <p14:nvPr/>
              </p14:nvContentPartPr>
              <p14:xfrm>
                <a:off x="6437045" y="2003673"/>
                <a:ext cx="2045520" cy="2534040"/>
              </p14:xfrm>
            </p:contentPart>
          </mc:Choice>
          <mc:Fallback>
            <p:pic>
              <p:nvPicPr>
                <p:cNvPr id="9" name="Entrada de lápiz 8">
                  <a:extLst>
                    <a:ext uri="{FF2B5EF4-FFF2-40B4-BE49-F238E27FC236}">
                      <a16:creationId xmlns:a16="http://schemas.microsoft.com/office/drawing/2014/main" id="{B0936C87-3C3A-5321-DDBD-D581474EC0B9}"/>
                    </a:ext>
                  </a:extLst>
                </p:cNvPr>
                <p:cNvPicPr/>
                <p:nvPr/>
              </p:nvPicPr>
              <p:blipFill>
                <a:blip r:embed="rId15"/>
                <a:stretch>
                  <a:fillRect/>
                </a:stretch>
              </p:blipFill>
              <p:spPr>
                <a:xfrm>
                  <a:off x="6401045" y="1967673"/>
                  <a:ext cx="2117160" cy="26056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 name="Entrada de lápiz 9">
                  <a:extLst>
                    <a:ext uri="{FF2B5EF4-FFF2-40B4-BE49-F238E27FC236}">
                      <a16:creationId xmlns:a16="http://schemas.microsoft.com/office/drawing/2014/main" id="{3C2C85E8-1079-6D02-CBBE-0D52975E32BC}"/>
                    </a:ext>
                  </a:extLst>
                </p14:cNvPr>
                <p14:cNvContentPartPr/>
                <p14:nvPr/>
              </p14:nvContentPartPr>
              <p14:xfrm>
                <a:off x="6317885" y="1675713"/>
                <a:ext cx="374760" cy="699840"/>
              </p14:xfrm>
            </p:contentPart>
          </mc:Choice>
          <mc:Fallback>
            <p:pic>
              <p:nvPicPr>
                <p:cNvPr id="10" name="Entrada de lápiz 9">
                  <a:extLst>
                    <a:ext uri="{FF2B5EF4-FFF2-40B4-BE49-F238E27FC236}">
                      <a16:creationId xmlns:a16="http://schemas.microsoft.com/office/drawing/2014/main" id="{3C2C85E8-1079-6D02-CBBE-0D52975E32BC}"/>
                    </a:ext>
                  </a:extLst>
                </p:cNvPr>
                <p:cNvPicPr/>
                <p:nvPr/>
              </p:nvPicPr>
              <p:blipFill>
                <a:blip r:embed="rId17"/>
                <a:stretch>
                  <a:fillRect/>
                </a:stretch>
              </p:blipFill>
              <p:spPr>
                <a:xfrm>
                  <a:off x="6282245" y="1639713"/>
                  <a:ext cx="446400" cy="771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Entrada de lápiz 11">
                  <a:extLst>
                    <a:ext uri="{FF2B5EF4-FFF2-40B4-BE49-F238E27FC236}">
                      <a16:creationId xmlns:a16="http://schemas.microsoft.com/office/drawing/2014/main" id="{80541669-DEAB-6C8F-1167-F8AF6AC7A211}"/>
                    </a:ext>
                  </a:extLst>
                </p14:cNvPr>
                <p14:cNvContentPartPr/>
                <p14:nvPr/>
              </p14:nvContentPartPr>
              <p14:xfrm>
                <a:off x="3958445" y="1941753"/>
                <a:ext cx="227520" cy="1047600"/>
              </p14:xfrm>
            </p:contentPart>
          </mc:Choice>
          <mc:Fallback>
            <p:pic>
              <p:nvPicPr>
                <p:cNvPr id="12" name="Entrada de lápiz 11">
                  <a:extLst>
                    <a:ext uri="{FF2B5EF4-FFF2-40B4-BE49-F238E27FC236}">
                      <a16:creationId xmlns:a16="http://schemas.microsoft.com/office/drawing/2014/main" id="{80541669-DEAB-6C8F-1167-F8AF6AC7A211}"/>
                    </a:ext>
                  </a:extLst>
                </p:cNvPr>
                <p:cNvPicPr/>
                <p:nvPr/>
              </p:nvPicPr>
              <p:blipFill>
                <a:blip r:embed="rId19"/>
                <a:stretch>
                  <a:fillRect/>
                </a:stretch>
              </p:blipFill>
              <p:spPr>
                <a:xfrm>
                  <a:off x="3922805" y="1906113"/>
                  <a:ext cx="299160" cy="1119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Entrada de lápiz 12">
                  <a:extLst>
                    <a:ext uri="{FF2B5EF4-FFF2-40B4-BE49-F238E27FC236}">
                      <a16:creationId xmlns:a16="http://schemas.microsoft.com/office/drawing/2014/main" id="{583FE677-A980-C5B6-E6C1-EF1DF5B0B839}"/>
                    </a:ext>
                  </a:extLst>
                </p14:cNvPr>
                <p14:cNvContentPartPr/>
                <p14:nvPr/>
              </p14:nvContentPartPr>
              <p14:xfrm>
                <a:off x="4106765" y="1956873"/>
                <a:ext cx="535320" cy="1063440"/>
              </p14:xfrm>
            </p:contentPart>
          </mc:Choice>
          <mc:Fallback>
            <p:pic>
              <p:nvPicPr>
                <p:cNvPr id="13" name="Entrada de lápiz 12">
                  <a:extLst>
                    <a:ext uri="{FF2B5EF4-FFF2-40B4-BE49-F238E27FC236}">
                      <a16:creationId xmlns:a16="http://schemas.microsoft.com/office/drawing/2014/main" id="{583FE677-A980-C5B6-E6C1-EF1DF5B0B839}"/>
                    </a:ext>
                  </a:extLst>
                </p:cNvPr>
                <p:cNvPicPr/>
                <p:nvPr/>
              </p:nvPicPr>
              <p:blipFill>
                <a:blip r:embed="rId21"/>
                <a:stretch>
                  <a:fillRect/>
                </a:stretch>
              </p:blipFill>
              <p:spPr>
                <a:xfrm>
                  <a:off x="4071125" y="1921233"/>
                  <a:ext cx="606960" cy="1135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Entrada de lápiz 13">
                  <a:extLst>
                    <a:ext uri="{FF2B5EF4-FFF2-40B4-BE49-F238E27FC236}">
                      <a16:creationId xmlns:a16="http://schemas.microsoft.com/office/drawing/2014/main" id="{8F20478E-8CD0-B7C1-B0C9-04DE9EE00FB9}"/>
                    </a:ext>
                  </a:extLst>
                </p14:cNvPr>
                <p14:cNvContentPartPr/>
                <p14:nvPr/>
              </p14:nvContentPartPr>
              <p14:xfrm>
                <a:off x="4036205" y="2548353"/>
                <a:ext cx="425880" cy="187560"/>
              </p14:xfrm>
            </p:contentPart>
          </mc:Choice>
          <mc:Fallback>
            <p:pic>
              <p:nvPicPr>
                <p:cNvPr id="14" name="Entrada de lápiz 13">
                  <a:extLst>
                    <a:ext uri="{FF2B5EF4-FFF2-40B4-BE49-F238E27FC236}">
                      <a16:creationId xmlns:a16="http://schemas.microsoft.com/office/drawing/2014/main" id="{8F20478E-8CD0-B7C1-B0C9-04DE9EE00FB9}"/>
                    </a:ext>
                  </a:extLst>
                </p:cNvPr>
                <p:cNvPicPr/>
                <p:nvPr/>
              </p:nvPicPr>
              <p:blipFill>
                <a:blip r:embed="rId23"/>
                <a:stretch>
                  <a:fillRect/>
                </a:stretch>
              </p:blipFill>
              <p:spPr>
                <a:xfrm>
                  <a:off x="4000565" y="2512353"/>
                  <a:ext cx="497520" cy="259200"/>
                </a:xfrm>
                <a:prstGeom prst="rect">
                  <a:avLst/>
                </a:prstGeom>
              </p:spPr>
            </p:pic>
          </mc:Fallback>
        </mc:AlternateContent>
      </p:grpSp>
      <p:grpSp>
        <p:nvGrpSpPr>
          <p:cNvPr id="30" name="Grupo 29">
            <a:extLst>
              <a:ext uri="{FF2B5EF4-FFF2-40B4-BE49-F238E27FC236}">
                <a16:creationId xmlns:a16="http://schemas.microsoft.com/office/drawing/2014/main" id="{71EC415A-D2CA-2EF8-BC50-99894614D489}"/>
              </a:ext>
            </a:extLst>
          </p:cNvPr>
          <p:cNvGrpSpPr/>
          <p:nvPr/>
        </p:nvGrpSpPr>
        <p:grpSpPr>
          <a:xfrm>
            <a:off x="8211485" y="2217513"/>
            <a:ext cx="999000" cy="1494360"/>
            <a:chOff x="8211485" y="2217513"/>
            <a:chExt cx="999000" cy="1494360"/>
          </a:xfrm>
        </p:grpSpPr>
        <mc:AlternateContent xmlns:mc="http://schemas.openxmlformats.org/markup-compatibility/2006">
          <mc:Choice xmlns:p14="http://schemas.microsoft.com/office/powerpoint/2010/main" Requires="p14">
            <p:contentPart p14:bwMode="auto" r:id="rId24">
              <p14:nvContentPartPr>
                <p14:cNvPr id="16" name="Entrada de lápiz 15">
                  <a:extLst>
                    <a:ext uri="{FF2B5EF4-FFF2-40B4-BE49-F238E27FC236}">
                      <a16:creationId xmlns:a16="http://schemas.microsoft.com/office/drawing/2014/main" id="{55067F94-9CB5-DF44-7E2D-1BEC9E8B8018}"/>
                    </a:ext>
                  </a:extLst>
                </p14:cNvPr>
                <p14:cNvContentPartPr/>
                <p14:nvPr/>
              </p14:nvContentPartPr>
              <p14:xfrm>
                <a:off x="8389685" y="2217513"/>
                <a:ext cx="820800" cy="498960"/>
              </p14:xfrm>
            </p:contentPart>
          </mc:Choice>
          <mc:Fallback>
            <p:pic>
              <p:nvPicPr>
                <p:cNvPr id="16" name="Entrada de lápiz 15">
                  <a:extLst>
                    <a:ext uri="{FF2B5EF4-FFF2-40B4-BE49-F238E27FC236}">
                      <a16:creationId xmlns:a16="http://schemas.microsoft.com/office/drawing/2014/main" id="{55067F94-9CB5-DF44-7E2D-1BEC9E8B8018}"/>
                    </a:ext>
                  </a:extLst>
                </p:cNvPr>
                <p:cNvPicPr/>
                <p:nvPr/>
              </p:nvPicPr>
              <p:blipFill>
                <a:blip r:embed="rId25"/>
                <a:stretch>
                  <a:fillRect/>
                </a:stretch>
              </p:blipFill>
              <p:spPr>
                <a:xfrm>
                  <a:off x="8353685" y="2181513"/>
                  <a:ext cx="892440" cy="570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7" name="Entrada de lápiz 16">
                  <a:extLst>
                    <a:ext uri="{FF2B5EF4-FFF2-40B4-BE49-F238E27FC236}">
                      <a16:creationId xmlns:a16="http://schemas.microsoft.com/office/drawing/2014/main" id="{335A662E-7CD4-ED19-5512-0388E5CFB907}"/>
                    </a:ext>
                  </a:extLst>
                </p14:cNvPr>
                <p14:cNvContentPartPr/>
                <p14:nvPr/>
              </p14:nvContentPartPr>
              <p14:xfrm>
                <a:off x="8510285" y="2441793"/>
                <a:ext cx="90720" cy="258120"/>
              </p14:xfrm>
            </p:contentPart>
          </mc:Choice>
          <mc:Fallback>
            <p:pic>
              <p:nvPicPr>
                <p:cNvPr id="17" name="Entrada de lápiz 16">
                  <a:extLst>
                    <a:ext uri="{FF2B5EF4-FFF2-40B4-BE49-F238E27FC236}">
                      <a16:creationId xmlns:a16="http://schemas.microsoft.com/office/drawing/2014/main" id="{335A662E-7CD4-ED19-5512-0388E5CFB907}"/>
                    </a:ext>
                  </a:extLst>
                </p:cNvPr>
                <p:cNvPicPr/>
                <p:nvPr/>
              </p:nvPicPr>
              <p:blipFill>
                <a:blip r:embed="rId27"/>
                <a:stretch>
                  <a:fillRect/>
                </a:stretch>
              </p:blipFill>
              <p:spPr>
                <a:xfrm>
                  <a:off x="8474285" y="2406153"/>
                  <a:ext cx="1623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8" name="Entrada de lápiz 17">
                  <a:extLst>
                    <a:ext uri="{FF2B5EF4-FFF2-40B4-BE49-F238E27FC236}">
                      <a16:creationId xmlns:a16="http://schemas.microsoft.com/office/drawing/2014/main" id="{DD73A1A3-31EF-EC89-DADF-6210B9A63236}"/>
                    </a:ext>
                  </a:extLst>
                </p14:cNvPr>
                <p14:cNvContentPartPr/>
                <p14:nvPr/>
              </p14:nvContentPartPr>
              <p14:xfrm>
                <a:off x="8211485" y="2352873"/>
                <a:ext cx="303840" cy="449640"/>
              </p14:xfrm>
            </p:contentPart>
          </mc:Choice>
          <mc:Fallback>
            <p:pic>
              <p:nvPicPr>
                <p:cNvPr id="18" name="Entrada de lápiz 17">
                  <a:extLst>
                    <a:ext uri="{FF2B5EF4-FFF2-40B4-BE49-F238E27FC236}">
                      <a16:creationId xmlns:a16="http://schemas.microsoft.com/office/drawing/2014/main" id="{DD73A1A3-31EF-EC89-DADF-6210B9A63236}"/>
                    </a:ext>
                  </a:extLst>
                </p:cNvPr>
                <p:cNvPicPr/>
                <p:nvPr/>
              </p:nvPicPr>
              <p:blipFill>
                <a:blip r:embed="rId29"/>
                <a:stretch>
                  <a:fillRect/>
                </a:stretch>
              </p:blipFill>
              <p:spPr>
                <a:xfrm>
                  <a:off x="8175845" y="2317233"/>
                  <a:ext cx="375480" cy="5212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0" name="Entrada de lápiz 19">
                  <a:extLst>
                    <a:ext uri="{FF2B5EF4-FFF2-40B4-BE49-F238E27FC236}">
                      <a16:creationId xmlns:a16="http://schemas.microsoft.com/office/drawing/2014/main" id="{5FFA192A-B575-8E61-F833-59CC0CAFF5E0}"/>
                    </a:ext>
                  </a:extLst>
                </p14:cNvPr>
                <p14:cNvContentPartPr/>
                <p14:nvPr/>
              </p14:nvContentPartPr>
              <p14:xfrm>
                <a:off x="8958845" y="2666793"/>
                <a:ext cx="117360" cy="574200"/>
              </p14:xfrm>
            </p:contentPart>
          </mc:Choice>
          <mc:Fallback>
            <p:pic>
              <p:nvPicPr>
                <p:cNvPr id="20" name="Entrada de lápiz 19">
                  <a:extLst>
                    <a:ext uri="{FF2B5EF4-FFF2-40B4-BE49-F238E27FC236}">
                      <a16:creationId xmlns:a16="http://schemas.microsoft.com/office/drawing/2014/main" id="{5FFA192A-B575-8E61-F833-59CC0CAFF5E0}"/>
                    </a:ext>
                  </a:extLst>
                </p:cNvPr>
                <p:cNvPicPr/>
                <p:nvPr/>
              </p:nvPicPr>
              <p:blipFill>
                <a:blip r:embed="rId31"/>
                <a:stretch>
                  <a:fillRect/>
                </a:stretch>
              </p:blipFill>
              <p:spPr>
                <a:xfrm>
                  <a:off x="8922845" y="2631153"/>
                  <a:ext cx="189000" cy="6458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Entrada de lápiz 20">
                  <a:extLst>
                    <a:ext uri="{FF2B5EF4-FFF2-40B4-BE49-F238E27FC236}">
                      <a16:creationId xmlns:a16="http://schemas.microsoft.com/office/drawing/2014/main" id="{1710D322-9B9A-A704-3207-E8C688AF4FD7}"/>
                    </a:ext>
                  </a:extLst>
                </p14:cNvPr>
                <p14:cNvContentPartPr/>
                <p14:nvPr/>
              </p14:nvContentPartPr>
              <p14:xfrm>
                <a:off x="8934005" y="3247113"/>
                <a:ext cx="245160" cy="464760"/>
              </p14:xfrm>
            </p:contentPart>
          </mc:Choice>
          <mc:Fallback>
            <p:pic>
              <p:nvPicPr>
                <p:cNvPr id="21" name="Entrada de lápiz 20">
                  <a:extLst>
                    <a:ext uri="{FF2B5EF4-FFF2-40B4-BE49-F238E27FC236}">
                      <a16:creationId xmlns:a16="http://schemas.microsoft.com/office/drawing/2014/main" id="{1710D322-9B9A-A704-3207-E8C688AF4FD7}"/>
                    </a:ext>
                  </a:extLst>
                </p:cNvPr>
                <p:cNvPicPr/>
                <p:nvPr/>
              </p:nvPicPr>
              <p:blipFill>
                <a:blip r:embed="rId33"/>
                <a:stretch>
                  <a:fillRect/>
                </a:stretch>
              </p:blipFill>
              <p:spPr>
                <a:xfrm>
                  <a:off x="8898005" y="3211113"/>
                  <a:ext cx="316800" cy="536400"/>
                </a:xfrm>
                <a:prstGeom prst="rect">
                  <a:avLst/>
                </a:prstGeom>
              </p:spPr>
            </p:pic>
          </mc:Fallback>
        </mc:AlternateContent>
      </p:grpSp>
      <p:grpSp>
        <p:nvGrpSpPr>
          <p:cNvPr id="37" name="Grupo 36">
            <a:extLst>
              <a:ext uri="{FF2B5EF4-FFF2-40B4-BE49-F238E27FC236}">
                <a16:creationId xmlns:a16="http://schemas.microsoft.com/office/drawing/2014/main" id="{BA61990C-AA2D-3C8A-CD64-07B8FA66A45F}"/>
              </a:ext>
            </a:extLst>
          </p:cNvPr>
          <p:cNvGrpSpPr/>
          <p:nvPr/>
        </p:nvGrpSpPr>
        <p:grpSpPr>
          <a:xfrm>
            <a:off x="9694325" y="2690193"/>
            <a:ext cx="1645200" cy="2270160"/>
            <a:chOff x="9694325" y="2690193"/>
            <a:chExt cx="1645200" cy="2270160"/>
          </a:xfrm>
        </p:grpSpPr>
        <mc:AlternateContent xmlns:mc="http://schemas.openxmlformats.org/markup-compatibility/2006">
          <mc:Choice xmlns:p14="http://schemas.microsoft.com/office/powerpoint/2010/main" Requires="p14">
            <p:contentPart p14:bwMode="auto" r:id="rId34">
              <p14:nvContentPartPr>
                <p14:cNvPr id="22" name="Entrada de lápiz 21">
                  <a:extLst>
                    <a:ext uri="{FF2B5EF4-FFF2-40B4-BE49-F238E27FC236}">
                      <a16:creationId xmlns:a16="http://schemas.microsoft.com/office/drawing/2014/main" id="{D373258C-B6E8-EA73-CB97-B21CC0BFB4BC}"/>
                    </a:ext>
                  </a:extLst>
                </p14:cNvPr>
                <p14:cNvContentPartPr/>
                <p14:nvPr/>
              </p14:nvContentPartPr>
              <p14:xfrm>
                <a:off x="10917245" y="2690193"/>
                <a:ext cx="117720" cy="471600"/>
              </p14:xfrm>
            </p:contentPart>
          </mc:Choice>
          <mc:Fallback>
            <p:pic>
              <p:nvPicPr>
                <p:cNvPr id="22" name="Entrada de lápiz 21">
                  <a:extLst>
                    <a:ext uri="{FF2B5EF4-FFF2-40B4-BE49-F238E27FC236}">
                      <a16:creationId xmlns:a16="http://schemas.microsoft.com/office/drawing/2014/main" id="{D373258C-B6E8-EA73-CB97-B21CC0BFB4BC}"/>
                    </a:ext>
                  </a:extLst>
                </p:cNvPr>
                <p:cNvPicPr/>
                <p:nvPr/>
              </p:nvPicPr>
              <p:blipFill>
                <a:blip r:embed="rId35"/>
                <a:stretch>
                  <a:fillRect/>
                </a:stretch>
              </p:blipFill>
              <p:spPr>
                <a:xfrm>
                  <a:off x="10881245" y="2654193"/>
                  <a:ext cx="189360" cy="543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Entrada de lápiz 22">
                  <a:extLst>
                    <a:ext uri="{FF2B5EF4-FFF2-40B4-BE49-F238E27FC236}">
                      <a16:creationId xmlns:a16="http://schemas.microsoft.com/office/drawing/2014/main" id="{55F6031E-34D0-7EC8-4F32-06719F163EDC}"/>
                    </a:ext>
                  </a:extLst>
                </p14:cNvPr>
                <p14:cNvContentPartPr/>
                <p14:nvPr/>
              </p14:nvContentPartPr>
              <p14:xfrm>
                <a:off x="11036045" y="3272673"/>
                <a:ext cx="131040" cy="609120"/>
              </p14:xfrm>
            </p:contentPart>
          </mc:Choice>
          <mc:Fallback>
            <p:pic>
              <p:nvPicPr>
                <p:cNvPr id="23" name="Entrada de lápiz 22">
                  <a:extLst>
                    <a:ext uri="{FF2B5EF4-FFF2-40B4-BE49-F238E27FC236}">
                      <a16:creationId xmlns:a16="http://schemas.microsoft.com/office/drawing/2014/main" id="{55F6031E-34D0-7EC8-4F32-06719F163EDC}"/>
                    </a:ext>
                  </a:extLst>
                </p:cNvPr>
                <p:cNvPicPr/>
                <p:nvPr/>
              </p:nvPicPr>
              <p:blipFill>
                <a:blip r:embed="rId37"/>
                <a:stretch>
                  <a:fillRect/>
                </a:stretch>
              </p:blipFill>
              <p:spPr>
                <a:xfrm>
                  <a:off x="11000405" y="3237033"/>
                  <a:ext cx="202680" cy="680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4" name="Entrada de lápiz 23">
                  <a:extLst>
                    <a:ext uri="{FF2B5EF4-FFF2-40B4-BE49-F238E27FC236}">
                      <a16:creationId xmlns:a16="http://schemas.microsoft.com/office/drawing/2014/main" id="{88C08F94-79CE-4A62-D5C6-0E20034B9648}"/>
                    </a:ext>
                  </a:extLst>
                </p14:cNvPr>
                <p14:cNvContentPartPr/>
                <p14:nvPr/>
              </p14:nvContentPartPr>
              <p14:xfrm>
                <a:off x="9961085" y="3360513"/>
                <a:ext cx="80640" cy="812160"/>
              </p14:xfrm>
            </p:contentPart>
          </mc:Choice>
          <mc:Fallback>
            <p:pic>
              <p:nvPicPr>
                <p:cNvPr id="24" name="Entrada de lápiz 23">
                  <a:extLst>
                    <a:ext uri="{FF2B5EF4-FFF2-40B4-BE49-F238E27FC236}">
                      <a16:creationId xmlns:a16="http://schemas.microsoft.com/office/drawing/2014/main" id="{88C08F94-79CE-4A62-D5C6-0E20034B9648}"/>
                    </a:ext>
                  </a:extLst>
                </p:cNvPr>
                <p:cNvPicPr/>
                <p:nvPr/>
              </p:nvPicPr>
              <p:blipFill>
                <a:blip r:embed="rId39"/>
                <a:stretch>
                  <a:fillRect/>
                </a:stretch>
              </p:blipFill>
              <p:spPr>
                <a:xfrm>
                  <a:off x="9925445" y="3324513"/>
                  <a:ext cx="152280" cy="883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5" name="Entrada de lápiz 24">
                  <a:extLst>
                    <a:ext uri="{FF2B5EF4-FFF2-40B4-BE49-F238E27FC236}">
                      <a16:creationId xmlns:a16="http://schemas.microsoft.com/office/drawing/2014/main" id="{7F97C899-7846-E3E8-AB94-4997AC241C41}"/>
                    </a:ext>
                  </a:extLst>
                </p14:cNvPr>
                <p14:cNvContentPartPr/>
                <p14:nvPr/>
              </p14:nvContentPartPr>
              <p14:xfrm>
                <a:off x="9845885" y="3232353"/>
                <a:ext cx="190440" cy="239760"/>
              </p14:xfrm>
            </p:contentPart>
          </mc:Choice>
          <mc:Fallback>
            <p:pic>
              <p:nvPicPr>
                <p:cNvPr id="25" name="Entrada de lápiz 24">
                  <a:extLst>
                    <a:ext uri="{FF2B5EF4-FFF2-40B4-BE49-F238E27FC236}">
                      <a16:creationId xmlns:a16="http://schemas.microsoft.com/office/drawing/2014/main" id="{7F97C899-7846-E3E8-AB94-4997AC241C41}"/>
                    </a:ext>
                  </a:extLst>
                </p:cNvPr>
                <p:cNvPicPr/>
                <p:nvPr/>
              </p:nvPicPr>
              <p:blipFill>
                <a:blip r:embed="rId41"/>
                <a:stretch>
                  <a:fillRect/>
                </a:stretch>
              </p:blipFill>
              <p:spPr>
                <a:xfrm>
                  <a:off x="9809885" y="3196353"/>
                  <a:ext cx="262080" cy="3114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26" name="Entrada de lápiz 25">
                  <a:extLst>
                    <a:ext uri="{FF2B5EF4-FFF2-40B4-BE49-F238E27FC236}">
                      <a16:creationId xmlns:a16="http://schemas.microsoft.com/office/drawing/2014/main" id="{D032CA4D-0D45-28AF-3864-1B2E81B337A8}"/>
                    </a:ext>
                  </a:extLst>
                </p14:cNvPr>
                <p14:cNvContentPartPr/>
                <p14:nvPr/>
              </p14:nvContentPartPr>
              <p14:xfrm>
                <a:off x="9694325" y="4272033"/>
                <a:ext cx="168480" cy="688320"/>
              </p14:xfrm>
            </p:contentPart>
          </mc:Choice>
          <mc:Fallback>
            <p:pic>
              <p:nvPicPr>
                <p:cNvPr id="26" name="Entrada de lápiz 25">
                  <a:extLst>
                    <a:ext uri="{FF2B5EF4-FFF2-40B4-BE49-F238E27FC236}">
                      <a16:creationId xmlns:a16="http://schemas.microsoft.com/office/drawing/2014/main" id="{D032CA4D-0D45-28AF-3864-1B2E81B337A8}"/>
                    </a:ext>
                  </a:extLst>
                </p:cNvPr>
                <p:cNvPicPr/>
                <p:nvPr/>
              </p:nvPicPr>
              <p:blipFill>
                <a:blip r:embed="rId43"/>
                <a:stretch>
                  <a:fillRect/>
                </a:stretch>
              </p:blipFill>
              <p:spPr>
                <a:xfrm>
                  <a:off x="9658325" y="4236393"/>
                  <a:ext cx="240120" cy="759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27" name="Entrada de lápiz 26">
                  <a:extLst>
                    <a:ext uri="{FF2B5EF4-FFF2-40B4-BE49-F238E27FC236}">
                      <a16:creationId xmlns:a16="http://schemas.microsoft.com/office/drawing/2014/main" id="{7782E835-2F22-18FE-B67C-1DA00626C2CA}"/>
                    </a:ext>
                  </a:extLst>
                </p14:cNvPr>
                <p14:cNvContentPartPr/>
                <p14:nvPr/>
              </p14:nvContentPartPr>
              <p14:xfrm>
                <a:off x="9922565" y="4254393"/>
                <a:ext cx="335520" cy="367560"/>
              </p14:xfrm>
            </p:contentPart>
          </mc:Choice>
          <mc:Fallback>
            <p:pic>
              <p:nvPicPr>
                <p:cNvPr id="27" name="Entrada de lápiz 26">
                  <a:extLst>
                    <a:ext uri="{FF2B5EF4-FFF2-40B4-BE49-F238E27FC236}">
                      <a16:creationId xmlns:a16="http://schemas.microsoft.com/office/drawing/2014/main" id="{7782E835-2F22-18FE-B67C-1DA00626C2CA}"/>
                    </a:ext>
                  </a:extLst>
                </p:cNvPr>
                <p:cNvPicPr/>
                <p:nvPr/>
              </p:nvPicPr>
              <p:blipFill>
                <a:blip r:embed="rId45"/>
                <a:stretch>
                  <a:fillRect/>
                </a:stretch>
              </p:blipFill>
              <p:spPr>
                <a:xfrm>
                  <a:off x="9886925" y="4218753"/>
                  <a:ext cx="40716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1" name="Entrada de lápiz 30">
                  <a:extLst>
                    <a:ext uri="{FF2B5EF4-FFF2-40B4-BE49-F238E27FC236}">
                      <a16:creationId xmlns:a16="http://schemas.microsoft.com/office/drawing/2014/main" id="{AC9CA443-7A42-D743-697D-E8E2B50A1477}"/>
                    </a:ext>
                  </a:extLst>
                </p14:cNvPr>
                <p14:cNvContentPartPr/>
                <p14:nvPr/>
              </p14:nvContentPartPr>
              <p14:xfrm>
                <a:off x="10378685" y="4186353"/>
                <a:ext cx="98280" cy="268920"/>
              </p14:xfrm>
            </p:contentPart>
          </mc:Choice>
          <mc:Fallback>
            <p:pic>
              <p:nvPicPr>
                <p:cNvPr id="31" name="Entrada de lápiz 30">
                  <a:extLst>
                    <a:ext uri="{FF2B5EF4-FFF2-40B4-BE49-F238E27FC236}">
                      <a16:creationId xmlns:a16="http://schemas.microsoft.com/office/drawing/2014/main" id="{AC9CA443-7A42-D743-697D-E8E2B50A1477}"/>
                    </a:ext>
                  </a:extLst>
                </p:cNvPr>
                <p:cNvPicPr/>
                <p:nvPr/>
              </p:nvPicPr>
              <p:blipFill>
                <a:blip r:embed="rId47"/>
                <a:stretch>
                  <a:fillRect/>
                </a:stretch>
              </p:blipFill>
              <p:spPr>
                <a:xfrm>
                  <a:off x="10343045" y="4150713"/>
                  <a:ext cx="169920" cy="3405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2" name="Entrada de lápiz 31">
                  <a:extLst>
                    <a:ext uri="{FF2B5EF4-FFF2-40B4-BE49-F238E27FC236}">
                      <a16:creationId xmlns:a16="http://schemas.microsoft.com/office/drawing/2014/main" id="{F3656B8C-C773-6FC8-30E6-787471A2D3BD}"/>
                    </a:ext>
                  </a:extLst>
                </p14:cNvPr>
                <p14:cNvContentPartPr/>
                <p14:nvPr/>
              </p14:nvContentPartPr>
              <p14:xfrm>
                <a:off x="10497845" y="4129833"/>
                <a:ext cx="195840" cy="315000"/>
              </p14:xfrm>
            </p:contentPart>
          </mc:Choice>
          <mc:Fallback>
            <p:pic>
              <p:nvPicPr>
                <p:cNvPr id="32" name="Entrada de lápiz 31">
                  <a:extLst>
                    <a:ext uri="{FF2B5EF4-FFF2-40B4-BE49-F238E27FC236}">
                      <a16:creationId xmlns:a16="http://schemas.microsoft.com/office/drawing/2014/main" id="{F3656B8C-C773-6FC8-30E6-787471A2D3BD}"/>
                    </a:ext>
                  </a:extLst>
                </p:cNvPr>
                <p:cNvPicPr/>
                <p:nvPr/>
              </p:nvPicPr>
              <p:blipFill>
                <a:blip r:embed="rId49"/>
                <a:stretch>
                  <a:fillRect/>
                </a:stretch>
              </p:blipFill>
              <p:spPr>
                <a:xfrm>
                  <a:off x="10462205" y="4094193"/>
                  <a:ext cx="267480" cy="386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3" name="Entrada de lápiz 32">
                  <a:extLst>
                    <a:ext uri="{FF2B5EF4-FFF2-40B4-BE49-F238E27FC236}">
                      <a16:creationId xmlns:a16="http://schemas.microsoft.com/office/drawing/2014/main" id="{1A3B6F73-3310-6CEC-6CE0-678E208EEAF1}"/>
                    </a:ext>
                  </a:extLst>
                </p14:cNvPr>
                <p14:cNvContentPartPr/>
                <p14:nvPr/>
              </p14:nvContentPartPr>
              <p14:xfrm>
                <a:off x="10577405" y="4118313"/>
                <a:ext cx="108720" cy="200160"/>
              </p14:xfrm>
            </p:contentPart>
          </mc:Choice>
          <mc:Fallback>
            <p:pic>
              <p:nvPicPr>
                <p:cNvPr id="33" name="Entrada de lápiz 32">
                  <a:extLst>
                    <a:ext uri="{FF2B5EF4-FFF2-40B4-BE49-F238E27FC236}">
                      <a16:creationId xmlns:a16="http://schemas.microsoft.com/office/drawing/2014/main" id="{1A3B6F73-3310-6CEC-6CE0-678E208EEAF1}"/>
                    </a:ext>
                  </a:extLst>
                </p:cNvPr>
                <p:cNvPicPr/>
                <p:nvPr/>
              </p:nvPicPr>
              <p:blipFill>
                <a:blip r:embed="rId51"/>
                <a:stretch>
                  <a:fillRect/>
                </a:stretch>
              </p:blipFill>
              <p:spPr>
                <a:xfrm>
                  <a:off x="10541405" y="4082673"/>
                  <a:ext cx="1803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4" name="Entrada de lápiz 33">
                  <a:extLst>
                    <a:ext uri="{FF2B5EF4-FFF2-40B4-BE49-F238E27FC236}">
                      <a16:creationId xmlns:a16="http://schemas.microsoft.com/office/drawing/2014/main" id="{B40EEDEF-2717-DD23-E82A-958269DCD93E}"/>
                    </a:ext>
                  </a:extLst>
                </p14:cNvPr>
                <p14:cNvContentPartPr/>
                <p14:nvPr/>
              </p14:nvContentPartPr>
              <p14:xfrm>
                <a:off x="10702685" y="4109313"/>
                <a:ext cx="247680" cy="810000"/>
              </p14:xfrm>
            </p:contentPart>
          </mc:Choice>
          <mc:Fallback>
            <p:pic>
              <p:nvPicPr>
                <p:cNvPr id="34" name="Entrada de lápiz 33">
                  <a:extLst>
                    <a:ext uri="{FF2B5EF4-FFF2-40B4-BE49-F238E27FC236}">
                      <a16:creationId xmlns:a16="http://schemas.microsoft.com/office/drawing/2014/main" id="{B40EEDEF-2717-DD23-E82A-958269DCD93E}"/>
                    </a:ext>
                  </a:extLst>
                </p:cNvPr>
                <p:cNvPicPr/>
                <p:nvPr/>
              </p:nvPicPr>
              <p:blipFill>
                <a:blip r:embed="rId53"/>
                <a:stretch>
                  <a:fillRect/>
                </a:stretch>
              </p:blipFill>
              <p:spPr>
                <a:xfrm>
                  <a:off x="10666685" y="4073313"/>
                  <a:ext cx="319320" cy="8816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5" name="Entrada de lápiz 34">
                  <a:extLst>
                    <a:ext uri="{FF2B5EF4-FFF2-40B4-BE49-F238E27FC236}">
                      <a16:creationId xmlns:a16="http://schemas.microsoft.com/office/drawing/2014/main" id="{0A496576-7BAA-6AA4-B5D2-C908B5A0117E}"/>
                    </a:ext>
                  </a:extLst>
                </p14:cNvPr>
                <p14:cNvContentPartPr/>
                <p14:nvPr/>
              </p14:nvContentPartPr>
              <p14:xfrm>
                <a:off x="10754525" y="4451673"/>
                <a:ext cx="325080" cy="88920"/>
              </p14:xfrm>
            </p:contentPart>
          </mc:Choice>
          <mc:Fallback>
            <p:pic>
              <p:nvPicPr>
                <p:cNvPr id="35" name="Entrada de lápiz 34">
                  <a:extLst>
                    <a:ext uri="{FF2B5EF4-FFF2-40B4-BE49-F238E27FC236}">
                      <a16:creationId xmlns:a16="http://schemas.microsoft.com/office/drawing/2014/main" id="{0A496576-7BAA-6AA4-B5D2-C908B5A0117E}"/>
                    </a:ext>
                  </a:extLst>
                </p:cNvPr>
                <p:cNvPicPr/>
                <p:nvPr/>
              </p:nvPicPr>
              <p:blipFill>
                <a:blip r:embed="rId55"/>
                <a:stretch>
                  <a:fillRect/>
                </a:stretch>
              </p:blipFill>
              <p:spPr>
                <a:xfrm>
                  <a:off x="10718885" y="4415673"/>
                  <a:ext cx="39672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6" name="Entrada de lápiz 35">
                  <a:extLst>
                    <a:ext uri="{FF2B5EF4-FFF2-40B4-BE49-F238E27FC236}">
                      <a16:creationId xmlns:a16="http://schemas.microsoft.com/office/drawing/2014/main" id="{B04AAAF6-571D-FA37-FB9C-00C49C479EE4}"/>
                    </a:ext>
                  </a:extLst>
                </p14:cNvPr>
                <p14:cNvContentPartPr/>
                <p14:nvPr/>
              </p14:nvContentPartPr>
              <p14:xfrm>
                <a:off x="11008685" y="4114713"/>
                <a:ext cx="330840" cy="165600"/>
              </p14:xfrm>
            </p:contentPart>
          </mc:Choice>
          <mc:Fallback>
            <p:pic>
              <p:nvPicPr>
                <p:cNvPr id="36" name="Entrada de lápiz 35">
                  <a:extLst>
                    <a:ext uri="{FF2B5EF4-FFF2-40B4-BE49-F238E27FC236}">
                      <a16:creationId xmlns:a16="http://schemas.microsoft.com/office/drawing/2014/main" id="{B04AAAF6-571D-FA37-FB9C-00C49C479EE4}"/>
                    </a:ext>
                  </a:extLst>
                </p:cNvPr>
                <p:cNvPicPr/>
                <p:nvPr/>
              </p:nvPicPr>
              <p:blipFill>
                <a:blip r:embed="rId57"/>
                <a:stretch>
                  <a:fillRect/>
                </a:stretch>
              </p:blipFill>
              <p:spPr>
                <a:xfrm>
                  <a:off x="10973045" y="4079073"/>
                  <a:ext cx="402480" cy="237240"/>
                </a:xfrm>
                <a:prstGeom prst="rect">
                  <a:avLst/>
                </a:prstGeom>
              </p:spPr>
            </p:pic>
          </mc:Fallback>
        </mc:AlternateContent>
      </p:grpSp>
    </p:spTree>
    <p:extLst>
      <p:ext uri="{BB962C8B-B14F-4D97-AF65-F5344CB8AC3E}">
        <p14:creationId xmlns:p14="http://schemas.microsoft.com/office/powerpoint/2010/main" val="2314458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16" name="Entrada de lápiz 15">
                <a:extLst>
                  <a:ext uri="{FF2B5EF4-FFF2-40B4-BE49-F238E27FC236}">
                    <a16:creationId xmlns:a16="http://schemas.microsoft.com/office/drawing/2014/main" id="{C9B9E447-2E8E-01FC-E7A0-2FD344D07ADE}"/>
                  </a:ext>
                </a:extLst>
              </p14:cNvPr>
              <p14:cNvContentPartPr/>
              <p14:nvPr/>
            </p14:nvContentPartPr>
            <p14:xfrm>
              <a:off x="6102245" y="2465193"/>
              <a:ext cx="95760" cy="240480"/>
            </p14:xfrm>
          </p:contentPart>
        </mc:Choice>
        <mc:Fallback>
          <p:pic>
            <p:nvPicPr>
              <p:cNvPr id="16" name="Entrada de lápiz 15">
                <a:extLst>
                  <a:ext uri="{FF2B5EF4-FFF2-40B4-BE49-F238E27FC236}">
                    <a16:creationId xmlns:a16="http://schemas.microsoft.com/office/drawing/2014/main" id="{C9B9E447-2E8E-01FC-E7A0-2FD344D07ADE}"/>
                  </a:ext>
                </a:extLst>
              </p:cNvPr>
              <p:cNvPicPr/>
              <p:nvPr/>
            </p:nvPicPr>
            <p:blipFill>
              <a:blip r:embed="rId3"/>
              <a:stretch>
                <a:fillRect/>
              </a:stretch>
            </p:blipFill>
            <p:spPr>
              <a:xfrm>
                <a:off x="6066605" y="2429193"/>
                <a:ext cx="167400" cy="312120"/>
              </a:xfrm>
              <a:prstGeom prst="rect">
                <a:avLst/>
              </a:prstGeom>
            </p:spPr>
          </p:pic>
        </mc:Fallback>
      </mc:AlternateContent>
      <p:grpSp>
        <p:nvGrpSpPr>
          <p:cNvPr id="87" name="Grupo 86">
            <a:extLst>
              <a:ext uri="{FF2B5EF4-FFF2-40B4-BE49-F238E27FC236}">
                <a16:creationId xmlns:a16="http://schemas.microsoft.com/office/drawing/2014/main" id="{39642CEB-9EB6-5798-1F31-82BD6A694307}"/>
              </a:ext>
            </a:extLst>
          </p:cNvPr>
          <p:cNvGrpSpPr/>
          <p:nvPr/>
        </p:nvGrpSpPr>
        <p:grpSpPr>
          <a:xfrm>
            <a:off x="980525" y="686433"/>
            <a:ext cx="10458360" cy="5919120"/>
            <a:chOff x="980525" y="686433"/>
            <a:chExt cx="10458360" cy="5919120"/>
          </a:xfrm>
        </p:grpSpPr>
        <mc:AlternateContent xmlns:mc="http://schemas.openxmlformats.org/markup-compatibility/2006">
          <mc:Choice xmlns:p14="http://schemas.microsoft.com/office/powerpoint/2010/main" Requires="p14">
            <p:contentPart p14:bwMode="auto" r:id="rId4">
              <p14:nvContentPartPr>
                <p14:cNvPr id="9" name="Entrada de lápiz 8">
                  <a:extLst>
                    <a:ext uri="{FF2B5EF4-FFF2-40B4-BE49-F238E27FC236}">
                      <a16:creationId xmlns:a16="http://schemas.microsoft.com/office/drawing/2014/main" id="{34FDEBFA-A176-4762-3BB8-B884D4B7CCE7}"/>
                    </a:ext>
                  </a:extLst>
                </p14:cNvPr>
                <p14:cNvContentPartPr/>
                <p14:nvPr/>
              </p14:nvContentPartPr>
              <p14:xfrm>
                <a:off x="8503085" y="1871913"/>
                <a:ext cx="110880" cy="1643040"/>
              </p14:xfrm>
            </p:contentPart>
          </mc:Choice>
          <mc:Fallback>
            <p:pic>
              <p:nvPicPr>
                <p:cNvPr id="9" name="Entrada de lápiz 8">
                  <a:extLst>
                    <a:ext uri="{FF2B5EF4-FFF2-40B4-BE49-F238E27FC236}">
                      <a16:creationId xmlns:a16="http://schemas.microsoft.com/office/drawing/2014/main" id="{34FDEBFA-A176-4762-3BB8-B884D4B7CCE7}"/>
                    </a:ext>
                  </a:extLst>
                </p:cNvPr>
                <p:cNvPicPr/>
                <p:nvPr/>
              </p:nvPicPr>
              <p:blipFill>
                <a:blip r:embed="rId5"/>
                <a:stretch>
                  <a:fillRect/>
                </a:stretch>
              </p:blipFill>
              <p:spPr>
                <a:xfrm>
                  <a:off x="8467085" y="1836273"/>
                  <a:ext cx="182520" cy="1714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Entrada de lápiz 9">
                  <a:extLst>
                    <a:ext uri="{FF2B5EF4-FFF2-40B4-BE49-F238E27FC236}">
                      <a16:creationId xmlns:a16="http://schemas.microsoft.com/office/drawing/2014/main" id="{9149F114-3731-6718-0EEA-70F670613218}"/>
                    </a:ext>
                  </a:extLst>
                </p14:cNvPr>
                <p14:cNvContentPartPr/>
                <p14:nvPr/>
              </p14:nvContentPartPr>
              <p14:xfrm>
                <a:off x="8484365" y="1686873"/>
                <a:ext cx="2936880" cy="199080"/>
              </p14:xfrm>
            </p:contentPart>
          </mc:Choice>
          <mc:Fallback>
            <p:pic>
              <p:nvPicPr>
                <p:cNvPr id="10" name="Entrada de lápiz 9">
                  <a:extLst>
                    <a:ext uri="{FF2B5EF4-FFF2-40B4-BE49-F238E27FC236}">
                      <a16:creationId xmlns:a16="http://schemas.microsoft.com/office/drawing/2014/main" id="{9149F114-3731-6718-0EEA-70F670613218}"/>
                    </a:ext>
                  </a:extLst>
                </p:cNvPr>
                <p:cNvPicPr/>
                <p:nvPr/>
              </p:nvPicPr>
              <p:blipFill>
                <a:blip r:embed="rId7"/>
                <a:stretch>
                  <a:fillRect/>
                </a:stretch>
              </p:blipFill>
              <p:spPr>
                <a:xfrm>
                  <a:off x="8448365" y="1650873"/>
                  <a:ext cx="300852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Entrada de lápiz 10">
                  <a:extLst>
                    <a:ext uri="{FF2B5EF4-FFF2-40B4-BE49-F238E27FC236}">
                      <a16:creationId xmlns:a16="http://schemas.microsoft.com/office/drawing/2014/main" id="{D9E568EB-2510-34BC-A968-5EECA39CB075}"/>
                    </a:ext>
                  </a:extLst>
                </p14:cNvPr>
                <p14:cNvContentPartPr/>
                <p14:nvPr/>
              </p14:nvContentPartPr>
              <p14:xfrm>
                <a:off x="8786765" y="1767513"/>
                <a:ext cx="2652120" cy="2371320"/>
              </p14:xfrm>
            </p:contentPart>
          </mc:Choice>
          <mc:Fallback>
            <p:pic>
              <p:nvPicPr>
                <p:cNvPr id="11" name="Entrada de lápiz 10">
                  <a:extLst>
                    <a:ext uri="{FF2B5EF4-FFF2-40B4-BE49-F238E27FC236}">
                      <a16:creationId xmlns:a16="http://schemas.microsoft.com/office/drawing/2014/main" id="{D9E568EB-2510-34BC-A968-5EECA39CB075}"/>
                    </a:ext>
                  </a:extLst>
                </p:cNvPr>
                <p:cNvPicPr/>
                <p:nvPr/>
              </p:nvPicPr>
              <p:blipFill>
                <a:blip r:embed="rId9"/>
                <a:stretch>
                  <a:fillRect/>
                </a:stretch>
              </p:blipFill>
              <p:spPr>
                <a:xfrm>
                  <a:off x="8751125" y="1731873"/>
                  <a:ext cx="2723760" cy="24429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Entrada de lápiz 11">
                  <a:extLst>
                    <a:ext uri="{FF2B5EF4-FFF2-40B4-BE49-F238E27FC236}">
                      <a16:creationId xmlns:a16="http://schemas.microsoft.com/office/drawing/2014/main" id="{D33AFE43-0F79-D0D9-8621-ED90EEFA0711}"/>
                    </a:ext>
                  </a:extLst>
                </p14:cNvPr>
                <p14:cNvContentPartPr/>
                <p14:nvPr/>
              </p14:nvContentPartPr>
              <p14:xfrm>
                <a:off x="9504965" y="2559153"/>
                <a:ext cx="47160" cy="703080"/>
              </p14:xfrm>
            </p:contentPart>
          </mc:Choice>
          <mc:Fallback>
            <p:pic>
              <p:nvPicPr>
                <p:cNvPr id="12" name="Entrada de lápiz 11">
                  <a:extLst>
                    <a:ext uri="{FF2B5EF4-FFF2-40B4-BE49-F238E27FC236}">
                      <a16:creationId xmlns:a16="http://schemas.microsoft.com/office/drawing/2014/main" id="{D33AFE43-0F79-D0D9-8621-ED90EEFA0711}"/>
                    </a:ext>
                  </a:extLst>
                </p:cNvPr>
                <p:cNvPicPr/>
                <p:nvPr/>
              </p:nvPicPr>
              <p:blipFill>
                <a:blip r:embed="rId11"/>
                <a:stretch>
                  <a:fillRect/>
                </a:stretch>
              </p:blipFill>
              <p:spPr>
                <a:xfrm>
                  <a:off x="9468965" y="2523513"/>
                  <a:ext cx="118800" cy="7747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Entrada de lápiz 12">
                  <a:extLst>
                    <a:ext uri="{FF2B5EF4-FFF2-40B4-BE49-F238E27FC236}">
                      <a16:creationId xmlns:a16="http://schemas.microsoft.com/office/drawing/2014/main" id="{405B2690-093B-48A7-234C-D66B076FD68D}"/>
                    </a:ext>
                  </a:extLst>
                </p14:cNvPr>
                <p14:cNvContentPartPr/>
                <p14:nvPr/>
              </p14:nvContentPartPr>
              <p14:xfrm>
                <a:off x="9411365" y="2307153"/>
                <a:ext cx="573840" cy="1166400"/>
              </p14:xfrm>
            </p:contentPart>
          </mc:Choice>
          <mc:Fallback>
            <p:pic>
              <p:nvPicPr>
                <p:cNvPr id="13" name="Entrada de lápiz 12">
                  <a:extLst>
                    <a:ext uri="{FF2B5EF4-FFF2-40B4-BE49-F238E27FC236}">
                      <a16:creationId xmlns:a16="http://schemas.microsoft.com/office/drawing/2014/main" id="{405B2690-093B-48A7-234C-D66B076FD68D}"/>
                    </a:ext>
                  </a:extLst>
                </p:cNvPr>
                <p:cNvPicPr/>
                <p:nvPr/>
              </p:nvPicPr>
              <p:blipFill>
                <a:blip r:embed="rId13"/>
                <a:stretch>
                  <a:fillRect/>
                </a:stretch>
              </p:blipFill>
              <p:spPr>
                <a:xfrm>
                  <a:off x="9375365" y="2271513"/>
                  <a:ext cx="645480" cy="1238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4" name="Entrada de lápiz 13">
                  <a:extLst>
                    <a:ext uri="{FF2B5EF4-FFF2-40B4-BE49-F238E27FC236}">
                      <a16:creationId xmlns:a16="http://schemas.microsoft.com/office/drawing/2014/main" id="{5C3A47E3-E0A1-E5D7-7F26-B5F16710FFF2}"/>
                    </a:ext>
                  </a:extLst>
                </p14:cNvPr>
                <p14:cNvContentPartPr/>
                <p14:nvPr/>
              </p14:nvContentPartPr>
              <p14:xfrm>
                <a:off x="3613565" y="2568873"/>
                <a:ext cx="4942800" cy="198000"/>
              </p14:xfrm>
            </p:contentPart>
          </mc:Choice>
          <mc:Fallback>
            <p:pic>
              <p:nvPicPr>
                <p:cNvPr id="14" name="Entrada de lápiz 13">
                  <a:extLst>
                    <a:ext uri="{FF2B5EF4-FFF2-40B4-BE49-F238E27FC236}">
                      <a16:creationId xmlns:a16="http://schemas.microsoft.com/office/drawing/2014/main" id="{5C3A47E3-E0A1-E5D7-7F26-B5F16710FFF2}"/>
                    </a:ext>
                  </a:extLst>
                </p:cNvPr>
                <p:cNvPicPr/>
                <p:nvPr/>
              </p:nvPicPr>
              <p:blipFill>
                <a:blip r:embed="rId15"/>
                <a:stretch>
                  <a:fillRect/>
                </a:stretch>
              </p:blipFill>
              <p:spPr>
                <a:xfrm>
                  <a:off x="3577925" y="2532873"/>
                  <a:ext cx="5014440" cy="269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7" name="Entrada de lápiz 16">
                  <a:extLst>
                    <a:ext uri="{FF2B5EF4-FFF2-40B4-BE49-F238E27FC236}">
                      <a16:creationId xmlns:a16="http://schemas.microsoft.com/office/drawing/2014/main" id="{0158614B-5CF6-2A3C-BD5C-ED7BF11F37C0}"/>
                    </a:ext>
                  </a:extLst>
                </p14:cNvPr>
                <p14:cNvContentPartPr/>
                <p14:nvPr/>
              </p14:nvContentPartPr>
              <p14:xfrm>
                <a:off x="6172085" y="2638713"/>
                <a:ext cx="164880" cy="1567080"/>
              </p14:xfrm>
            </p:contentPart>
          </mc:Choice>
          <mc:Fallback>
            <p:pic>
              <p:nvPicPr>
                <p:cNvPr id="17" name="Entrada de lápiz 16">
                  <a:extLst>
                    <a:ext uri="{FF2B5EF4-FFF2-40B4-BE49-F238E27FC236}">
                      <a16:creationId xmlns:a16="http://schemas.microsoft.com/office/drawing/2014/main" id="{0158614B-5CF6-2A3C-BD5C-ED7BF11F37C0}"/>
                    </a:ext>
                  </a:extLst>
                </p:cNvPr>
                <p:cNvPicPr/>
                <p:nvPr/>
              </p:nvPicPr>
              <p:blipFill>
                <a:blip r:embed="rId17"/>
                <a:stretch>
                  <a:fillRect/>
                </a:stretch>
              </p:blipFill>
              <p:spPr>
                <a:xfrm>
                  <a:off x="6136445" y="2602713"/>
                  <a:ext cx="236520" cy="1638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8" name="Entrada de lápiz 17">
                  <a:extLst>
                    <a:ext uri="{FF2B5EF4-FFF2-40B4-BE49-F238E27FC236}">
                      <a16:creationId xmlns:a16="http://schemas.microsoft.com/office/drawing/2014/main" id="{1F00114C-DCCF-6F86-D4DC-392A8FB82D68}"/>
                    </a:ext>
                  </a:extLst>
                </p14:cNvPr>
                <p14:cNvContentPartPr/>
                <p14:nvPr/>
              </p14:nvContentPartPr>
              <p14:xfrm>
                <a:off x="4950245" y="4280313"/>
                <a:ext cx="2819160" cy="102600"/>
              </p14:xfrm>
            </p:contentPart>
          </mc:Choice>
          <mc:Fallback>
            <p:pic>
              <p:nvPicPr>
                <p:cNvPr id="18" name="Entrada de lápiz 17">
                  <a:extLst>
                    <a:ext uri="{FF2B5EF4-FFF2-40B4-BE49-F238E27FC236}">
                      <a16:creationId xmlns:a16="http://schemas.microsoft.com/office/drawing/2014/main" id="{1F00114C-DCCF-6F86-D4DC-392A8FB82D68}"/>
                    </a:ext>
                  </a:extLst>
                </p:cNvPr>
                <p:cNvPicPr/>
                <p:nvPr/>
              </p:nvPicPr>
              <p:blipFill>
                <a:blip r:embed="rId19"/>
                <a:stretch>
                  <a:fillRect/>
                </a:stretch>
              </p:blipFill>
              <p:spPr>
                <a:xfrm>
                  <a:off x="4914245" y="4244673"/>
                  <a:ext cx="289080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9" name="Entrada de lápiz 18">
                  <a:extLst>
                    <a:ext uri="{FF2B5EF4-FFF2-40B4-BE49-F238E27FC236}">
                      <a16:creationId xmlns:a16="http://schemas.microsoft.com/office/drawing/2014/main" id="{64E1E659-8AB8-FF97-97C5-87764D024229}"/>
                    </a:ext>
                  </a:extLst>
                </p14:cNvPr>
                <p14:cNvContentPartPr/>
                <p14:nvPr/>
              </p14:nvContentPartPr>
              <p14:xfrm>
                <a:off x="4852325" y="4458513"/>
                <a:ext cx="251640" cy="1900800"/>
              </p14:xfrm>
            </p:contentPart>
          </mc:Choice>
          <mc:Fallback>
            <p:pic>
              <p:nvPicPr>
                <p:cNvPr id="19" name="Entrada de lápiz 18">
                  <a:extLst>
                    <a:ext uri="{FF2B5EF4-FFF2-40B4-BE49-F238E27FC236}">
                      <a16:creationId xmlns:a16="http://schemas.microsoft.com/office/drawing/2014/main" id="{64E1E659-8AB8-FF97-97C5-87764D024229}"/>
                    </a:ext>
                  </a:extLst>
                </p:cNvPr>
                <p:cNvPicPr/>
                <p:nvPr/>
              </p:nvPicPr>
              <p:blipFill>
                <a:blip r:embed="rId21"/>
                <a:stretch>
                  <a:fillRect/>
                </a:stretch>
              </p:blipFill>
              <p:spPr>
                <a:xfrm>
                  <a:off x="4816685" y="4422873"/>
                  <a:ext cx="323280" cy="19724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0" name="Entrada de lápiz 19">
                  <a:extLst>
                    <a:ext uri="{FF2B5EF4-FFF2-40B4-BE49-F238E27FC236}">
                      <a16:creationId xmlns:a16="http://schemas.microsoft.com/office/drawing/2014/main" id="{ED9C2CA8-4215-B549-62DA-5926BD76D51E}"/>
                    </a:ext>
                  </a:extLst>
                </p14:cNvPr>
                <p14:cNvContentPartPr/>
                <p14:nvPr/>
              </p14:nvContentPartPr>
              <p14:xfrm>
                <a:off x="7781285" y="4447713"/>
                <a:ext cx="54000" cy="1778040"/>
              </p14:xfrm>
            </p:contentPart>
          </mc:Choice>
          <mc:Fallback>
            <p:pic>
              <p:nvPicPr>
                <p:cNvPr id="20" name="Entrada de lápiz 19">
                  <a:extLst>
                    <a:ext uri="{FF2B5EF4-FFF2-40B4-BE49-F238E27FC236}">
                      <a16:creationId xmlns:a16="http://schemas.microsoft.com/office/drawing/2014/main" id="{ED9C2CA8-4215-B549-62DA-5926BD76D51E}"/>
                    </a:ext>
                  </a:extLst>
                </p:cNvPr>
                <p:cNvPicPr/>
                <p:nvPr/>
              </p:nvPicPr>
              <p:blipFill>
                <a:blip r:embed="rId23"/>
                <a:stretch>
                  <a:fillRect/>
                </a:stretch>
              </p:blipFill>
              <p:spPr>
                <a:xfrm>
                  <a:off x="7745285" y="4411713"/>
                  <a:ext cx="125640" cy="1849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1" name="Entrada de lápiz 20">
                  <a:extLst>
                    <a:ext uri="{FF2B5EF4-FFF2-40B4-BE49-F238E27FC236}">
                      <a16:creationId xmlns:a16="http://schemas.microsoft.com/office/drawing/2014/main" id="{83EF7E37-4856-35E9-97A5-BD441440DCD1}"/>
                    </a:ext>
                  </a:extLst>
                </p14:cNvPr>
                <p14:cNvContentPartPr/>
                <p14:nvPr/>
              </p14:nvContentPartPr>
              <p14:xfrm>
                <a:off x="4894085" y="6259233"/>
                <a:ext cx="2898720" cy="159840"/>
              </p14:xfrm>
            </p:contentPart>
          </mc:Choice>
          <mc:Fallback>
            <p:pic>
              <p:nvPicPr>
                <p:cNvPr id="21" name="Entrada de lápiz 20">
                  <a:extLst>
                    <a:ext uri="{FF2B5EF4-FFF2-40B4-BE49-F238E27FC236}">
                      <a16:creationId xmlns:a16="http://schemas.microsoft.com/office/drawing/2014/main" id="{83EF7E37-4856-35E9-97A5-BD441440DCD1}"/>
                    </a:ext>
                  </a:extLst>
                </p:cNvPr>
                <p:cNvPicPr/>
                <p:nvPr/>
              </p:nvPicPr>
              <p:blipFill>
                <a:blip r:embed="rId25"/>
                <a:stretch>
                  <a:fillRect/>
                </a:stretch>
              </p:blipFill>
              <p:spPr>
                <a:xfrm>
                  <a:off x="4858445" y="6223593"/>
                  <a:ext cx="297036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2" name="Entrada de lápiz 21">
                  <a:extLst>
                    <a:ext uri="{FF2B5EF4-FFF2-40B4-BE49-F238E27FC236}">
                      <a16:creationId xmlns:a16="http://schemas.microsoft.com/office/drawing/2014/main" id="{9DA707A4-6D13-8B75-E4C4-2D9910B5A33C}"/>
                    </a:ext>
                  </a:extLst>
                </p14:cNvPr>
                <p14:cNvContentPartPr/>
                <p14:nvPr/>
              </p14:nvContentPartPr>
              <p14:xfrm>
                <a:off x="4733525" y="4957473"/>
                <a:ext cx="3024360" cy="70200"/>
              </p14:xfrm>
            </p:contentPart>
          </mc:Choice>
          <mc:Fallback>
            <p:pic>
              <p:nvPicPr>
                <p:cNvPr id="22" name="Entrada de lápiz 21">
                  <a:extLst>
                    <a:ext uri="{FF2B5EF4-FFF2-40B4-BE49-F238E27FC236}">
                      <a16:creationId xmlns:a16="http://schemas.microsoft.com/office/drawing/2014/main" id="{9DA707A4-6D13-8B75-E4C4-2D9910B5A33C}"/>
                    </a:ext>
                  </a:extLst>
                </p:cNvPr>
                <p:cNvPicPr/>
                <p:nvPr/>
              </p:nvPicPr>
              <p:blipFill>
                <a:blip r:embed="rId27"/>
                <a:stretch>
                  <a:fillRect/>
                </a:stretch>
              </p:blipFill>
              <p:spPr>
                <a:xfrm>
                  <a:off x="4697885" y="4921473"/>
                  <a:ext cx="3096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3" name="Entrada de lápiz 22">
                  <a:extLst>
                    <a:ext uri="{FF2B5EF4-FFF2-40B4-BE49-F238E27FC236}">
                      <a16:creationId xmlns:a16="http://schemas.microsoft.com/office/drawing/2014/main" id="{DBF07F07-4E60-865C-C6F8-E0E873EF7668}"/>
                    </a:ext>
                  </a:extLst>
                </p14:cNvPr>
                <p14:cNvContentPartPr/>
                <p14:nvPr/>
              </p14:nvContentPartPr>
              <p14:xfrm>
                <a:off x="7970285" y="4354473"/>
                <a:ext cx="183240" cy="981720"/>
              </p14:xfrm>
            </p:contentPart>
          </mc:Choice>
          <mc:Fallback>
            <p:pic>
              <p:nvPicPr>
                <p:cNvPr id="23" name="Entrada de lápiz 22">
                  <a:extLst>
                    <a:ext uri="{FF2B5EF4-FFF2-40B4-BE49-F238E27FC236}">
                      <a16:creationId xmlns:a16="http://schemas.microsoft.com/office/drawing/2014/main" id="{DBF07F07-4E60-865C-C6F8-E0E873EF7668}"/>
                    </a:ext>
                  </a:extLst>
                </p:cNvPr>
                <p:cNvPicPr/>
                <p:nvPr/>
              </p:nvPicPr>
              <p:blipFill>
                <a:blip r:embed="rId29"/>
                <a:stretch>
                  <a:fillRect/>
                </a:stretch>
              </p:blipFill>
              <p:spPr>
                <a:xfrm>
                  <a:off x="7934285" y="4318473"/>
                  <a:ext cx="254880" cy="1053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4" name="Entrada de lápiz 23">
                  <a:extLst>
                    <a:ext uri="{FF2B5EF4-FFF2-40B4-BE49-F238E27FC236}">
                      <a16:creationId xmlns:a16="http://schemas.microsoft.com/office/drawing/2014/main" id="{97E9ABDD-A54F-42CB-38C4-F78D22C8CC26}"/>
                    </a:ext>
                  </a:extLst>
                </p14:cNvPr>
                <p14:cNvContentPartPr/>
                <p14:nvPr/>
              </p14:nvContentPartPr>
              <p14:xfrm>
                <a:off x="7852925" y="5463993"/>
                <a:ext cx="392760" cy="923040"/>
              </p14:xfrm>
            </p:contentPart>
          </mc:Choice>
          <mc:Fallback>
            <p:pic>
              <p:nvPicPr>
                <p:cNvPr id="24" name="Entrada de lápiz 23">
                  <a:extLst>
                    <a:ext uri="{FF2B5EF4-FFF2-40B4-BE49-F238E27FC236}">
                      <a16:creationId xmlns:a16="http://schemas.microsoft.com/office/drawing/2014/main" id="{97E9ABDD-A54F-42CB-38C4-F78D22C8CC26}"/>
                    </a:ext>
                  </a:extLst>
                </p:cNvPr>
                <p:cNvPicPr/>
                <p:nvPr/>
              </p:nvPicPr>
              <p:blipFill>
                <a:blip r:embed="rId31"/>
                <a:stretch>
                  <a:fillRect/>
                </a:stretch>
              </p:blipFill>
              <p:spPr>
                <a:xfrm>
                  <a:off x="7816925" y="5427993"/>
                  <a:ext cx="464400" cy="9946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5" name="Entrada de lápiz 24">
                  <a:extLst>
                    <a:ext uri="{FF2B5EF4-FFF2-40B4-BE49-F238E27FC236}">
                      <a16:creationId xmlns:a16="http://schemas.microsoft.com/office/drawing/2014/main" id="{52131C72-8DE4-D9BD-B1F5-D4D031978C41}"/>
                    </a:ext>
                  </a:extLst>
                </p14:cNvPr>
                <p14:cNvContentPartPr/>
                <p14:nvPr/>
              </p14:nvContentPartPr>
              <p14:xfrm>
                <a:off x="8292125" y="4808433"/>
                <a:ext cx="469800" cy="758520"/>
              </p14:xfrm>
            </p:contentPart>
          </mc:Choice>
          <mc:Fallback>
            <p:pic>
              <p:nvPicPr>
                <p:cNvPr id="25" name="Entrada de lápiz 24">
                  <a:extLst>
                    <a:ext uri="{FF2B5EF4-FFF2-40B4-BE49-F238E27FC236}">
                      <a16:creationId xmlns:a16="http://schemas.microsoft.com/office/drawing/2014/main" id="{52131C72-8DE4-D9BD-B1F5-D4D031978C41}"/>
                    </a:ext>
                  </a:extLst>
                </p:cNvPr>
                <p:cNvPicPr/>
                <p:nvPr/>
              </p:nvPicPr>
              <p:blipFill>
                <a:blip r:embed="rId33"/>
                <a:stretch>
                  <a:fillRect/>
                </a:stretch>
              </p:blipFill>
              <p:spPr>
                <a:xfrm>
                  <a:off x="8256485" y="4772433"/>
                  <a:ext cx="541440" cy="8301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Entrada de lápiz 25">
                  <a:extLst>
                    <a:ext uri="{FF2B5EF4-FFF2-40B4-BE49-F238E27FC236}">
                      <a16:creationId xmlns:a16="http://schemas.microsoft.com/office/drawing/2014/main" id="{60F1EB2C-23A3-B7F5-7684-0A84ED0743C9}"/>
                    </a:ext>
                  </a:extLst>
                </p14:cNvPr>
                <p14:cNvContentPartPr/>
                <p14:nvPr/>
              </p14:nvContentPartPr>
              <p14:xfrm>
                <a:off x="8782085" y="5005713"/>
                <a:ext cx="145800" cy="525960"/>
              </p14:xfrm>
            </p:contentPart>
          </mc:Choice>
          <mc:Fallback>
            <p:pic>
              <p:nvPicPr>
                <p:cNvPr id="26" name="Entrada de lápiz 25">
                  <a:extLst>
                    <a:ext uri="{FF2B5EF4-FFF2-40B4-BE49-F238E27FC236}">
                      <a16:creationId xmlns:a16="http://schemas.microsoft.com/office/drawing/2014/main" id="{60F1EB2C-23A3-B7F5-7684-0A84ED0743C9}"/>
                    </a:ext>
                  </a:extLst>
                </p:cNvPr>
                <p:cNvPicPr/>
                <p:nvPr/>
              </p:nvPicPr>
              <p:blipFill>
                <a:blip r:embed="rId35"/>
                <a:stretch>
                  <a:fillRect/>
                </a:stretch>
              </p:blipFill>
              <p:spPr>
                <a:xfrm>
                  <a:off x="8746085" y="4970073"/>
                  <a:ext cx="217440" cy="597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Entrada de lápiz 26">
                  <a:extLst>
                    <a:ext uri="{FF2B5EF4-FFF2-40B4-BE49-F238E27FC236}">
                      <a16:creationId xmlns:a16="http://schemas.microsoft.com/office/drawing/2014/main" id="{FCB54BC4-5ABA-4A28-5DB8-ED11C2BC208D}"/>
                    </a:ext>
                  </a:extLst>
                </p14:cNvPr>
                <p14:cNvContentPartPr/>
                <p14:nvPr/>
              </p14:nvContentPartPr>
              <p14:xfrm>
                <a:off x="8934005" y="5024073"/>
                <a:ext cx="160200" cy="488520"/>
              </p14:xfrm>
            </p:contentPart>
          </mc:Choice>
          <mc:Fallback>
            <p:pic>
              <p:nvPicPr>
                <p:cNvPr id="27" name="Entrada de lápiz 26">
                  <a:extLst>
                    <a:ext uri="{FF2B5EF4-FFF2-40B4-BE49-F238E27FC236}">
                      <a16:creationId xmlns:a16="http://schemas.microsoft.com/office/drawing/2014/main" id="{FCB54BC4-5ABA-4A28-5DB8-ED11C2BC208D}"/>
                    </a:ext>
                  </a:extLst>
                </p:cNvPr>
                <p:cNvPicPr/>
                <p:nvPr/>
              </p:nvPicPr>
              <p:blipFill>
                <a:blip r:embed="rId37"/>
                <a:stretch>
                  <a:fillRect/>
                </a:stretch>
              </p:blipFill>
              <p:spPr>
                <a:xfrm>
                  <a:off x="8898005" y="4988433"/>
                  <a:ext cx="231840" cy="5601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Entrada de lápiz 27">
                  <a:extLst>
                    <a:ext uri="{FF2B5EF4-FFF2-40B4-BE49-F238E27FC236}">
                      <a16:creationId xmlns:a16="http://schemas.microsoft.com/office/drawing/2014/main" id="{6F16ED96-BC69-44C6-7D76-FD47F3F06B88}"/>
                    </a:ext>
                  </a:extLst>
                </p14:cNvPr>
                <p14:cNvContentPartPr/>
                <p14:nvPr/>
              </p14:nvContentPartPr>
              <p14:xfrm>
                <a:off x="9081605" y="5028033"/>
                <a:ext cx="246600" cy="495360"/>
              </p14:xfrm>
            </p:contentPart>
          </mc:Choice>
          <mc:Fallback>
            <p:pic>
              <p:nvPicPr>
                <p:cNvPr id="28" name="Entrada de lápiz 27">
                  <a:extLst>
                    <a:ext uri="{FF2B5EF4-FFF2-40B4-BE49-F238E27FC236}">
                      <a16:creationId xmlns:a16="http://schemas.microsoft.com/office/drawing/2014/main" id="{6F16ED96-BC69-44C6-7D76-FD47F3F06B88}"/>
                    </a:ext>
                  </a:extLst>
                </p:cNvPr>
                <p:cNvPicPr/>
                <p:nvPr/>
              </p:nvPicPr>
              <p:blipFill>
                <a:blip r:embed="rId39"/>
                <a:stretch>
                  <a:fillRect/>
                </a:stretch>
              </p:blipFill>
              <p:spPr>
                <a:xfrm>
                  <a:off x="9045965" y="4992033"/>
                  <a:ext cx="318240" cy="567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Entrada de lápiz 28">
                  <a:extLst>
                    <a:ext uri="{FF2B5EF4-FFF2-40B4-BE49-F238E27FC236}">
                      <a16:creationId xmlns:a16="http://schemas.microsoft.com/office/drawing/2014/main" id="{2496D59F-234F-53D8-FDF2-7F78AA710A87}"/>
                    </a:ext>
                  </a:extLst>
                </p14:cNvPr>
                <p14:cNvContentPartPr/>
                <p14:nvPr/>
              </p14:nvContentPartPr>
              <p14:xfrm>
                <a:off x="9318485" y="4539153"/>
                <a:ext cx="1701360" cy="932400"/>
              </p14:xfrm>
            </p:contentPart>
          </mc:Choice>
          <mc:Fallback>
            <p:pic>
              <p:nvPicPr>
                <p:cNvPr id="29" name="Entrada de lápiz 28">
                  <a:extLst>
                    <a:ext uri="{FF2B5EF4-FFF2-40B4-BE49-F238E27FC236}">
                      <a16:creationId xmlns:a16="http://schemas.microsoft.com/office/drawing/2014/main" id="{2496D59F-234F-53D8-FDF2-7F78AA710A87}"/>
                    </a:ext>
                  </a:extLst>
                </p:cNvPr>
                <p:cNvPicPr/>
                <p:nvPr/>
              </p:nvPicPr>
              <p:blipFill>
                <a:blip r:embed="rId41"/>
                <a:stretch>
                  <a:fillRect/>
                </a:stretch>
              </p:blipFill>
              <p:spPr>
                <a:xfrm>
                  <a:off x="9282845" y="4503513"/>
                  <a:ext cx="1773000" cy="1004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Entrada de lápiz 29">
                  <a:extLst>
                    <a:ext uri="{FF2B5EF4-FFF2-40B4-BE49-F238E27FC236}">
                      <a16:creationId xmlns:a16="http://schemas.microsoft.com/office/drawing/2014/main" id="{9BC543C7-302F-7A99-86A6-41E1DE4D9477}"/>
                    </a:ext>
                  </a:extLst>
                </p14:cNvPr>
                <p14:cNvContentPartPr/>
                <p14:nvPr/>
              </p14:nvContentPartPr>
              <p14:xfrm>
                <a:off x="9846605" y="4590993"/>
                <a:ext cx="371160" cy="133200"/>
              </p14:xfrm>
            </p:contentPart>
          </mc:Choice>
          <mc:Fallback>
            <p:pic>
              <p:nvPicPr>
                <p:cNvPr id="30" name="Entrada de lápiz 29">
                  <a:extLst>
                    <a:ext uri="{FF2B5EF4-FFF2-40B4-BE49-F238E27FC236}">
                      <a16:creationId xmlns:a16="http://schemas.microsoft.com/office/drawing/2014/main" id="{9BC543C7-302F-7A99-86A6-41E1DE4D9477}"/>
                    </a:ext>
                  </a:extLst>
                </p:cNvPr>
                <p:cNvPicPr/>
                <p:nvPr/>
              </p:nvPicPr>
              <p:blipFill>
                <a:blip r:embed="rId43"/>
                <a:stretch>
                  <a:fillRect/>
                </a:stretch>
              </p:blipFill>
              <p:spPr>
                <a:xfrm>
                  <a:off x="9810605" y="4554993"/>
                  <a:ext cx="44280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Entrada de lápiz 30">
                  <a:extLst>
                    <a:ext uri="{FF2B5EF4-FFF2-40B4-BE49-F238E27FC236}">
                      <a16:creationId xmlns:a16="http://schemas.microsoft.com/office/drawing/2014/main" id="{F900B095-524F-DB9E-2B2A-FE821DB0FC8E}"/>
                    </a:ext>
                  </a:extLst>
                </p14:cNvPr>
                <p14:cNvContentPartPr/>
                <p14:nvPr/>
              </p14:nvContentPartPr>
              <p14:xfrm>
                <a:off x="9506045" y="5682513"/>
                <a:ext cx="402480" cy="528120"/>
              </p14:xfrm>
            </p:contentPart>
          </mc:Choice>
          <mc:Fallback>
            <p:pic>
              <p:nvPicPr>
                <p:cNvPr id="31" name="Entrada de lápiz 30">
                  <a:extLst>
                    <a:ext uri="{FF2B5EF4-FFF2-40B4-BE49-F238E27FC236}">
                      <a16:creationId xmlns:a16="http://schemas.microsoft.com/office/drawing/2014/main" id="{F900B095-524F-DB9E-2B2A-FE821DB0FC8E}"/>
                    </a:ext>
                  </a:extLst>
                </p:cNvPr>
                <p:cNvPicPr/>
                <p:nvPr/>
              </p:nvPicPr>
              <p:blipFill>
                <a:blip r:embed="rId45"/>
                <a:stretch>
                  <a:fillRect/>
                </a:stretch>
              </p:blipFill>
              <p:spPr>
                <a:xfrm>
                  <a:off x="9470045" y="5646513"/>
                  <a:ext cx="47412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Entrada de lápiz 31">
                  <a:extLst>
                    <a:ext uri="{FF2B5EF4-FFF2-40B4-BE49-F238E27FC236}">
                      <a16:creationId xmlns:a16="http://schemas.microsoft.com/office/drawing/2014/main" id="{8B57282A-87E9-54A4-5CFC-C76B1ED50CF7}"/>
                    </a:ext>
                  </a:extLst>
                </p14:cNvPr>
                <p14:cNvContentPartPr/>
                <p14:nvPr/>
              </p14:nvContentPartPr>
              <p14:xfrm>
                <a:off x="9957845" y="5548953"/>
                <a:ext cx="118440" cy="743040"/>
              </p14:xfrm>
            </p:contentPart>
          </mc:Choice>
          <mc:Fallback>
            <p:pic>
              <p:nvPicPr>
                <p:cNvPr id="32" name="Entrada de lápiz 31">
                  <a:extLst>
                    <a:ext uri="{FF2B5EF4-FFF2-40B4-BE49-F238E27FC236}">
                      <a16:creationId xmlns:a16="http://schemas.microsoft.com/office/drawing/2014/main" id="{8B57282A-87E9-54A4-5CFC-C76B1ED50CF7}"/>
                    </a:ext>
                  </a:extLst>
                </p:cNvPr>
                <p:cNvPicPr/>
                <p:nvPr/>
              </p:nvPicPr>
              <p:blipFill>
                <a:blip r:embed="rId47"/>
                <a:stretch>
                  <a:fillRect/>
                </a:stretch>
              </p:blipFill>
              <p:spPr>
                <a:xfrm>
                  <a:off x="9922205" y="5513313"/>
                  <a:ext cx="190080" cy="814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Entrada de lápiz 32">
                  <a:extLst>
                    <a:ext uri="{FF2B5EF4-FFF2-40B4-BE49-F238E27FC236}">
                      <a16:creationId xmlns:a16="http://schemas.microsoft.com/office/drawing/2014/main" id="{525A3934-5077-0C5C-70EC-AAF8BE6CA3AE}"/>
                    </a:ext>
                  </a:extLst>
                </p14:cNvPr>
                <p14:cNvContentPartPr/>
                <p14:nvPr/>
              </p14:nvContentPartPr>
              <p14:xfrm>
                <a:off x="10162685" y="5867913"/>
                <a:ext cx="294120" cy="341640"/>
              </p14:xfrm>
            </p:contentPart>
          </mc:Choice>
          <mc:Fallback>
            <p:pic>
              <p:nvPicPr>
                <p:cNvPr id="33" name="Entrada de lápiz 32">
                  <a:extLst>
                    <a:ext uri="{FF2B5EF4-FFF2-40B4-BE49-F238E27FC236}">
                      <a16:creationId xmlns:a16="http://schemas.microsoft.com/office/drawing/2014/main" id="{525A3934-5077-0C5C-70EC-AAF8BE6CA3AE}"/>
                    </a:ext>
                  </a:extLst>
                </p:cNvPr>
                <p:cNvPicPr/>
                <p:nvPr/>
              </p:nvPicPr>
              <p:blipFill>
                <a:blip r:embed="rId49"/>
                <a:stretch>
                  <a:fillRect/>
                </a:stretch>
              </p:blipFill>
              <p:spPr>
                <a:xfrm>
                  <a:off x="10127045" y="5832273"/>
                  <a:ext cx="365760" cy="41328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Entrada de lápiz 33">
                  <a:extLst>
                    <a:ext uri="{FF2B5EF4-FFF2-40B4-BE49-F238E27FC236}">
                      <a16:creationId xmlns:a16="http://schemas.microsoft.com/office/drawing/2014/main" id="{F1DA6162-3B34-70DB-1A33-46E29153EE8E}"/>
                    </a:ext>
                  </a:extLst>
                </p14:cNvPr>
                <p14:cNvContentPartPr/>
                <p14:nvPr/>
              </p14:nvContentPartPr>
              <p14:xfrm>
                <a:off x="10541045" y="5861793"/>
                <a:ext cx="223200" cy="367560"/>
              </p14:xfrm>
            </p:contentPart>
          </mc:Choice>
          <mc:Fallback>
            <p:pic>
              <p:nvPicPr>
                <p:cNvPr id="34" name="Entrada de lápiz 33">
                  <a:extLst>
                    <a:ext uri="{FF2B5EF4-FFF2-40B4-BE49-F238E27FC236}">
                      <a16:creationId xmlns:a16="http://schemas.microsoft.com/office/drawing/2014/main" id="{F1DA6162-3B34-70DB-1A33-46E29153EE8E}"/>
                    </a:ext>
                  </a:extLst>
                </p:cNvPr>
                <p:cNvPicPr/>
                <p:nvPr/>
              </p:nvPicPr>
              <p:blipFill>
                <a:blip r:embed="rId51"/>
                <a:stretch>
                  <a:fillRect/>
                </a:stretch>
              </p:blipFill>
              <p:spPr>
                <a:xfrm>
                  <a:off x="10505045" y="5826153"/>
                  <a:ext cx="294840" cy="4392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Entrada de lápiz 34">
                  <a:extLst>
                    <a:ext uri="{FF2B5EF4-FFF2-40B4-BE49-F238E27FC236}">
                      <a16:creationId xmlns:a16="http://schemas.microsoft.com/office/drawing/2014/main" id="{22C7D198-CEF4-BFF5-AB48-5B4374974CA8}"/>
                    </a:ext>
                  </a:extLst>
                </p14:cNvPr>
                <p14:cNvContentPartPr/>
                <p14:nvPr/>
              </p14:nvContentPartPr>
              <p14:xfrm>
                <a:off x="10794845" y="5852793"/>
                <a:ext cx="262440" cy="544680"/>
              </p14:xfrm>
            </p:contentPart>
          </mc:Choice>
          <mc:Fallback>
            <p:pic>
              <p:nvPicPr>
                <p:cNvPr id="35" name="Entrada de lápiz 34">
                  <a:extLst>
                    <a:ext uri="{FF2B5EF4-FFF2-40B4-BE49-F238E27FC236}">
                      <a16:creationId xmlns:a16="http://schemas.microsoft.com/office/drawing/2014/main" id="{22C7D198-CEF4-BFF5-AB48-5B4374974CA8}"/>
                    </a:ext>
                  </a:extLst>
                </p:cNvPr>
                <p:cNvPicPr/>
                <p:nvPr/>
              </p:nvPicPr>
              <p:blipFill>
                <a:blip r:embed="rId53"/>
                <a:stretch>
                  <a:fillRect/>
                </a:stretch>
              </p:blipFill>
              <p:spPr>
                <a:xfrm>
                  <a:off x="10759205" y="5817153"/>
                  <a:ext cx="334080" cy="6163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Entrada de lápiz 35">
                  <a:extLst>
                    <a:ext uri="{FF2B5EF4-FFF2-40B4-BE49-F238E27FC236}">
                      <a16:creationId xmlns:a16="http://schemas.microsoft.com/office/drawing/2014/main" id="{A1940513-2CC7-5BD0-EC28-AA9E59663017}"/>
                    </a:ext>
                  </a:extLst>
                </p14:cNvPr>
                <p14:cNvContentPartPr/>
                <p14:nvPr/>
              </p14:nvContentPartPr>
              <p14:xfrm>
                <a:off x="5321405" y="5447793"/>
                <a:ext cx="2512800" cy="303480"/>
              </p14:xfrm>
            </p:contentPart>
          </mc:Choice>
          <mc:Fallback>
            <p:pic>
              <p:nvPicPr>
                <p:cNvPr id="36" name="Entrada de lápiz 35">
                  <a:extLst>
                    <a:ext uri="{FF2B5EF4-FFF2-40B4-BE49-F238E27FC236}">
                      <a16:creationId xmlns:a16="http://schemas.microsoft.com/office/drawing/2014/main" id="{A1940513-2CC7-5BD0-EC28-AA9E59663017}"/>
                    </a:ext>
                  </a:extLst>
                </p:cNvPr>
                <p:cNvPicPr/>
                <p:nvPr/>
              </p:nvPicPr>
              <p:blipFill>
                <a:blip r:embed="rId55"/>
                <a:stretch>
                  <a:fillRect/>
                </a:stretch>
              </p:blipFill>
              <p:spPr>
                <a:xfrm>
                  <a:off x="5285405" y="5411793"/>
                  <a:ext cx="258444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Entrada de lápiz 37">
                  <a:extLst>
                    <a:ext uri="{FF2B5EF4-FFF2-40B4-BE49-F238E27FC236}">
                      <a16:creationId xmlns:a16="http://schemas.microsoft.com/office/drawing/2014/main" id="{69C3650D-8D22-B061-05C5-685FEFA1FCD8}"/>
                    </a:ext>
                  </a:extLst>
                </p14:cNvPr>
                <p14:cNvContentPartPr/>
                <p14:nvPr/>
              </p14:nvContentPartPr>
              <p14:xfrm>
                <a:off x="5604005" y="5208393"/>
                <a:ext cx="277560" cy="439920"/>
              </p14:xfrm>
            </p:contentPart>
          </mc:Choice>
          <mc:Fallback>
            <p:pic>
              <p:nvPicPr>
                <p:cNvPr id="38" name="Entrada de lápiz 37">
                  <a:extLst>
                    <a:ext uri="{FF2B5EF4-FFF2-40B4-BE49-F238E27FC236}">
                      <a16:creationId xmlns:a16="http://schemas.microsoft.com/office/drawing/2014/main" id="{69C3650D-8D22-B061-05C5-685FEFA1FCD8}"/>
                    </a:ext>
                  </a:extLst>
                </p:cNvPr>
                <p:cNvPicPr/>
                <p:nvPr/>
              </p:nvPicPr>
              <p:blipFill>
                <a:blip r:embed="rId57"/>
                <a:stretch>
                  <a:fillRect/>
                </a:stretch>
              </p:blipFill>
              <p:spPr>
                <a:xfrm>
                  <a:off x="5568005" y="5172393"/>
                  <a:ext cx="349200" cy="5115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Entrada de lápiz 38">
                  <a:extLst>
                    <a:ext uri="{FF2B5EF4-FFF2-40B4-BE49-F238E27FC236}">
                      <a16:creationId xmlns:a16="http://schemas.microsoft.com/office/drawing/2014/main" id="{9956BD59-EC6E-BE9F-E935-580DFBC1DAF9}"/>
                    </a:ext>
                  </a:extLst>
                </p14:cNvPr>
                <p14:cNvContentPartPr/>
                <p14:nvPr/>
              </p14:nvContentPartPr>
              <p14:xfrm>
                <a:off x="5614445" y="5201553"/>
                <a:ext cx="298080" cy="224640"/>
              </p14:xfrm>
            </p:contentPart>
          </mc:Choice>
          <mc:Fallback>
            <p:pic>
              <p:nvPicPr>
                <p:cNvPr id="39" name="Entrada de lápiz 38">
                  <a:extLst>
                    <a:ext uri="{FF2B5EF4-FFF2-40B4-BE49-F238E27FC236}">
                      <a16:creationId xmlns:a16="http://schemas.microsoft.com/office/drawing/2014/main" id="{9956BD59-EC6E-BE9F-E935-580DFBC1DAF9}"/>
                    </a:ext>
                  </a:extLst>
                </p:cNvPr>
                <p:cNvPicPr/>
                <p:nvPr/>
              </p:nvPicPr>
              <p:blipFill>
                <a:blip r:embed="rId59"/>
                <a:stretch>
                  <a:fillRect/>
                </a:stretch>
              </p:blipFill>
              <p:spPr>
                <a:xfrm>
                  <a:off x="5578805" y="5165553"/>
                  <a:ext cx="36972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Entrada de lápiz 39">
                  <a:extLst>
                    <a:ext uri="{FF2B5EF4-FFF2-40B4-BE49-F238E27FC236}">
                      <a16:creationId xmlns:a16="http://schemas.microsoft.com/office/drawing/2014/main" id="{601F6219-6A24-D8B2-8C0E-FB2F0A6027F4}"/>
                    </a:ext>
                  </a:extLst>
                </p14:cNvPr>
                <p14:cNvContentPartPr/>
                <p14:nvPr/>
              </p14:nvContentPartPr>
              <p14:xfrm>
                <a:off x="5891645" y="5184993"/>
                <a:ext cx="399600" cy="271440"/>
              </p14:xfrm>
            </p:contentPart>
          </mc:Choice>
          <mc:Fallback>
            <p:pic>
              <p:nvPicPr>
                <p:cNvPr id="40" name="Entrada de lápiz 39">
                  <a:extLst>
                    <a:ext uri="{FF2B5EF4-FFF2-40B4-BE49-F238E27FC236}">
                      <a16:creationId xmlns:a16="http://schemas.microsoft.com/office/drawing/2014/main" id="{601F6219-6A24-D8B2-8C0E-FB2F0A6027F4}"/>
                    </a:ext>
                  </a:extLst>
                </p:cNvPr>
                <p:cNvPicPr/>
                <p:nvPr/>
              </p:nvPicPr>
              <p:blipFill>
                <a:blip r:embed="rId61"/>
                <a:stretch>
                  <a:fillRect/>
                </a:stretch>
              </p:blipFill>
              <p:spPr>
                <a:xfrm>
                  <a:off x="5855645" y="5149353"/>
                  <a:ext cx="471240" cy="3430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Entrada de lápiz 40">
                  <a:extLst>
                    <a:ext uri="{FF2B5EF4-FFF2-40B4-BE49-F238E27FC236}">
                      <a16:creationId xmlns:a16="http://schemas.microsoft.com/office/drawing/2014/main" id="{34D53F26-278E-6A60-90D1-CCCFBFD572A4}"/>
                    </a:ext>
                  </a:extLst>
                </p14:cNvPr>
                <p14:cNvContentPartPr/>
                <p14:nvPr/>
              </p14:nvContentPartPr>
              <p14:xfrm>
                <a:off x="6320765" y="5164113"/>
                <a:ext cx="231480" cy="366840"/>
              </p14:xfrm>
            </p:contentPart>
          </mc:Choice>
          <mc:Fallback>
            <p:pic>
              <p:nvPicPr>
                <p:cNvPr id="41" name="Entrada de lápiz 40">
                  <a:extLst>
                    <a:ext uri="{FF2B5EF4-FFF2-40B4-BE49-F238E27FC236}">
                      <a16:creationId xmlns:a16="http://schemas.microsoft.com/office/drawing/2014/main" id="{34D53F26-278E-6A60-90D1-CCCFBFD572A4}"/>
                    </a:ext>
                  </a:extLst>
                </p:cNvPr>
                <p:cNvPicPr/>
                <p:nvPr/>
              </p:nvPicPr>
              <p:blipFill>
                <a:blip r:embed="rId63"/>
                <a:stretch>
                  <a:fillRect/>
                </a:stretch>
              </p:blipFill>
              <p:spPr>
                <a:xfrm>
                  <a:off x="6285125" y="5128473"/>
                  <a:ext cx="30312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Entrada de lápiz 42">
                  <a:extLst>
                    <a:ext uri="{FF2B5EF4-FFF2-40B4-BE49-F238E27FC236}">
                      <a16:creationId xmlns:a16="http://schemas.microsoft.com/office/drawing/2014/main" id="{34EBB1AA-C0F4-E85F-6797-87F1BF860482}"/>
                    </a:ext>
                  </a:extLst>
                </p14:cNvPr>
                <p14:cNvContentPartPr/>
                <p14:nvPr/>
              </p14:nvContentPartPr>
              <p14:xfrm>
                <a:off x="5434805" y="5729313"/>
                <a:ext cx="472680" cy="393840"/>
              </p14:xfrm>
            </p:contentPart>
          </mc:Choice>
          <mc:Fallback>
            <p:pic>
              <p:nvPicPr>
                <p:cNvPr id="43" name="Entrada de lápiz 42">
                  <a:extLst>
                    <a:ext uri="{FF2B5EF4-FFF2-40B4-BE49-F238E27FC236}">
                      <a16:creationId xmlns:a16="http://schemas.microsoft.com/office/drawing/2014/main" id="{34EBB1AA-C0F4-E85F-6797-87F1BF860482}"/>
                    </a:ext>
                  </a:extLst>
                </p:cNvPr>
                <p:cNvPicPr/>
                <p:nvPr/>
              </p:nvPicPr>
              <p:blipFill>
                <a:blip r:embed="rId65"/>
                <a:stretch>
                  <a:fillRect/>
                </a:stretch>
              </p:blipFill>
              <p:spPr>
                <a:xfrm>
                  <a:off x="5399165" y="5693673"/>
                  <a:ext cx="54432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Entrada de lápiz 43">
                  <a:extLst>
                    <a:ext uri="{FF2B5EF4-FFF2-40B4-BE49-F238E27FC236}">
                      <a16:creationId xmlns:a16="http://schemas.microsoft.com/office/drawing/2014/main" id="{66BBE03F-1E06-2F95-10D1-16FD414103FF}"/>
                    </a:ext>
                  </a:extLst>
                </p14:cNvPr>
                <p14:cNvContentPartPr/>
                <p14:nvPr/>
              </p14:nvContentPartPr>
              <p14:xfrm>
                <a:off x="5981285" y="5861073"/>
                <a:ext cx="135360" cy="254520"/>
              </p14:xfrm>
            </p:contentPart>
          </mc:Choice>
          <mc:Fallback>
            <p:pic>
              <p:nvPicPr>
                <p:cNvPr id="44" name="Entrada de lápiz 43">
                  <a:extLst>
                    <a:ext uri="{FF2B5EF4-FFF2-40B4-BE49-F238E27FC236}">
                      <a16:creationId xmlns:a16="http://schemas.microsoft.com/office/drawing/2014/main" id="{66BBE03F-1E06-2F95-10D1-16FD414103FF}"/>
                    </a:ext>
                  </a:extLst>
                </p:cNvPr>
                <p:cNvPicPr/>
                <p:nvPr/>
              </p:nvPicPr>
              <p:blipFill>
                <a:blip r:embed="rId67"/>
                <a:stretch>
                  <a:fillRect/>
                </a:stretch>
              </p:blipFill>
              <p:spPr>
                <a:xfrm>
                  <a:off x="5945645" y="5825073"/>
                  <a:ext cx="20700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5" name="Entrada de lápiz 44">
                  <a:extLst>
                    <a:ext uri="{FF2B5EF4-FFF2-40B4-BE49-F238E27FC236}">
                      <a16:creationId xmlns:a16="http://schemas.microsoft.com/office/drawing/2014/main" id="{7CA638A6-BF8F-2648-C341-07CC8EE54280}"/>
                    </a:ext>
                  </a:extLst>
                </p14:cNvPr>
                <p14:cNvContentPartPr/>
                <p14:nvPr/>
              </p14:nvContentPartPr>
              <p14:xfrm>
                <a:off x="5980925" y="5854593"/>
                <a:ext cx="140400" cy="163440"/>
              </p14:xfrm>
            </p:contentPart>
          </mc:Choice>
          <mc:Fallback>
            <p:pic>
              <p:nvPicPr>
                <p:cNvPr id="45" name="Entrada de lápiz 44">
                  <a:extLst>
                    <a:ext uri="{FF2B5EF4-FFF2-40B4-BE49-F238E27FC236}">
                      <a16:creationId xmlns:a16="http://schemas.microsoft.com/office/drawing/2014/main" id="{7CA638A6-BF8F-2648-C341-07CC8EE54280}"/>
                    </a:ext>
                  </a:extLst>
                </p:cNvPr>
                <p:cNvPicPr/>
                <p:nvPr/>
              </p:nvPicPr>
              <p:blipFill>
                <a:blip r:embed="rId69"/>
                <a:stretch>
                  <a:fillRect/>
                </a:stretch>
              </p:blipFill>
              <p:spPr>
                <a:xfrm>
                  <a:off x="5944925" y="5818593"/>
                  <a:ext cx="21204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6" name="Entrada de lápiz 45">
                  <a:extLst>
                    <a:ext uri="{FF2B5EF4-FFF2-40B4-BE49-F238E27FC236}">
                      <a16:creationId xmlns:a16="http://schemas.microsoft.com/office/drawing/2014/main" id="{98881769-2D9F-8214-3165-344A0CD95F38}"/>
                    </a:ext>
                  </a:extLst>
                </p14:cNvPr>
                <p14:cNvContentPartPr/>
                <p14:nvPr/>
              </p14:nvContentPartPr>
              <p14:xfrm>
                <a:off x="6106925" y="5616993"/>
                <a:ext cx="58680" cy="318960"/>
              </p14:xfrm>
            </p:contentPart>
          </mc:Choice>
          <mc:Fallback>
            <p:pic>
              <p:nvPicPr>
                <p:cNvPr id="46" name="Entrada de lápiz 45">
                  <a:extLst>
                    <a:ext uri="{FF2B5EF4-FFF2-40B4-BE49-F238E27FC236}">
                      <a16:creationId xmlns:a16="http://schemas.microsoft.com/office/drawing/2014/main" id="{98881769-2D9F-8214-3165-344A0CD95F38}"/>
                    </a:ext>
                  </a:extLst>
                </p:cNvPr>
                <p:cNvPicPr/>
                <p:nvPr/>
              </p:nvPicPr>
              <p:blipFill>
                <a:blip r:embed="rId71"/>
                <a:stretch>
                  <a:fillRect/>
                </a:stretch>
              </p:blipFill>
              <p:spPr>
                <a:xfrm>
                  <a:off x="6071285" y="5580993"/>
                  <a:ext cx="130320" cy="390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Entrada de lápiz 46">
                  <a:extLst>
                    <a:ext uri="{FF2B5EF4-FFF2-40B4-BE49-F238E27FC236}">
                      <a16:creationId xmlns:a16="http://schemas.microsoft.com/office/drawing/2014/main" id="{89EBC79E-EC75-DB0B-968A-AACD56293242}"/>
                    </a:ext>
                  </a:extLst>
                </p14:cNvPr>
                <p14:cNvContentPartPr/>
                <p14:nvPr/>
              </p14:nvContentPartPr>
              <p14:xfrm>
                <a:off x="6286565" y="5762073"/>
                <a:ext cx="113400" cy="428040"/>
              </p14:xfrm>
            </p:contentPart>
          </mc:Choice>
          <mc:Fallback>
            <p:pic>
              <p:nvPicPr>
                <p:cNvPr id="47" name="Entrada de lápiz 46">
                  <a:extLst>
                    <a:ext uri="{FF2B5EF4-FFF2-40B4-BE49-F238E27FC236}">
                      <a16:creationId xmlns:a16="http://schemas.microsoft.com/office/drawing/2014/main" id="{89EBC79E-EC75-DB0B-968A-AACD56293242}"/>
                    </a:ext>
                  </a:extLst>
                </p:cNvPr>
                <p:cNvPicPr/>
                <p:nvPr/>
              </p:nvPicPr>
              <p:blipFill>
                <a:blip r:embed="rId73"/>
                <a:stretch>
                  <a:fillRect/>
                </a:stretch>
              </p:blipFill>
              <p:spPr>
                <a:xfrm>
                  <a:off x="6250925" y="5726433"/>
                  <a:ext cx="18504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Entrada de lápiz 47">
                  <a:extLst>
                    <a:ext uri="{FF2B5EF4-FFF2-40B4-BE49-F238E27FC236}">
                      <a16:creationId xmlns:a16="http://schemas.microsoft.com/office/drawing/2014/main" id="{C3E9CD15-A68D-F1B8-A9F2-EF92CC8915DE}"/>
                    </a:ext>
                  </a:extLst>
                </p14:cNvPr>
                <p14:cNvContentPartPr/>
                <p14:nvPr/>
              </p14:nvContentPartPr>
              <p14:xfrm>
                <a:off x="6253085" y="5935953"/>
                <a:ext cx="217440" cy="48240"/>
              </p14:xfrm>
            </p:contentPart>
          </mc:Choice>
          <mc:Fallback>
            <p:pic>
              <p:nvPicPr>
                <p:cNvPr id="48" name="Entrada de lápiz 47">
                  <a:extLst>
                    <a:ext uri="{FF2B5EF4-FFF2-40B4-BE49-F238E27FC236}">
                      <a16:creationId xmlns:a16="http://schemas.microsoft.com/office/drawing/2014/main" id="{C3E9CD15-A68D-F1B8-A9F2-EF92CC8915DE}"/>
                    </a:ext>
                  </a:extLst>
                </p:cNvPr>
                <p:cNvPicPr/>
                <p:nvPr/>
              </p:nvPicPr>
              <p:blipFill>
                <a:blip r:embed="rId75"/>
                <a:stretch>
                  <a:fillRect/>
                </a:stretch>
              </p:blipFill>
              <p:spPr>
                <a:xfrm>
                  <a:off x="6217445" y="5899953"/>
                  <a:ext cx="289080" cy="119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49" name="Entrada de lápiz 48">
                  <a:extLst>
                    <a:ext uri="{FF2B5EF4-FFF2-40B4-BE49-F238E27FC236}">
                      <a16:creationId xmlns:a16="http://schemas.microsoft.com/office/drawing/2014/main" id="{093F7A74-A0BB-983A-1872-5FEC63592A0A}"/>
                    </a:ext>
                  </a:extLst>
                </p14:cNvPr>
                <p14:cNvContentPartPr/>
                <p14:nvPr/>
              </p14:nvContentPartPr>
              <p14:xfrm>
                <a:off x="6482405" y="5829033"/>
                <a:ext cx="201240" cy="327960"/>
              </p14:xfrm>
            </p:contentPart>
          </mc:Choice>
          <mc:Fallback>
            <p:pic>
              <p:nvPicPr>
                <p:cNvPr id="49" name="Entrada de lápiz 48">
                  <a:extLst>
                    <a:ext uri="{FF2B5EF4-FFF2-40B4-BE49-F238E27FC236}">
                      <a16:creationId xmlns:a16="http://schemas.microsoft.com/office/drawing/2014/main" id="{093F7A74-A0BB-983A-1872-5FEC63592A0A}"/>
                    </a:ext>
                  </a:extLst>
                </p:cNvPr>
                <p:cNvPicPr/>
                <p:nvPr/>
              </p:nvPicPr>
              <p:blipFill>
                <a:blip r:embed="rId77"/>
                <a:stretch>
                  <a:fillRect/>
                </a:stretch>
              </p:blipFill>
              <p:spPr>
                <a:xfrm>
                  <a:off x="6446405" y="5793033"/>
                  <a:ext cx="272880" cy="399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0" name="Entrada de lápiz 49">
                  <a:extLst>
                    <a:ext uri="{FF2B5EF4-FFF2-40B4-BE49-F238E27FC236}">
                      <a16:creationId xmlns:a16="http://schemas.microsoft.com/office/drawing/2014/main" id="{1727F153-9EEC-C853-2C56-9C55FCB6F0C5}"/>
                    </a:ext>
                  </a:extLst>
                </p14:cNvPr>
                <p14:cNvContentPartPr/>
                <p14:nvPr/>
              </p14:nvContentPartPr>
              <p14:xfrm>
                <a:off x="6681845" y="5718153"/>
                <a:ext cx="233280" cy="444600"/>
              </p14:xfrm>
            </p:contentPart>
          </mc:Choice>
          <mc:Fallback>
            <p:pic>
              <p:nvPicPr>
                <p:cNvPr id="50" name="Entrada de lápiz 49">
                  <a:extLst>
                    <a:ext uri="{FF2B5EF4-FFF2-40B4-BE49-F238E27FC236}">
                      <a16:creationId xmlns:a16="http://schemas.microsoft.com/office/drawing/2014/main" id="{1727F153-9EEC-C853-2C56-9C55FCB6F0C5}"/>
                    </a:ext>
                  </a:extLst>
                </p:cNvPr>
                <p:cNvPicPr/>
                <p:nvPr/>
              </p:nvPicPr>
              <p:blipFill>
                <a:blip r:embed="rId79"/>
                <a:stretch>
                  <a:fillRect/>
                </a:stretch>
              </p:blipFill>
              <p:spPr>
                <a:xfrm>
                  <a:off x="6645845" y="5682513"/>
                  <a:ext cx="30492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1" name="Entrada de lápiz 50">
                  <a:extLst>
                    <a:ext uri="{FF2B5EF4-FFF2-40B4-BE49-F238E27FC236}">
                      <a16:creationId xmlns:a16="http://schemas.microsoft.com/office/drawing/2014/main" id="{F3A37700-563F-CBD8-6295-69DC808EDBE1}"/>
                    </a:ext>
                  </a:extLst>
                </p14:cNvPr>
                <p14:cNvContentPartPr/>
                <p14:nvPr/>
              </p14:nvContentPartPr>
              <p14:xfrm>
                <a:off x="7025285" y="5846673"/>
                <a:ext cx="152640" cy="331920"/>
              </p14:xfrm>
            </p:contentPart>
          </mc:Choice>
          <mc:Fallback>
            <p:pic>
              <p:nvPicPr>
                <p:cNvPr id="51" name="Entrada de lápiz 50">
                  <a:extLst>
                    <a:ext uri="{FF2B5EF4-FFF2-40B4-BE49-F238E27FC236}">
                      <a16:creationId xmlns:a16="http://schemas.microsoft.com/office/drawing/2014/main" id="{F3A37700-563F-CBD8-6295-69DC808EDBE1}"/>
                    </a:ext>
                  </a:extLst>
                </p:cNvPr>
                <p:cNvPicPr/>
                <p:nvPr/>
              </p:nvPicPr>
              <p:blipFill>
                <a:blip r:embed="rId81"/>
                <a:stretch>
                  <a:fillRect/>
                </a:stretch>
              </p:blipFill>
              <p:spPr>
                <a:xfrm>
                  <a:off x="6989285" y="5811033"/>
                  <a:ext cx="2242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2" name="Entrada de lápiz 51">
                  <a:extLst>
                    <a:ext uri="{FF2B5EF4-FFF2-40B4-BE49-F238E27FC236}">
                      <a16:creationId xmlns:a16="http://schemas.microsoft.com/office/drawing/2014/main" id="{DAD243C1-E06F-5699-3BBF-3252FB9EE694}"/>
                    </a:ext>
                  </a:extLst>
                </p14:cNvPr>
                <p14:cNvContentPartPr/>
                <p14:nvPr/>
              </p14:nvContentPartPr>
              <p14:xfrm>
                <a:off x="7184045" y="5822553"/>
                <a:ext cx="233280" cy="591120"/>
              </p14:xfrm>
            </p:contentPart>
          </mc:Choice>
          <mc:Fallback>
            <p:pic>
              <p:nvPicPr>
                <p:cNvPr id="52" name="Entrada de lápiz 51">
                  <a:extLst>
                    <a:ext uri="{FF2B5EF4-FFF2-40B4-BE49-F238E27FC236}">
                      <a16:creationId xmlns:a16="http://schemas.microsoft.com/office/drawing/2014/main" id="{DAD243C1-E06F-5699-3BBF-3252FB9EE694}"/>
                    </a:ext>
                  </a:extLst>
                </p:cNvPr>
                <p:cNvPicPr/>
                <p:nvPr/>
              </p:nvPicPr>
              <p:blipFill>
                <a:blip r:embed="rId83"/>
                <a:stretch>
                  <a:fillRect/>
                </a:stretch>
              </p:blipFill>
              <p:spPr>
                <a:xfrm>
                  <a:off x="7148045" y="5786553"/>
                  <a:ext cx="304920" cy="662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2" name="Entrada de lápiz 1">
                  <a:extLst>
                    <a:ext uri="{FF2B5EF4-FFF2-40B4-BE49-F238E27FC236}">
                      <a16:creationId xmlns:a16="http://schemas.microsoft.com/office/drawing/2014/main" id="{26517503-D5F2-584A-67D4-0B7D4EF686B1}"/>
                    </a:ext>
                  </a:extLst>
                </p14:cNvPr>
                <p14:cNvContentPartPr/>
                <p14:nvPr/>
              </p14:nvContentPartPr>
              <p14:xfrm>
                <a:off x="1082045" y="1750953"/>
                <a:ext cx="2527920" cy="167400"/>
              </p14:xfrm>
            </p:contentPart>
          </mc:Choice>
          <mc:Fallback>
            <p:pic>
              <p:nvPicPr>
                <p:cNvPr id="2" name="Entrada de lápiz 1">
                  <a:extLst>
                    <a:ext uri="{FF2B5EF4-FFF2-40B4-BE49-F238E27FC236}">
                      <a16:creationId xmlns:a16="http://schemas.microsoft.com/office/drawing/2014/main" id="{26517503-D5F2-584A-67D4-0B7D4EF686B1}"/>
                    </a:ext>
                  </a:extLst>
                </p:cNvPr>
                <p:cNvPicPr/>
                <p:nvPr/>
              </p:nvPicPr>
              <p:blipFill>
                <a:blip r:embed="rId85"/>
                <a:stretch>
                  <a:fillRect/>
                </a:stretch>
              </p:blipFill>
              <p:spPr>
                <a:xfrm>
                  <a:off x="1046405" y="1714953"/>
                  <a:ext cx="2599560" cy="2390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3" name="Entrada de lápiz 2">
                  <a:extLst>
                    <a:ext uri="{FF2B5EF4-FFF2-40B4-BE49-F238E27FC236}">
                      <a16:creationId xmlns:a16="http://schemas.microsoft.com/office/drawing/2014/main" id="{A9A35F81-A09C-0054-4A0E-7C7D19898DB1}"/>
                    </a:ext>
                  </a:extLst>
                </p14:cNvPr>
                <p14:cNvContentPartPr/>
                <p14:nvPr/>
              </p14:nvContentPartPr>
              <p14:xfrm>
                <a:off x="1013285" y="1993953"/>
                <a:ext cx="216000" cy="1705320"/>
              </p14:xfrm>
            </p:contentPart>
          </mc:Choice>
          <mc:Fallback>
            <p:pic>
              <p:nvPicPr>
                <p:cNvPr id="3" name="Entrada de lápiz 2">
                  <a:extLst>
                    <a:ext uri="{FF2B5EF4-FFF2-40B4-BE49-F238E27FC236}">
                      <a16:creationId xmlns:a16="http://schemas.microsoft.com/office/drawing/2014/main" id="{A9A35F81-A09C-0054-4A0E-7C7D19898DB1}"/>
                    </a:ext>
                  </a:extLst>
                </p:cNvPr>
                <p:cNvPicPr/>
                <p:nvPr/>
              </p:nvPicPr>
              <p:blipFill>
                <a:blip r:embed="rId87"/>
                <a:stretch>
                  <a:fillRect/>
                </a:stretch>
              </p:blipFill>
              <p:spPr>
                <a:xfrm>
                  <a:off x="977285" y="1957953"/>
                  <a:ext cx="287640" cy="17769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4" name="Entrada de lápiz 3">
                  <a:extLst>
                    <a:ext uri="{FF2B5EF4-FFF2-40B4-BE49-F238E27FC236}">
                      <a16:creationId xmlns:a16="http://schemas.microsoft.com/office/drawing/2014/main" id="{6A45374A-9658-AA86-FFDF-0CBAED13AB58}"/>
                    </a:ext>
                  </a:extLst>
                </p14:cNvPr>
                <p14:cNvContentPartPr/>
                <p14:nvPr/>
              </p14:nvContentPartPr>
              <p14:xfrm>
                <a:off x="1559405" y="1911153"/>
                <a:ext cx="2306880" cy="1928520"/>
              </p14:xfrm>
            </p:contentPart>
          </mc:Choice>
          <mc:Fallback>
            <p:pic>
              <p:nvPicPr>
                <p:cNvPr id="4" name="Entrada de lápiz 3">
                  <a:extLst>
                    <a:ext uri="{FF2B5EF4-FFF2-40B4-BE49-F238E27FC236}">
                      <a16:creationId xmlns:a16="http://schemas.microsoft.com/office/drawing/2014/main" id="{6A45374A-9658-AA86-FFDF-0CBAED13AB58}"/>
                    </a:ext>
                  </a:extLst>
                </p:cNvPr>
                <p:cNvPicPr/>
                <p:nvPr/>
              </p:nvPicPr>
              <p:blipFill>
                <a:blip r:embed="rId89"/>
                <a:stretch>
                  <a:fillRect/>
                </a:stretch>
              </p:blipFill>
              <p:spPr>
                <a:xfrm>
                  <a:off x="1523405" y="1875513"/>
                  <a:ext cx="2378520" cy="20001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 name="Entrada de lápiz 5">
                  <a:extLst>
                    <a:ext uri="{FF2B5EF4-FFF2-40B4-BE49-F238E27FC236}">
                      <a16:creationId xmlns:a16="http://schemas.microsoft.com/office/drawing/2014/main" id="{58959C9C-BABF-389B-1544-8E11D313FA3E}"/>
                    </a:ext>
                  </a:extLst>
                </p14:cNvPr>
                <p14:cNvContentPartPr/>
                <p14:nvPr/>
              </p14:nvContentPartPr>
              <p14:xfrm>
                <a:off x="2268605" y="2368713"/>
                <a:ext cx="187920" cy="802800"/>
              </p14:xfrm>
            </p:contentPart>
          </mc:Choice>
          <mc:Fallback>
            <p:pic>
              <p:nvPicPr>
                <p:cNvPr id="6" name="Entrada de lápiz 5">
                  <a:extLst>
                    <a:ext uri="{FF2B5EF4-FFF2-40B4-BE49-F238E27FC236}">
                      <a16:creationId xmlns:a16="http://schemas.microsoft.com/office/drawing/2014/main" id="{58959C9C-BABF-389B-1544-8E11D313FA3E}"/>
                    </a:ext>
                  </a:extLst>
                </p:cNvPr>
                <p:cNvPicPr/>
                <p:nvPr/>
              </p:nvPicPr>
              <p:blipFill>
                <a:blip r:embed="rId91"/>
                <a:stretch>
                  <a:fillRect/>
                </a:stretch>
              </p:blipFill>
              <p:spPr>
                <a:xfrm>
                  <a:off x="2232605" y="2332713"/>
                  <a:ext cx="259560" cy="8744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 name="Entrada de lápiz 6">
                  <a:extLst>
                    <a:ext uri="{FF2B5EF4-FFF2-40B4-BE49-F238E27FC236}">
                      <a16:creationId xmlns:a16="http://schemas.microsoft.com/office/drawing/2014/main" id="{41891EDC-95A3-CFE1-BF89-E820FCA8645E}"/>
                    </a:ext>
                  </a:extLst>
                </p14:cNvPr>
                <p14:cNvContentPartPr/>
                <p14:nvPr/>
              </p14:nvContentPartPr>
              <p14:xfrm>
                <a:off x="2533925" y="2534673"/>
                <a:ext cx="203040" cy="777960"/>
              </p14:xfrm>
            </p:contentPart>
          </mc:Choice>
          <mc:Fallback>
            <p:pic>
              <p:nvPicPr>
                <p:cNvPr id="7" name="Entrada de lápiz 6">
                  <a:extLst>
                    <a:ext uri="{FF2B5EF4-FFF2-40B4-BE49-F238E27FC236}">
                      <a16:creationId xmlns:a16="http://schemas.microsoft.com/office/drawing/2014/main" id="{41891EDC-95A3-CFE1-BF89-E820FCA8645E}"/>
                    </a:ext>
                  </a:extLst>
                </p:cNvPr>
                <p:cNvPicPr/>
                <p:nvPr/>
              </p:nvPicPr>
              <p:blipFill>
                <a:blip r:embed="rId93"/>
                <a:stretch>
                  <a:fillRect/>
                </a:stretch>
              </p:blipFill>
              <p:spPr>
                <a:xfrm>
                  <a:off x="2498285" y="2499033"/>
                  <a:ext cx="274680" cy="8496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 name="Entrada de lápiz 7">
                  <a:extLst>
                    <a:ext uri="{FF2B5EF4-FFF2-40B4-BE49-F238E27FC236}">
                      <a16:creationId xmlns:a16="http://schemas.microsoft.com/office/drawing/2014/main" id="{B8F5FF49-CE6F-32D9-1EB8-3D1CEDBEF8F5}"/>
                    </a:ext>
                  </a:extLst>
                </p14:cNvPr>
                <p14:cNvContentPartPr/>
                <p14:nvPr/>
              </p14:nvContentPartPr>
              <p14:xfrm>
                <a:off x="2405765" y="2940393"/>
                <a:ext cx="311760" cy="9720"/>
              </p14:xfrm>
            </p:contentPart>
          </mc:Choice>
          <mc:Fallback>
            <p:pic>
              <p:nvPicPr>
                <p:cNvPr id="8" name="Entrada de lápiz 7">
                  <a:extLst>
                    <a:ext uri="{FF2B5EF4-FFF2-40B4-BE49-F238E27FC236}">
                      <a16:creationId xmlns:a16="http://schemas.microsoft.com/office/drawing/2014/main" id="{B8F5FF49-CE6F-32D9-1EB8-3D1CEDBEF8F5}"/>
                    </a:ext>
                  </a:extLst>
                </p:cNvPr>
                <p:cNvPicPr/>
                <p:nvPr/>
              </p:nvPicPr>
              <p:blipFill>
                <a:blip r:embed="rId95"/>
                <a:stretch>
                  <a:fillRect/>
                </a:stretch>
              </p:blipFill>
              <p:spPr>
                <a:xfrm>
                  <a:off x="2369765" y="2904753"/>
                  <a:ext cx="383400" cy="81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53" name="Entrada de lápiz 52">
                  <a:extLst>
                    <a:ext uri="{FF2B5EF4-FFF2-40B4-BE49-F238E27FC236}">
                      <a16:creationId xmlns:a16="http://schemas.microsoft.com/office/drawing/2014/main" id="{AE31F2C1-673D-D49E-1227-075240E28FFB}"/>
                    </a:ext>
                  </a:extLst>
                </p14:cNvPr>
                <p14:cNvContentPartPr/>
                <p14:nvPr/>
              </p14:nvContentPartPr>
              <p14:xfrm>
                <a:off x="1474445" y="941673"/>
                <a:ext cx="456480" cy="605880"/>
              </p14:xfrm>
            </p:contentPart>
          </mc:Choice>
          <mc:Fallback>
            <p:pic>
              <p:nvPicPr>
                <p:cNvPr id="53" name="Entrada de lápiz 52">
                  <a:extLst>
                    <a:ext uri="{FF2B5EF4-FFF2-40B4-BE49-F238E27FC236}">
                      <a16:creationId xmlns:a16="http://schemas.microsoft.com/office/drawing/2014/main" id="{AE31F2C1-673D-D49E-1227-075240E28FFB}"/>
                    </a:ext>
                  </a:extLst>
                </p:cNvPr>
                <p:cNvPicPr/>
                <p:nvPr/>
              </p:nvPicPr>
              <p:blipFill>
                <a:blip r:embed="rId97"/>
                <a:stretch>
                  <a:fillRect/>
                </a:stretch>
              </p:blipFill>
              <p:spPr>
                <a:xfrm>
                  <a:off x="1438805" y="905673"/>
                  <a:ext cx="528120" cy="6775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54" name="Entrada de lápiz 53">
                  <a:extLst>
                    <a:ext uri="{FF2B5EF4-FFF2-40B4-BE49-F238E27FC236}">
                      <a16:creationId xmlns:a16="http://schemas.microsoft.com/office/drawing/2014/main" id="{A430F474-50B8-C9A0-BC01-847EEB16FC0E}"/>
                    </a:ext>
                  </a:extLst>
                </p14:cNvPr>
                <p14:cNvContentPartPr/>
                <p14:nvPr/>
              </p14:nvContentPartPr>
              <p14:xfrm>
                <a:off x="1838765" y="1413633"/>
                <a:ext cx="187200" cy="224280"/>
              </p14:xfrm>
            </p:contentPart>
          </mc:Choice>
          <mc:Fallback>
            <p:pic>
              <p:nvPicPr>
                <p:cNvPr id="54" name="Entrada de lápiz 53">
                  <a:extLst>
                    <a:ext uri="{FF2B5EF4-FFF2-40B4-BE49-F238E27FC236}">
                      <a16:creationId xmlns:a16="http://schemas.microsoft.com/office/drawing/2014/main" id="{A430F474-50B8-C9A0-BC01-847EEB16FC0E}"/>
                    </a:ext>
                  </a:extLst>
                </p:cNvPr>
                <p:cNvPicPr/>
                <p:nvPr/>
              </p:nvPicPr>
              <p:blipFill>
                <a:blip r:embed="rId99"/>
                <a:stretch>
                  <a:fillRect/>
                </a:stretch>
              </p:blipFill>
              <p:spPr>
                <a:xfrm>
                  <a:off x="1802765" y="1377993"/>
                  <a:ext cx="25884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57" name="Entrada de lápiz 56">
                  <a:extLst>
                    <a:ext uri="{FF2B5EF4-FFF2-40B4-BE49-F238E27FC236}">
                      <a16:creationId xmlns:a16="http://schemas.microsoft.com/office/drawing/2014/main" id="{3398027C-D0DE-2205-0975-9D6846763DE1}"/>
                    </a:ext>
                  </a:extLst>
                </p14:cNvPr>
                <p14:cNvContentPartPr/>
                <p14:nvPr/>
              </p14:nvContentPartPr>
              <p14:xfrm>
                <a:off x="2320805" y="1118793"/>
                <a:ext cx="225360" cy="258120"/>
              </p14:xfrm>
            </p:contentPart>
          </mc:Choice>
          <mc:Fallback>
            <p:pic>
              <p:nvPicPr>
                <p:cNvPr id="57" name="Entrada de lápiz 56">
                  <a:extLst>
                    <a:ext uri="{FF2B5EF4-FFF2-40B4-BE49-F238E27FC236}">
                      <a16:creationId xmlns:a16="http://schemas.microsoft.com/office/drawing/2014/main" id="{3398027C-D0DE-2205-0975-9D6846763DE1}"/>
                    </a:ext>
                  </a:extLst>
                </p:cNvPr>
                <p:cNvPicPr/>
                <p:nvPr/>
              </p:nvPicPr>
              <p:blipFill>
                <a:blip r:embed="rId101"/>
                <a:stretch>
                  <a:fillRect/>
                </a:stretch>
              </p:blipFill>
              <p:spPr>
                <a:xfrm>
                  <a:off x="2285165" y="1083153"/>
                  <a:ext cx="29700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58" name="Entrada de lápiz 57">
                  <a:extLst>
                    <a:ext uri="{FF2B5EF4-FFF2-40B4-BE49-F238E27FC236}">
                      <a16:creationId xmlns:a16="http://schemas.microsoft.com/office/drawing/2014/main" id="{872D5C62-DE79-9A7E-AFB9-99CFA7734BA2}"/>
                    </a:ext>
                  </a:extLst>
                </p14:cNvPr>
                <p14:cNvContentPartPr/>
                <p14:nvPr/>
              </p14:nvContentPartPr>
              <p14:xfrm>
                <a:off x="2572805" y="856353"/>
                <a:ext cx="212760" cy="759960"/>
              </p14:xfrm>
            </p:contentPart>
          </mc:Choice>
          <mc:Fallback>
            <p:pic>
              <p:nvPicPr>
                <p:cNvPr id="58" name="Entrada de lápiz 57">
                  <a:extLst>
                    <a:ext uri="{FF2B5EF4-FFF2-40B4-BE49-F238E27FC236}">
                      <a16:creationId xmlns:a16="http://schemas.microsoft.com/office/drawing/2014/main" id="{872D5C62-DE79-9A7E-AFB9-99CFA7734BA2}"/>
                    </a:ext>
                  </a:extLst>
                </p:cNvPr>
                <p:cNvPicPr/>
                <p:nvPr/>
              </p:nvPicPr>
              <p:blipFill>
                <a:blip r:embed="rId103"/>
                <a:stretch>
                  <a:fillRect/>
                </a:stretch>
              </p:blipFill>
              <p:spPr>
                <a:xfrm>
                  <a:off x="2537165" y="820353"/>
                  <a:ext cx="284400" cy="831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59" name="Entrada de lápiz 58">
                  <a:extLst>
                    <a:ext uri="{FF2B5EF4-FFF2-40B4-BE49-F238E27FC236}">
                      <a16:creationId xmlns:a16="http://schemas.microsoft.com/office/drawing/2014/main" id="{8C229379-671E-6849-DDBA-76571199AA2F}"/>
                    </a:ext>
                  </a:extLst>
                </p14:cNvPr>
                <p14:cNvContentPartPr/>
                <p14:nvPr/>
              </p14:nvContentPartPr>
              <p14:xfrm>
                <a:off x="2781965" y="1240473"/>
                <a:ext cx="277560" cy="350280"/>
              </p14:xfrm>
            </p:contentPart>
          </mc:Choice>
          <mc:Fallback>
            <p:pic>
              <p:nvPicPr>
                <p:cNvPr id="59" name="Entrada de lápiz 58">
                  <a:extLst>
                    <a:ext uri="{FF2B5EF4-FFF2-40B4-BE49-F238E27FC236}">
                      <a16:creationId xmlns:a16="http://schemas.microsoft.com/office/drawing/2014/main" id="{8C229379-671E-6849-DDBA-76571199AA2F}"/>
                    </a:ext>
                  </a:extLst>
                </p:cNvPr>
                <p:cNvPicPr/>
                <p:nvPr/>
              </p:nvPicPr>
              <p:blipFill>
                <a:blip r:embed="rId105"/>
                <a:stretch>
                  <a:fillRect/>
                </a:stretch>
              </p:blipFill>
              <p:spPr>
                <a:xfrm>
                  <a:off x="2746325" y="1204833"/>
                  <a:ext cx="349200" cy="4219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1" name="Entrada de lápiz 60">
                  <a:extLst>
                    <a:ext uri="{FF2B5EF4-FFF2-40B4-BE49-F238E27FC236}">
                      <a16:creationId xmlns:a16="http://schemas.microsoft.com/office/drawing/2014/main" id="{05BDF6EF-DB87-AF6C-27F3-7F7A5E02159E}"/>
                    </a:ext>
                  </a:extLst>
                </p14:cNvPr>
                <p14:cNvContentPartPr/>
                <p14:nvPr/>
              </p14:nvContentPartPr>
              <p14:xfrm>
                <a:off x="9146765" y="831513"/>
                <a:ext cx="403560" cy="702000"/>
              </p14:xfrm>
            </p:contentPart>
          </mc:Choice>
          <mc:Fallback>
            <p:pic>
              <p:nvPicPr>
                <p:cNvPr id="61" name="Entrada de lápiz 60">
                  <a:extLst>
                    <a:ext uri="{FF2B5EF4-FFF2-40B4-BE49-F238E27FC236}">
                      <a16:creationId xmlns:a16="http://schemas.microsoft.com/office/drawing/2014/main" id="{05BDF6EF-DB87-AF6C-27F3-7F7A5E02159E}"/>
                    </a:ext>
                  </a:extLst>
                </p:cNvPr>
                <p:cNvPicPr/>
                <p:nvPr/>
              </p:nvPicPr>
              <p:blipFill>
                <a:blip r:embed="rId107"/>
                <a:stretch>
                  <a:fillRect/>
                </a:stretch>
              </p:blipFill>
              <p:spPr>
                <a:xfrm>
                  <a:off x="9111125" y="795513"/>
                  <a:ext cx="475200" cy="773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62" name="Entrada de lápiz 61">
                  <a:extLst>
                    <a:ext uri="{FF2B5EF4-FFF2-40B4-BE49-F238E27FC236}">
                      <a16:creationId xmlns:a16="http://schemas.microsoft.com/office/drawing/2014/main" id="{6047BFAB-C976-948D-6AD7-80DA29961EF4}"/>
                    </a:ext>
                  </a:extLst>
                </p14:cNvPr>
                <p14:cNvContentPartPr/>
                <p14:nvPr/>
              </p14:nvContentPartPr>
              <p14:xfrm>
                <a:off x="9650405" y="855273"/>
                <a:ext cx="69840" cy="543240"/>
              </p14:xfrm>
            </p:contentPart>
          </mc:Choice>
          <mc:Fallback>
            <p:pic>
              <p:nvPicPr>
                <p:cNvPr id="62" name="Entrada de lápiz 61">
                  <a:extLst>
                    <a:ext uri="{FF2B5EF4-FFF2-40B4-BE49-F238E27FC236}">
                      <a16:creationId xmlns:a16="http://schemas.microsoft.com/office/drawing/2014/main" id="{6047BFAB-C976-948D-6AD7-80DA29961EF4}"/>
                    </a:ext>
                  </a:extLst>
                </p:cNvPr>
                <p:cNvPicPr/>
                <p:nvPr/>
              </p:nvPicPr>
              <p:blipFill>
                <a:blip r:embed="rId109"/>
                <a:stretch>
                  <a:fillRect/>
                </a:stretch>
              </p:blipFill>
              <p:spPr>
                <a:xfrm>
                  <a:off x="9614405" y="819633"/>
                  <a:ext cx="141480" cy="614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63" name="Entrada de lápiz 62">
                  <a:extLst>
                    <a:ext uri="{FF2B5EF4-FFF2-40B4-BE49-F238E27FC236}">
                      <a16:creationId xmlns:a16="http://schemas.microsoft.com/office/drawing/2014/main" id="{E250009F-F4DF-16E1-6E41-0900A20A726D}"/>
                    </a:ext>
                  </a:extLst>
                </p14:cNvPr>
                <p14:cNvContentPartPr/>
                <p14:nvPr/>
              </p14:nvContentPartPr>
              <p14:xfrm>
                <a:off x="9610085" y="950313"/>
                <a:ext cx="349920" cy="422640"/>
              </p14:xfrm>
            </p:contentPart>
          </mc:Choice>
          <mc:Fallback>
            <p:pic>
              <p:nvPicPr>
                <p:cNvPr id="63" name="Entrada de lápiz 62">
                  <a:extLst>
                    <a:ext uri="{FF2B5EF4-FFF2-40B4-BE49-F238E27FC236}">
                      <a16:creationId xmlns:a16="http://schemas.microsoft.com/office/drawing/2014/main" id="{E250009F-F4DF-16E1-6E41-0900A20A726D}"/>
                    </a:ext>
                  </a:extLst>
                </p:cNvPr>
                <p:cNvPicPr/>
                <p:nvPr/>
              </p:nvPicPr>
              <p:blipFill>
                <a:blip r:embed="rId111"/>
                <a:stretch>
                  <a:fillRect/>
                </a:stretch>
              </p:blipFill>
              <p:spPr>
                <a:xfrm>
                  <a:off x="9574445" y="914313"/>
                  <a:ext cx="421560" cy="4942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64" name="Entrada de lápiz 63">
                  <a:extLst>
                    <a:ext uri="{FF2B5EF4-FFF2-40B4-BE49-F238E27FC236}">
                      <a16:creationId xmlns:a16="http://schemas.microsoft.com/office/drawing/2014/main" id="{74F440AF-BB56-7739-E948-76DB5954B73E}"/>
                    </a:ext>
                  </a:extLst>
                </p14:cNvPr>
                <p14:cNvContentPartPr/>
                <p14:nvPr/>
              </p14:nvContentPartPr>
              <p14:xfrm>
                <a:off x="10060085" y="844473"/>
                <a:ext cx="90000" cy="487080"/>
              </p14:xfrm>
            </p:contentPart>
          </mc:Choice>
          <mc:Fallback>
            <p:pic>
              <p:nvPicPr>
                <p:cNvPr id="64" name="Entrada de lápiz 63">
                  <a:extLst>
                    <a:ext uri="{FF2B5EF4-FFF2-40B4-BE49-F238E27FC236}">
                      <a16:creationId xmlns:a16="http://schemas.microsoft.com/office/drawing/2014/main" id="{74F440AF-BB56-7739-E948-76DB5954B73E}"/>
                    </a:ext>
                  </a:extLst>
                </p:cNvPr>
                <p:cNvPicPr/>
                <p:nvPr/>
              </p:nvPicPr>
              <p:blipFill>
                <a:blip r:embed="rId113"/>
                <a:stretch>
                  <a:fillRect/>
                </a:stretch>
              </p:blipFill>
              <p:spPr>
                <a:xfrm>
                  <a:off x="10024445" y="808833"/>
                  <a:ext cx="16164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65" name="Entrada de lápiz 64">
                  <a:extLst>
                    <a:ext uri="{FF2B5EF4-FFF2-40B4-BE49-F238E27FC236}">
                      <a16:creationId xmlns:a16="http://schemas.microsoft.com/office/drawing/2014/main" id="{0AEF525F-394F-4496-913D-5F1F2360B91C}"/>
                    </a:ext>
                  </a:extLst>
                </p14:cNvPr>
                <p14:cNvContentPartPr/>
                <p14:nvPr/>
              </p14:nvContentPartPr>
              <p14:xfrm>
                <a:off x="10255565" y="837273"/>
                <a:ext cx="127800" cy="547560"/>
              </p14:xfrm>
            </p:contentPart>
          </mc:Choice>
          <mc:Fallback>
            <p:pic>
              <p:nvPicPr>
                <p:cNvPr id="65" name="Entrada de lápiz 64">
                  <a:extLst>
                    <a:ext uri="{FF2B5EF4-FFF2-40B4-BE49-F238E27FC236}">
                      <a16:creationId xmlns:a16="http://schemas.microsoft.com/office/drawing/2014/main" id="{0AEF525F-394F-4496-913D-5F1F2360B91C}"/>
                    </a:ext>
                  </a:extLst>
                </p:cNvPr>
                <p:cNvPicPr/>
                <p:nvPr/>
              </p:nvPicPr>
              <p:blipFill>
                <a:blip r:embed="rId115"/>
                <a:stretch>
                  <a:fillRect/>
                </a:stretch>
              </p:blipFill>
              <p:spPr>
                <a:xfrm>
                  <a:off x="10219565" y="801273"/>
                  <a:ext cx="199440" cy="61920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66" name="Entrada de lápiz 65">
                  <a:extLst>
                    <a:ext uri="{FF2B5EF4-FFF2-40B4-BE49-F238E27FC236}">
                      <a16:creationId xmlns:a16="http://schemas.microsoft.com/office/drawing/2014/main" id="{DA9925ED-9424-28E3-89D4-DEB6EA12264B}"/>
                    </a:ext>
                  </a:extLst>
                </p14:cNvPr>
                <p14:cNvContentPartPr/>
                <p14:nvPr/>
              </p14:nvContentPartPr>
              <p14:xfrm>
                <a:off x="10226765" y="686433"/>
                <a:ext cx="338040" cy="700560"/>
              </p14:xfrm>
            </p:contentPart>
          </mc:Choice>
          <mc:Fallback>
            <p:pic>
              <p:nvPicPr>
                <p:cNvPr id="66" name="Entrada de lápiz 65">
                  <a:extLst>
                    <a:ext uri="{FF2B5EF4-FFF2-40B4-BE49-F238E27FC236}">
                      <a16:creationId xmlns:a16="http://schemas.microsoft.com/office/drawing/2014/main" id="{DA9925ED-9424-28E3-89D4-DEB6EA12264B}"/>
                    </a:ext>
                  </a:extLst>
                </p:cNvPr>
                <p:cNvPicPr/>
                <p:nvPr/>
              </p:nvPicPr>
              <p:blipFill>
                <a:blip r:embed="rId117"/>
                <a:stretch>
                  <a:fillRect/>
                </a:stretch>
              </p:blipFill>
              <p:spPr>
                <a:xfrm>
                  <a:off x="10190765" y="650793"/>
                  <a:ext cx="409680" cy="7722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68" name="Entrada de lápiz 67">
                  <a:extLst>
                    <a:ext uri="{FF2B5EF4-FFF2-40B4-BE49-F238E27FC236}">
                      <a16:creationId xmlns:a16="http://schemas.microsoft.com/office/drawing/2014/main" id="{404D41AE-E7CE-9E4D-FF8E-FAFDCBEA416E}"/>
                    </a:ext>
                  </a:extLst>
                </p14:cNvPr>
                <p14:cNvContentPartPr/>
                <p14:nvPr/>
              </p14:nvContentPartPr>
              <p14:xfrm>
                <a:off x="6844925" y="5179233"/>
                <a:ext cx="174960" cy="76320"/>
              </p14:xfrm>
            </p:contentPart>
          </mc:Choice>
          <mc:Fallback>
            <p:pic>
              <p:nvPicPr>
                <p:cNvPr id="68" name="Entrada de lápiz 67">
                  <a:extLst>
                    <a:ext uri="{FF2B5EF4-FFF2-40B4-BE49-F238E27FC236}">
                      <a16:creationId xmlns:a16="http://schemas.microsoft.com/office/drawing/2014/main" id="{404D41AE-E7CE-9E4D-FF8E-FAFDCBEA416E}"/>
                    </a:ext>
                  </a:extLst>
                </p:cNvPr>
                <p:cNvPicPr/>
                <p:nvPr/>
              </p:nvPicPr>
              <p:blipFill>
                <a:blip r:embed="rId119"/>
                <a:stretch>
                  <a:fillRect/>
                </a:stretch>
              </p:blipFill>
              <p:spPr>
                <a:xfrm>
                  <a:off x="6809285" y="5143593"/>
                  <a:ext cx="24660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69" name="Entrada de lápiz 68">
                  <a:extLst>
                    <a:ext uri="{FF2B5EF4-FFF2-40B4-BE49-F238E27FC236}">
                      <a16:creationId xmlns:a16="http://schemas.microsoft.com/office/drawing/2014/main" id="{31C9DD6F-A0EE-CD1E-95F2-2539A4354392}"/>
                    </a:ext>
                  </a:extLst>
                </p14:cNvPr>
                <p14:cNvContentPartPr/>
                <p14:nvPr/>
              </p14:nvContentPartPr>
              <p14:xfrm>
                <a:off x="6799205" y="5430153"/>
                <a:ext cx="249480" cy="20160"/>
              </p14:xfrm>
            </p:contentPart>
          </mc:Choice>
          <mc:Fallback>
            <p:pic>
              <p:nvPicPr>
                <p:cNvPr id="69" name="Entrada de lápiz 68">
                  <a:extLst>
                    <a:ext uri="{FF2B5EF4-FFF2-40B4-BE49-F238E27FC236}">
                      <a16:creationId xmlns:a16="http://schemas.microsoft.com/office/drawing/2014/main" id="{31C9DD6F-A0EE-CD1E-95F2-2539A4354392}"/>
                    </a:ext>
                  </a:extLst>
                </p:cNvPr>
                <p:cNvPicPr/>
                <p:nvPr/>
              </p:nvPicPr>
              <p:blipFill>
                <a:blip r:embed="rId121"/>
                <a:stretch>
                  <a:fillRect/>
                </a:stretch>
              </p:blipFill>
              <p:spPr>
                <a:xfrm>
                  <a:off x="6763565" y="5394153"/>
                  <a:ext cx="32112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70" name="Entrada de lápiz 69">
                  <a:extLst>
                    <a:ext uri="{FF2B5EF4-FFF2-40B4-BE49-F238E27FC236}">
                      <a16:creationId xmlns:a16="http://schemas.microsoft.com/office/drawing/2014/main" id="{1E4F88F6-21DA-AB5E-3310-779AA0C2CA77}"/>
                    </a:ext>
                  </a:extLst>
                </p14:cNvPr>
                <p14:cNvContentPartPr/>
                <p14:nvPr/>
              </p14:nvContentPartPr>
              <p14:xfrm>
                <a:off x="5382965" y="5939913"/>
                <a:ext cx="70200" cy="70920"/>
              </p14:xfrm>
            </p:contentPart>
          </mc:Choice>
          <mc:Fallback>
            <p:pic>
              <p:nvPicPr>
                <p:cNvPr id="70" name="Entrada de lápiz 69">
                  <a:extLst>
                    <a:ext uri="{FF2B5EF4-FFF2-40B4-BE49-F238E27FC236}">
                      <a16:creationId xmlns:a16="http://schemas.microsoft.com/office/drawing/2014/main" id="{1E4F88F6-21DA-AB5E-3310-779AA0C2CA77}"/>
                    </a:ext>
                  </a:extLst>
                </p:cNvPr>
                <p:cNvPicPr/>
                <p:nvPr/>
              </p:nvPicPr>
              <p:blipFill>
                <a:blip r:embed="rId123"/>
                <a:stretch>
                  <a:fillRect/>
                </a:stretch>
              </p:blipFill>
              <p:spPr>
                <a:xfrm>
                  <a:off x="5347325" y="5903913"/>
                  <a:ext cx="14184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71" name="Entrada de lápiz 70">
                  <a:extLst>
                    <a:ext uri="{FF2B5EF4-FFF2-40B4-BE49-F238E27FC236}">
                      <a16:creationId xmlns:a16="http://schemas.microsoft.com/office/drawing/2014/main" id="{70B5AE39-F218-90C7-497D-0964189C697C}"/>
                    </a:ext>
                  </a:extLst>
                </p14:cNvPr>
                <p14:cNvContentPartPr/>
                <p14:nvPr/>
              </p14:nvContentPartPr>
              <p14:xfrm>
                <a:off x="2778725" y="5745513"/>
                <a:ext cx="2836440" cy="122400"/>
              </p14:xfrm>
            </p:contentPart>
          </mc:Choice>
          <mc:Fallback>
            <p:pic>
              <p:nvPicPr>
                <p:cNvPr id="71" name="Entrada de lápiz 70">
                  <a:extLst>
                    <a:ext uri="{FF2B5EF4-FFF2-40B4-BE49-F238E27FC236}">
                      <a16:creationId xmlns:a16="http://schemas.microsoft.com/office/drawing/2014/main" id="{70B5AE39-F218-90C7-497D-0964189C697C}"/>
                    </a:ext>
                  </a:extLst>
                </p:cNvPr>
                <p:cNvPicPr/>
                <p:nvPr/>
              </p:nvPicPr>
              <p:blipFill>
                <a:blip r:embed="rId125"/>
                <a:stretch>
                  <a:fillRect/>
                </a:stretch>
              </p:blipFill>
              <p:spPr>
                <a:xfrm>
                  <a:off x="2743085" y="5709873"/>
                  <a:ext cx="290808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72" name="Entrada de lápiz 71">
                  <a:extLst>
                    <a:ext uri="{FF2B5EF4-FFF2-40B4-BE49-F238E27FC236}">
                      <a16:creationId xmlns:a16="http://schemas.microsoft.com/office/drawing/2014/main" id="{C087D3CF-9546-46DE-1087-D18823807009}"/>
                    </a:ext>
                  </a:extLst>
                </p14:cNvPr>
                <p14:cNvContentPartPr/>
                <p14:nvPr/>
              </p14:nvContentPartPr>
              <p14:xfrm>
                <a:off x="1295885" y="5672793"/>
                <a:ext cx="792000" cy="932760"/>
              </p14:xfrm>
            </p:contentPart>
          </mc:Choice>
          <mc:Fallback>
            <p:pic>
              <p:nvPicPr>
                <p:cNvPr id="72" name="Entrada de lápiz 71">
                  <a:extLst>
                    <a:ext uri="{FF2B5EF4-FFF2-40B4-BE49-F238E27FC236}">
                      <a16:creationId xmlns:a16="http://schemas.microsoft.com/office/drawing/2014/main" id="{C087D3CF-9546-46DE-1087-D18823807009}"/>
                    </a:ext>
                  </a:extLst>
                </p:cNvPr>
                <p:cNvPicPr/>
                <p:nvPr/>
              </p:nvPicPr>
              <p:blipFill>
                <a:blip r:embed="rId127"/>
                <a:stretch>
                  <a:fillRect/>
                </a:stretch>
              </p:blipFill>
              <p:spPr>
                <a:xfrm>
                  <a:off x="1260245" y="5637153"/>
                  <a:ext cx="863640" cy="10044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73" name="Entrada de lápiz 72">
                  <a:extLst>
                    <a:ext uri="{FF2B5EF4-FFF2-40B4-BE49-F238E27FC236}">
                      <a16:creationId xmlns:a16="http://schemas.microsoft.com/office/drawing/2014/main" id="{4A3DCE4C-9D87-6F42-0247-C30BFC602066}"/>
                    </a:ext>
                  </a:extLst>
                </p14:cNvPr>
                <p14:cNvContentPartPr/>
                <p14:nvPr/>
              </p14:nvContentPartPr>
              <p14:xfrm>
                <a:off x="1962605" y="5283993"/>
                <a:ext cx="151920" cy="951480"/>
              </p14:xfrm>
            </p:contentPart>
          </mc:Choice>
          <mc:Fallback>
            <p:pic>
              <p:nvPicPr>
                <p:cNvPr id="73" name="Entrada de lápiz 72">
                  <a:extLst>
                    <a:ext uri="{FF2B5EF4-FFF2-40B4-BE49-F238E27FC236}">
                      <a16:creationId xmlns:a16="http://schemas.microsoft.com/office/drawing/2014/main" id="{4A3DCE4C-9D87-6F42-0247-C30BFC602066}"/>
                    </a:ext>
                  </a:extLst>
                </p:cNvPr>
                <p:cNvPicPr/>
                <p:nvPr/>
              </p:nvPicPr>
              <p:blipFill>
                <a:blip r:embed="rId129"/>
                <a:stretch>
                  <a:fillRect/>
                </a:stretch>
              </p:blipFill>
              <p:spPr>
                <a:xfrm>
                  <a:off x="1926965" y="5248353"/>
                  <a:ext cx="223560" cy="10231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74" name="Entrada de lápiz 73">
                  <a:extLst>
                    <a:ext uri="{FF2B5EF4-FFF2-40B4-BE49-F238E27FC236}">
                      <a16:creationId xmlns:a16="http://schemas.microsoft.com/office/drawing/2014/main" id="{733448B9-0303-B338-755B-7A920066F2BD}"/>
                    </a:ext>
                  </a:extLst>
                </p14:cNvPr>
                <p14:cNvContentPartPr/>
                <p14:nvPr/>
              </p14:nvContentPartPr>
              <p14:xfrm>
                <a:off x="1919765" y="5613753"/>
                <a:ext cx="299160" cy="231120"/>
              </p14:xfrm>
            </p:contentPart>
          </mc:Choice>
          <mc:Fallback>
            <p:pic>
              <p:nvPicPr>
                <p:cNvPr id="74" name="Entrada de lápiz 73">
                  <a:extLst>
                    <a:ext uri="{FF2B5EF4-FFF2-40B4-BE49-F238E27FC236}">
                      <a16:creationId xmlns:a16="http://schemas.microsoft.com/office/drawing/2014/main" id="{733448B9-0303-B338-755B-7A920066F2BD}"/>
                    </a:ext>
                  </a:extLst>
                </p:cNvPr>
                <p:cNvPicPr/>
                <p:nvPr/>
              </p:nvPicPr>
              <p:blipFill>
                <a:blip r:embed="rId131"/>
                <a:stretch>
                  <a:fillRect/>
                </a:stretch>
              </p:blipFill>
              <p:spPr>
                <a:xfrm>
                  <a:off x="1883765" y="5577753"/>
                  <a:ext cx="370800" cy="3027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76" name="Entrada de lápiz 75">
                  <a:extLst>
                    <a:ext uri="{FF2B5EF4-FFF2-40B4-BE49-F238E27FC236}">
                      <a16:creationId xmlns:a16="http://schemas.microsoft.com/office/drawing/2014/main" id="{CA5EE553-D55B-255F-35FF-2CCDEAFD32F7}"/>
                    </a:ext>
                  </a:extLst>
                </p14:cNvPr>
                <p14:cNvContentPartPr/>
                <p14:nvPr/>
              </p14:nvContentPartPr>
              <p14:xfrm>
                <a:off x="2079245" y="5130633"/>
                <a:ext cx="349920" cy="824400"/>
              </p14:xfrm>
            </p:contentPart>
          </mc:Choice>
          <mc:Fallback>
            <p:pic>
              <p:nvPicPr>
                <p:cNvPr id="76" name="Entrada de lápiz 75">
                  <a:extLst>
                    <a:ext uri="{FF2B5EF4-FFF2-40B4-BE49-F238E27FC236}">
                      <a16:creationId xmlns:a16="http://schemas.microsoft.com/office/drawing/2014/main" id="{CA5EE553-D55B-255F-35FF-2CCDEAFD32F7}"/>
                    </a:ext>
                  </a:extLst>
                </p:cNvPr>
                <p:cNvPicPr/>
                <p:nvPr/>
              </p:nvPicPr>
              <p:blipFill>
                <a:blip r:embed="rId133"/>
                <a:stretch>
                  <a:fillRect/>
                </a:stretch>
              </p:blipFill>
              <p:spPr>
                <a:xfrm>
                  <a:off x="2043605" y="5094633"/>
                  <a:ext cx="421560" cy="89604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77" name="Entrada de lápiz 76">
                  <a:extLst>
                    <a:ext uri="{FF2B5EF4-FFF2-40B4-BE49-F238E27FC236}">
                      <a16:creationId xmlns:a16="http://schemas.microsoft.com/office/drawing/2014/main" id="{8B81D977-DC9E-BB6C-98F1-BE04EFF063C1}"/>
                    </a:ext>
                  </a:extLst>
                </p14:cNvPr>
                <p14:cNvContentPartPr/>
                <p14:nvPr/>
              </p14:nvContentPartPr>
              <p14:xfrm>
                <a:off x="2479205" y="4841913"/>
                <a:ext cx="453240" cy="1053720"/>
              </p14:xfrm>
            </p:contentPart>
          </mc:Choice>
          <mc:Fallback>
            <p:pic>
              <p:nvPicPr>
                <p:cNvPr id="77" name="Entrada de lápiz 76">
                  <a:extLst>
                    <a:ext uri="{FF2B5EF4-FFF2-40B4-BE49-F238E27FC236}">
                      <a16:creationId xmlns:a16="http://schemas.microsoft.com/office/drawing/2014/main" id="{8B81D977-DC9E-BB6C-98F1-BE04EFF063C1}"/>
                    </a:ext>
                  </a:extLst>
                </p:cNvPr>
                <p:cNvPicPr/>
                <p:nvPr/>
              </p:nvPicPr>
              <p:blipFill>
                <a:blip r:embed="rId135"/>
                <a:stretch>
                  <a:fillRect/>
                </a:stretch>
              </p:blipFill>
              <p:spPr>
                <a:xfrm>
                  <a:off x="2443205" y="4806273"/>
                  <a:ext cx="524880" cy="11253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78" name="Entrada de lápiz 77">
                  <a:extLst>
                    <a:ext uri="{FF2B5EF4-FFF2-40B4-BE49-F238E27FC236}">
                      <a16:creationId xmlns:a16="http://schemas.microsoft.com/office/drawing/2014/main" id="{4A0B6317-D994-4665-2538-146DD3323AD4}"/>
                    </a:ext>
                  </a:extLst>
                </p14:cNvPr>
                <p14:cNvContentPartPr/>
                <p14:nvPr/>
              </p14:nvContentPartPr>
              <p14:xfrm>
                <a:off x="2980325" y="5007153"/>
                <a:ext cx="789840" cy="975600"/>
              </p14:xfrm>
            </p:contentPart>
          </mc:Choice>
          <mc:Fallback>
            <p:pic>
              <p:nvPicPr>
                <p:cNvPr id="78" name="Entrada de lápiz 77">
                  <a:extLst>
                    <a:ext uri="{FF2B5EF4-FFF2-40B4-BE49-F238E27FC236}">
                      <a16:creationId xmlns:a16="http://schemas.microsoft.com/office/drawing/2014/main" id="{4A0B6317-D994-4665-2538-146DD3323AD4}"/>
                    </a:ext>
                  </a:extLst>
                </p:cNvPr>
                <p:cNvPicPr/>
                <p:nvPr/>
              </p:nvPicPr>
              <p:blipFill>
                <a:blip r:embed="rId137"/>
                <a:stretch>
                  <a:fillRect/>
                </a:stretch>
              </p:blipFill>
              <p:spPr>
                <a:xfrm>
                  <a:off x="2944685" y="4971513"/>
                  <a:ext cx="861480" cy="104724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79" name="Entrada de lápiz 78">
                  <a:extLst>
                    <a:ext uri="{FF2B5EF4-FFF2-40B4-BE49-F238E27FC236}">
                      <a16:creationId xmlns:a16="http://schemas.microsoft.com/office/drawing/2014/main" id="{0F290192-D570-34F2-67DA-A4BE414ACC5B}"/>
                    </a:ext>
                  </a:extLst>
                </p14:cNvPr>
                <p14:cNvContentPartPr/>
                <p14:nvPr/>
              </p14:nvContentPartPr>
              <p14:xfrm>
                <a:off x="3676565" y="4553913"/>
                <a:ext cx="334800" cy="831240"/>
              </p14:xfrm>
            </p:contentPart>
          </mc:Choice>
          <mc:Fallback>
            <p:pic>
              <p:nvPicPr>
                <p:cNvPr id="79" name="Entrada de lápiz 78">
                  <a:extLst>
                    <a:ext uri="{FF2B5EF4-FFF2-40B4-BE49-F238E27FC236}">
                      <a16:creationId xmlns:a16="http://schemas.microsoft.com/office/drawing/2014/main" id="{0F290192-D570-34F2-67DA-A4BE414ACC5B}"/>
                    </a:ext>
                  </a:extLst>
                </p:cNvPr>
                <p:cNvPicPr/>
                <p:nvPr/>
              </p:nvPicPr>
              <p:blipFill>
                <a:blip r:embed="rId139"/>
                <a:stretch>
                  <a:fillRect/>
                </a:stretch>
              </p:blipFill>
              <p:spPr>
                <a:xfrm>
                  <a:off x="3640565" y="4517913"/>
                  <a:ext cx="406440" cy="90288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0" name="Entrada de lápiz 79">
                  <a:extLst>
                    <a:ext uri="{FF2B5EF4-FFF2-40B4-BE49-F238E27FC236}">
                      <a16:creationId xmlns:a16="http://schemas.microsoft.com/office/drawing/2014/main" id="{48595C79-36DC-3DD6-3786-D4E15D147803}"/>
                    </a:ext>
                  </a:extLst>
                </p14:cNvPr>
                <p14:cNvContentPartPr/>
                <p14:nvPr/>
              </p14:nvContentPartPr>
              <p14:xfrm>
                <a:off x="3823085" y="4333233"/>
                <a:ext cx="474120" cy="1016280"/>
              </p14:xfrm>
            </p:contentPart>
          </mc:Choice>
          <mc:Fallback>
            <p:pic>
              <p:nvPicPr>
                <p:cNvPr id="80" name="Entrada de lápiz 79">
                  <a:extLst>
                    <a:ext uri="{FF2B5EF4-FFF2-40B4-BE49-F238E27FC236}">
                      <a16:creationId xmlns:a16="http://schemas.microsoft.com/office/drawing/2014/main" id="{48595C79-36DC-3DD6-3786-D4E15D147803}"/>
                    </a:ext>
                  </a:extLst>
                </p:cNvPr>
                <p:cNvPicPr/>
                <p:nvPr/>
              </p:nvPicPr>
              <p:blipFill>
                <a:blip r:embed="rId141"/>
                <a:stretch>
                  <a:fillRect/>
                </a:stretch>
              </p:blipFill>
              <p:spPr>
                <a:xfrm>
                  <a:off x="3787085" y="4297593"/>
                  <a:ext cx="545760" cy="10879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81" name="Entrada de lápiz 80">
                  <a:extLst>
                    <a:ext uri="{FF2B5EF4-FFF2-40B4-BE49-F238E27FC236}">
                      <a16:creationId xmlns:a16="http://schemas.microsoft.com/office/drawing/2014/main" id="{40CAD947-FA40-9A9B-D192-F1BC0E6FD0E9}"/>
                    </a:ext>
                  </a:extLst>
                </p14:cNvPr>
                <p14:cNvContentPartPr/>
                <p14:nvPr/>
              </p14:nvContentPartPr>
              <p14:xfrm>
                <a:off x="5342645" y="5404233"/>
                <a:ext cx="25560" cy="29520"/>
              </p14:xfrm>
            </p:contentPart>
          </mc:Choice>
          <mc:Fallback>
            <p:pic>
              <p:nvPicPr>
                <p:cNvPr id="81" name="Entrada de lápiz 80">
                  <a:extLst>
                    <a:ext uri="{FF2B5EF4-FFF2-40B4-BE49-F238E27FC236}">
                      <a16:creationId xmlns:a16="http://schemas.microsoft.com/office/drawing/2014/main" id="{40CAD947-FA40-9A9B-D192-F1BC0E6FD0E9}"/>
                    </a:ext>
                  </a:extLst>
                </p:cNvPr>
                <p:cNvPicPr/>
                <p:nvPr/>
              </p:nvPicPr>
              <p:blipFill>
                <a:blip r:embed="rId143"/>
                <a:stretch>
                  <a:fillRect/>
                </a:stretch>
              </p:blipFill>
              <p:spPr>
                <a:xfrm>
                  <a:off x="5307005" y="5368233"/>
                  <a:ext cx="972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82" name="Entrada de lápiz 81">
                  <a:extLst>
                    <a:ext uri="{FF2B5EF4-FFF2-40B4-BE49-F238E27FC236}">
                      <a16:creationId xmlns:a16="http://schemas.microsoft.com/office/drawing/2014/main" id="{5656E0E2-94B8-B4EE-D230-14E49D4E0178}"/>
                    </a:ext>
                  </a:extLst>
                </p14:cNvPr>
                <p14:cNvContentPartPr/>
                <p14:nvPr/>
              </p14:nvContentPartPr>
              <p14:xfrm>
                <a:off x="5331845" y="5447073"/>
                <a:ext cx="45720" cy="26640"/>
              </p14:xfrm>
            </p:contentPart>
          </mc:Choice>
          <mc:Fallback>
            <p:pic>
              <p:nvPicPr>
                <p:cNvPr id="82" name="Entrada de lápiz 81">
                  <a:extLst>
                    <a:ext uri="{FF2B5EF4-FFF2-40B4-BE49-F238E27FC236}">
                      <a16:creationId xmlns:a16="http://schemas.microsoft.com/office/drawing/2014/main" id="{5656E0E2-94B8-B4EE-D230-14E49D4E0178}"/>
                    </a:ext>
                  </a:extLst>
                </p:cNvPr>
                <p:cNvPicPr/>
                <p:nvPr/>
              </p:nvPicPr>
              <p:blipFill>
                <a:blip r:embed="rId145"/>
                <a:stretch>
                  <a:fillRect/>
                </a:stretch>
              </p:blipFill>
              <p:spPr>
                <a:xfrm>
                  <a:off x="5295845" y="5411433"/>
                  <a:ext cx="1173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83" name="Entrada de lápiz 82">
                  <a:extLst>
                    <a:ext uri="{FF2B5EF4-FFF2-40B4-BE49-F238E27FC236}">
                      <a16:creationId xmlns:a16="http://schemas.microsoft.com/office/drawing/2014/main" id="{1CC11B5D-8D15-0B11-E20F-36844F655B41}"/>
                    </a:ext>
                  </a:extLst>
                </p14:cNvPr>
                <p14:cNvContentPartPr/>
                <p14:nvPr/>
              </p14:nvContentPartPr>
              <p14:xfrm>
                <a:off x="980525" y="2968113"/>
                <a:ext cx="961560" cy="1399320"/>
              </p14:xfrm>
            </p:contentPart>
          </mc:Choice>
          <mc:Fallback>
            <p:pic>
              <p:nvPicPr>
                <p:cNvPr id="83" name="Entrada de lápiz 82">
                  <a:extLst>
                    <a:ext uri="{FF2B5EF4-FFF2-40B4-BE49-F238E27FC236}">
                      <a16:creationId xmlns:a16="http://schemas.microsoft.com/office/drawing/2014/main" id="{1CC11B5D-8D15-0B11-E20F-36844F655B41}"/>
                    </a:ext>
                  </a:extLst>
                </p:cNvPr>
                <p:cNvPicPr/>
                <p:nvPr/>
              </p:nvPicPr>
              <p:blipFill>
                <a:blip r:embed="rId147"/>
                <a:stretch>
                  <a:fillRect/>
                </a:stretch>
              </p:blipFill>
              <p:spPr>
                <a:xfrm>
                  <a:off x="944885" y="2932113"/>
                  <a:ext cx="1033200" cy="14709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84" name="Entrada de lápiz 83">
                  <a:extLst>
                    <a:ext uri="{FF2B5EF4-FFF2-40B4-BE49-F238E27FC236}">
                      <a16:creationId xmlns:a16="http://schemas.microsoft.com/office/drawing/2014/main" id="{AFAB03AC-417E-734B-F882-A69003F85D9F}"/>
                    </a:ext>
                  </a:extLst>
                </p14:cNvPr>
                <p14:cNvContentPartPr/>
                <p14:nvPr/>
              </p14:nvContentPartPr>
              <p14:xfrm>
                <a:off x="1560845" y="2845713"/>
                <a:ext cx="543240" cy="891360"/>
              </p14:xfrm>
            </p:contentPart>
          </mc:Choice>
          <mc:Fallback>
            <p:pic>
              <p:nvPicPr>
                <p:cNvPr id="84" name="Entrada de lápiz 83">
                  <a:extLst>
                    <a:ext uri="{FF2B5EF4-FFF2-40B4-BE49-F238E27FC236}">
                      <a16:creationId xmlns:a16="http://schemas.microsoft.com/office/drawing/2014/main" id="{AFAB03AC-417E-734B-F882-A69003F85D9F}"/>
                    </a:ext>
                  </a:extLst>
                </p:cNvPr>
                <p:cNvPicPr/>
                <p:nvPr/>
              </p:nvPicPr>
              <p:blipFill>
                <a:blip r:embed="rId149"/>
                <a:stretch>
                  <a:fillRect/>
                </a:stretch>
              </p:blipFill>
              <p:spPr>
                <a:xfrm>
                  <a:off x="1525205" y="2809713"/>
                  <a:ext cx="614880" cy="96300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85" name="Entrada de lápiz 84">
                  <a:extLst>
                    <a:ext uri="{FF2B5EF4-FFF2-40B4-BE49-F238E27FC236}">
                      <a16:creationId xmlns:a16="http://schemas.microsoft.com/office/drawing/2014/main" id="{0BE42B33-10A0-29A6-C01A-4E120D09A793}"/>
                    </a:ext>
                  </a:extLst>
                </p14:cNvPr>
                <p14:cNvContentPartPr/>
                <p14:nvPr/>
              </p14:nvContentPartPr>
              <p14:xfrm>
                <a:off x="10337645" y="3251433"/>
                <a:ext cx="1005480" cy="1490400"/>
              </p14:xfrm>
            </p:contentPart>
          </mc:Choice>
          <mc:Fallback>
            <p:pic>
              <p:nvPicPr>
                <p:cNvPr id="85" name="Entrada de lápiz 84">
                  <a:extLst>
                    <a:ext uri="{FF2B5EF4-FFF2-40B4-BE49-F238E27FC236}">
                      <a16:creationId xmlns:a16="http://schemas.microsoft.com/office/drawing/2014/main" id="{0BE42B33-10A0-29A6-C01A-4E120D09A793}"/>
                    </a:ext>
                  </a:extLst>
                </p:cNvPr>
                <p:cNvPicPr/>
                <p:nvPr/>
              </p:nvPicPr>
              <p:blipFill>
                <a:blip r:embed="rId151"/>
                <a:stretch>
                  <a:fillRect/>
                </a:stretch>
              </p:blipFill>
              <p:spPr>
                <a:xfrm>
                  <a:off x="10301645" y="3215433"/>
                  <a:ext cx="1077120" cy="15620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86" name="Entrada de lápiz 85">
                  <a:extLst>
                    <a:ext uri="{FF2B5EF4-FFF2-40B4-BE49-F238E27FC236}">
                      <a16:creationId xmlns:a16="http://schemas.microsoft.com/office/drawing/2014/main" id="{D8B07896-CBA3-E4AE-1001-5E398CD98F03}"/>
                    </a:ext>
                  </a:extLst>
                </p14:cNvPr>
                <p14:cNvContentPartPr/>
                <p14:nvPr/>
              </p14:nvContentPartPr>
              <p14:xfrm>
                <a:off x="9881165" y="2920953"/>
                <a:ext cx="871560" cy="716400"/>
              </p14:xfrm>
            </p:contentPart>
          </mc:Choice>
          <mc:Fallback>
            <p:pic>
              <p:nvPicPr>
                <p:cNvPr id="86" name="Entrada de lápiz 85">
                  <a:extLst>
                    <a:ext uri="{FF2B5EF4-FFF2-40B4-BE49-F238E27FC236}">
                      <a16:creationId xmlns:a16="http://schemas.microsoft.com/office/drawing/2014/main" id="{D8B07896-CBA3-E4AE-1001-5E398CD98F03}"/>
                    </a:ext>
                  </a:extLst>
                </p:cNvPr>
                <p:cNvPicPr/>
                <p:nvPr/>
              </p:nvPicPr>
              <p:blipFill>
                <a:blip r:embed="rId153"/>
                <a:stretch>
                  <a:fillRect/>
                </a:stretch>
              </p:blipFill>
              <p:spPr>
                <a:xfrm>
                  <a:off x="9845525" y="2885313"/>
                  <a:ext cx="943200" cy="788040"/>
                </a:xfrm>
                <a:prstGeom prst="rect">
                  <a:avLst/>
                </a:prstGeom>
              </p:spPr>
            </p:pic>
          </mc:Fallback>
        </mc:AlternateContent>
      </p:grpSp>
    </p:spTree>
    <p:extLst>
      <p:ext uri="{BB962C8B-B14F-4D97-AF65-F5344CB8AC3E}">
        <p14:creationId xmlns:p14="http://schemas.microsoft.com/office/powerpoint/2010/main" val="2375934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8559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33025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549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58070-EBDF-4CDF-9CF8-2C0D688560E2}"/>
              </a:ext>
            </a:extLst>
          </p:cNvPr>
          <p:cNvSpPr>
            <a:spLocks noGrp="1"/>
          </p:cNvSpPr>
          <p:nvPr>
            <p:ph type="title"/>
          </p:nvPr>
        </p:nvSpPr>
        <p:spPr/>
        <p:txBody>
          <a:bodyPr/>
          <a:lstStyle/>
          <a:p>
            <a:r>
              <a:rPr lang="en-US" dirty="0"/>
              <a:t>What Is a Graph Database?</a:t>
            </a:r>
            <a:endParaRPr lang="es-MX" dirty="0"/>
          </a:p>
        </p:txBody>
      </p:sp>
      <p:sp>
        <p:nvSpPr>
          <p:cNvPr id="3" name="Marcador de contenido 2">
            <a:extLst>
              <a:ext uri="{FF2B5EF4-FFF2-40B4-BE49-F238E27FC236}">
                <a16:creationId xmlns:a16="http://schemas.microsoft.com/office/drawing/2014/main" id="{15540282-91FC-49DD-A643-A6D60EDC115A}"/>
              </a:ext>
            </a:extLst>
          </p:cNvPr>
          <p:cNvSpPr>
            <a:spLocks noGrp="1"/>
          </p:cNvSpPr>
          <p:nvPr>
            <p:ph idx="1"/>
          </p:nvPr>
        </p:nvSpPr>
        <p:spPr/>
        <p:txBody>
          <a:bodyPr>
            <a:normAutofit lnSpcReduction="10000"/>
          </a:bodyPr>
          <a:lstStyle/>
          <a:p>
            <a:r>
              <a:rPr lang="en-US" dirty="0"/>
              <a:t>A graph database is an online database management system with Create, Read, Update and Delete (CRUD) operations working on a graph data model. </a:t>
            </a:r>
          </a:p>
          <a:p>
            <a:r>
              <a:rPr lang="en-US" dirty="0"/>
              <a:t>Graph databases are generally built for use with transactional (OLTP) systems.</a:t>
            </a:r>
          </a:p>
          <a:p>
            <a:r>
              <a:rPr lang="en-US" dirty="0"/>
              <a:t> Accordingly, they are normally optimized for transactional performance, and engineered with transactional integrity and operational availability in mind. </a:t>
            </a:r>
          </a:p>
          <a:p>
            <a:r>
              <a:rPr lang="en-US" dirty="0"/>
              <a:t>Unlike other databases, relationships take first priority in graph databases. This means your infer data connections using foreign keys or out-of-band processing, such as MapReduce.</a:t>
            </a:r>
            <a:endParaRPr lang="es-MX" dirty="0"/>
          </a:p>
        </p:txBody>
      </p:sp>
    </p:spTree>
    <p:extLst>
      <p:ext uri="{BB962C8B-B14F-4D97-AF65-F5344CB8AC3E}">
        <p14:creationId xmlns:p14="http://schemas.microsoft.com/office/powerpoint/2010/main" val="63352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713A70-95F2-4C8F-84B1-D5568C29D5B0}"/>
              </a:ext>
            </a:extLst>
          </p:cNvPr>
          <p:cNvSpPr>
            <a:spLocks noGrp="1"/>
          </p:cNvSpPr>
          <p:nvPr>
            <p:ph type="title"/>
          </p:nvPr>
        </p:nvSpPr>
        <p:spPr/>
        <p:txBody>
          <a:bodyPr/>
          <a:lstStyle/>
          <a:p>
            <a:r>
              <a:rPr lang="en-US" dirty="0"/>
              <a:t>Two important properties of graph database technologies: </a:t>
            </a:r>
            <a:endParaRPr lang="es-MX" dirty="0"/>
          </a:p>
        </p:txBody>
      </p:sp>
      <p:sp>
        <p:nvSpPr>
          <p:cNvPr id="3" name="Marcador de contenido 2">
            <a:extLst>
              <a:ext uri="{FF2B5EF4-FFF2-40B4-BE49-F238E27FC236}">
                <a16:creationId xmlns:a16="http://schemas.microsoft.com/office/drawing/2014/main" id="{7E99D3C2-3422-4A35-8461-483AD65B77E1}"/>
              </a:ext>
            </a:extLst>
          </p:cNvPr>
          <p:cNvSpPr>
            <a:spLocks noGrp="1"/>
          </p:cNvSpPr>
          <p:nvPr>
            <p:ph idx="1"/>
          </p:nvPr>
        </p:nvSpPr>
        <p:spPr/>
        <p:txBody>
          <a:bodyPr>
            <a:normAutofit/>
          </a:bodyPr>
          <a:lstStyle/>
          <a:p>
            <a:r>
              <a:rPr lang="en-US" dirty="0"/>
              <a:t>Graph Storage </a:t>
            </a:r>
          </a:p>
          <a:p>
            <a:pPr lvl="1"/>
            <a:r>
              <a:rPr lang="en-US" dirty="0"/>
              <a:t>Some graph databases use native graph storage that is specifically designed to store and manage graphs, while others use relational or object-oriented databases instead. Non-native storage is often much more latent, especially as data volume and query complexity grow.</a:t>
            </a:r>
          </a:p>
          <a:p>
            <a:r>
              <a:rPr lang="en-US" dirty="0"/>
              <a:t>Graph Processing Engine </a:t>
            </a:r>
          </a:p>
          <a:p>
            <a:pPr lvl="1"/>
            <a:r>
              <a:rPr lang="en-US" dirty="0"/>
              <a:t>Native graph processing (a.k.a. “index-free adjacency”) is the most efficient means of processing graph data because connected nodes physically “point” to each other in the database. Non-native graph processing uses other means to process CRUD operations that aren’t optimized for graphs, often involving an index lookup which results in reduced performance</a:t>
            </a:r>
            <a:endParaRPr lang="es-MX" dirty="0"/>
          </a:p>
        </p:txBody>
      </p:sp>
    </p:spTree>
    <p:extLst>
      <p:ext uri="{BB962C8B-B14F-4D97-AF65-F5344CB8AC3E}">
        <p14:creationId xmlns:p14="http://schemas.microsoft.com/office/powerpoint/2010/main" val="3812167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45C705-579A-4C9D-A7AD-4239BAF77ECF}"/>
              </a:ext>
            </a:extLst>
          </p:cNvPr>
          <p:cNvSpPr>
            <a:spLocks noGrp="1"/>
          </p:cNvSpPr>
          <p:nvPr>
            <p:ph type="title"/>
          </p:nvPr>
        </p:nvSpPr>
        <p:spPr/>
        <p:txBody>
          <a:bodyPr/>
          <a:lstStyle/>
          <a:p>
            <a:r>
              <a:rPr lang="en-US" dirty="0"/>
              <a:t>What Are the Common Use Cases of Graph Databases?</a:t>
            </a:r>
            <a:endParaRPr lang="es-MX" dirty="0"/>
          </a:p>
        </p:txBody>
      </p:sp>
      <p:sp>
        <p:nvSpPr>
          <p:cNvPr id="3" name="Marcador de contenido 2">
            <a:extLst>
              <a:ext uri="{FF2B5EF4-FFF2-40B4-BE49-F238E27FC236}">
                <a16:creationId xmlns:a16="http://schemas.microsoft.com/office/drawing/2014/main" id="{2A3D0DC4-E50D-4161-9E12-51DFF7DBA597}"/>
              </a:ext>
            </a:extLst>
          </p:cNvPr>
          <p:cNvSpPr>
            <a:spLocks noGrp="1"/>
          </p:cNvSpPr>
          <p:nvPr>
            <p:ph idx="1"/>
          </p:nvPr>
        </p:nvSpPr>
        <p:spPr/>
        <p:txBody>
          <a:bodyPr/>
          <a:lstStyle/>
          <a:p>
            <a:r>
              <a:rPr lang="en-US" dirty="0"/>
              <a:t>Fraud detection</a:t>
            </a:r>
          </a:p>
          <a:p>
            <a:r>
              <a:rPr lang="en-US" dirty="0"/>
              <a:t>Real-time recommendation engines</a:t>
            </a:r>
          </a:p>
          <a:p>
            <a:r>
              <a:rPr lang="en-US" dirty="0"/>
              <a:t>Master data management (MDM)</a:t>
            </a:r>
          </a:p>
          <a:p>
            <a:r>
              <a:rPr lang="en-US" dirty="0"/>
              <a:t>Network and IT operations</a:t>
            </a:r>
          </a:p>
          <a:p>
            <a:r>
              <a:rPr lang="en-US" dirty="0"/>
              <a:t>Identity and access management (IAM)</a:t>
            </a:r>
          </a:p>
          <a:p>
            <a:r>
              <a:rPr lang="en-US" dirty="0"/>
              <a:t>Graph-based </a:t>
            </a:r>
            <a:r>
              <a:rPr lang="en-US" dirty="0" err="1"/>
              <a:t>searc</a:t>
            </a:r>
            <a:endParaRPr lang="es-MX" dirty="0"/>
          </a:p>
        </p:txBody>
      </p:sp>
    </p:spTree>
    <p:extLst>
      <p:ext uri="{BB962C8B-B14F-4D97-AF65-F5344CB8AC3E}">
        <p14:creationId xmlns:p14="http://schemas.microsoft.com/office/powerpoint/2010/main" val="42363709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71635B-6F20-4C42-B9AD-FD5AC5BA5AC5}"/>
              </a:ext>
            </a:extLst>
          </p:cNvPr>
          <p:cNvSpPr>
            <a:spLocks noGrp="1"/>
          </p:cNvSpPr>
          <p:nvPr>
            <p:ph type="title"/>
          </p:nvPr>
        </p:nvSpPr>
        <p:spPr>
          <a:xfrm>
            <a:off x="643467" y="640080"/>
            <a:ext cx="3096427" cy="5613236"/>
          </a:xfrm>
        </p:spPr>
        <p:txBody>
          <a:bodyPr anchor="ctr">
            <a:normAutofit/>
          </a:bodyPr>
          <a:lstStyle/>
          <a:p>
            <a:r>
              <a:rPr lang="es-MX">
                <a:solidFill>
                  <a:srgbClr val="FFFFFF"/>
                </a:solidFill>
              </a:rPr>
              <a:t>Data Modeling: Relational vs. Graph Models </a:t>
            </a:r>
          </a:p>
        </p:txBody>
      </p:sp>
      <p:sp>
        <p:nvSpPr>
          <p:cNvPr id="3" name="Marcador de contenido 2">
            <a:extLst>
              <a:ext uri="{FF2B5EF4-FFF2-40B4-BE49-F238E27FC236}">
                <a16:creationId xmlns:a16="http://schemas.microsoft.com/office/drawing/2014/main" id="{CEEDC4F3-76E2-484C-98B3-5BB74276B40D}"/>
              </a:ext>
            </a:extLst>
          </p:cNvPr>
          <p:cNvSpPr>
            <a:spLocks noGrp="1"/>
          </p:cNvSpPr>
          <p:nvPr>
            <p:ph idx="1"/>
          </p:nvPr>
        </p:nvSpPr>
        <p:spPr>
          <a:xfrm>
            <a:off x="4699818" y="28399"/>
            <a:ext cx="6848715" cy="2484884"/>
          </a:xfrm>
        </p:spPr>
        <p:txBody>
          <a:bodyPr anchor="ctr">
            <a:normAutofit/>
          </a:bodyPr>
          <a:lstStyle/>
          <a:p>
            <a:r>
              <a:rPr lang="en-US" sz="2400" dirty="0"/>
              <a:t>In some regards, graph databases are like the next generation of relational databases, but with first class support for “relationships,” or those implicit connections indicated via foreign keys in traditional relational databases.</a:t>
            </a:r>
          </a:p>
        </p:txBody>
      </p:sp>
      <p:pic>
        <p:nvPicPr>
          <p:cNvPr id="5" name="Imagen 4" descr="Diagrama, Dibujo de ingeniería&#10;&#10;Descripción generada automáticamente">
            <a:extLst>
              <a:ext uri="{FF2B5EF4-FFF2-40B4-BE49-F238E27FC236}">
                <a16:creationId xmlns:a16="http://schemas.microsoft.com/office/drawing/2014/main" id="{2E68E4FA-0ED2-4553-818B-1969B1DB0773}"/>
              </a:ext>
            </a:extLst>
          </p:cNvPr>
          <p:cNvPicPr>
            <a:picLocks noChangeAspect="1"/>
          </p:cNvPicPr>
          <p:nvPr/>
        </p:nvPicPr>
        <p:blipFill>
          <a:blip r:embed="rId2"/>
          <a:stretch>
            <a:fillRect/>
          </a:stretch>
        </p:blipFill>
        <p:spPr>
          <a:xfrm>
            <a:off x="4067186" y="2509307"/>
            <a:ext cx="7854221" cy="2788249"/>
          </a:xfrm>
          <a:prstGeom prst="rect">
            <a:avLst/>
          </a:prstGeom>
        </p:spPr>
      </p:pic>
    </p:spTree>
    <p:extLst>
      <p:ext uri="{BB962C8B-B14F-4D97-AF65-F5344CB8AC3E}">
        <p14:creationId xmlns:p14="http://schemas.microsoft.com/office/powerpoint/2010/main" val="2522787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81AEB8A9-B768-4E30-BA55-D919E6687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1" y="-2"/>
            <a:ext cx="4069936"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971635B-6F20-4C42-B9AD-FD5AC5BA5AC5}"/>
              </a:ext>
            </a:extLst>
          </p:cNvPr>
          <p:cNvSpPr>
            <a:spLocks noGrp="1"/>
          </p:cNvSpPr>
          <p:nvPr>
            <p:ph type="title"/>
          </p:nvPr>
        </p:nvSpPr>
        <p:spPr>
          <a:xfrm>
            <a:off x="643467" y="640080"/>
            <a:ext cx="3096427" cy="5613236"/>
          </a:xfrm>
        </p:spPr>
        <p:txBody>
          <a:bodyPr anchor="ctr">
            <a:normAutofit/>
          </a:bodyPr>
          <a:lstStyle/>
          <a:p>
            <a:r>
              <a:rPr lang="es-MX">
                <a:solidFill>
                  <a:srgbClr val="FFFFFF"/>
                </a:solidFill>
              </a:rPr>
              <a:t>Data Modeling: Relational vs. Graph Models </a:t>
            </a:r>
          </a:p>
        </p:txBody>
      </p:sp>
      <p:sp>
        <p:nvSpPr>
          <p:cNvPr id="3" name="Marcador de contenido 2">
            <a:extLst>
              <a:ext uri="{FF2B5EF4-FFF2-40B4-BE49-F238E27FC236}">
                <a16:creationId xmlns:a16="http://schemas.microsoft.com/office/drawing/2014/main" id="{CEEDC4F3-76E2-484C-98B3-5BB74276B40D}"/>
              </a:ext>
            </a:extLst>
          </p:cNvPr>
          <p:cNvSpPr>
            <a:spLocks noGrp="1"/>
          </p:cNvSpPr>
          <p:nvPr>
            <p:ph idx="1"/>
          </p:nvPr>
        </p:nvSpPr>
        <p:spPr>
          <a:xfrm>
            <a:off x="4707709" y="252548"/>
            <a:ext cx="6848715" cy="2484884"/>
          </a:xfrm>
        </p:spPr>
        <p:txBody>
          <a:bodyPr anchor="ctr">
            <a:normAutofit/>
          </a:bodyPr>
          <a:lstStyle/>
          <a:p>
            <a:r>
              <a:rPr lang="en-US" sz="2400" dirty="0"/>
              <a:t>This ability to pre-materialize relationships into database structures allows graph databases like Neo4j to provide a minutes-to-milliseconds performance advantage of several orders of magnitude, especially for JOIN-heavy queries</a:t>
            </a:r>
            <a:endParaRPr lang="es-MX" sz="2400" dirty="0"/>
          </a:p>
        </p:txBody>
      </p:sp>
      <p:pic>
        <p:nvPicPr>
          <p:cNvPr id="7" name="Imagen 6" descr="Diagrama&#10;&#10;Descripción generada automáticamente">
            <a:extLst>
              <a:ext uri="{FF2B5EF4-FFF2-40B4-BE49-F238E27FC236}">
                <a16:creationId xmlns:a16="http://schemas.microsoft.com/office/drawing/2014/main" id="{EA2BB19B-79B7-436A-A882-9B7D1AD95859}"/>
              </a:ext>
            </a:extLst>
          </p:cNvPr>
          <p:cNvPicPr>
            <a:picLocks noChangeAspect="1"/>
          </p:cNvPicPr>
          <p:nvPr/>
        </p:nvPicPr>
        <p:blipFill>
          <a:blip r:embed="rId2"/>
          <a:stretch>
            <a:fillRect/>
          </a:stretch>
        </p:blipFill>
        <p:spPr>
          <a:xfrm>
            <a:off x="4985074" y="2452785"/>
            <a:ext cx="6752303" cy="4152667"/>
          </a:xfrm>
          <a:prstGeom prst="rect">
            <a:avLst/>
          </a:prstGeom>
        </p:spPr>
      </p:pic>
    </p:spTree>
    <p:extLst>
      <p:ext uri="{BB962C8B-B14F-4D97-AF65-F5344CB8AC3E}">
        <p14:creationId xmlns:p14="http://schemas.microsoft.com/office/powerpoint/2010/main" val="3223514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7A2AA1E-7215-47AC-9FD5-D7149BBA6760}"/>
              </a:ext>
            </a:extLst>
          </p:cNvPr>
          <p:cNvSpPr>
            <a:spLocks noGrp="1"/>
          </p:cNvSpPr>
          <p:nvPr>
            <p:ph type="title"/>
          </p:nvPr>
        </p:nvSpPr>
        <p:spPr>
          <a:xfrm>
            <a:off x="1028699" y="1967266"/>
            <a:ext cx="2777987" cy="2547257"/>
          </a:xfrm>
          <a:noFill/>
        </p:spPr>
        <p:txBody>
          <a:bodyPr vert="horz" lIns="91440" tIns="45720" rIns="91440" bIns="45720" rtlCol="0" anchor="ctr">
            <a:noAutofit/>
          </a:bodyPr>
          <a:lstStyle/>
          <a:p>
            <a:r>
              <a:rPr lang="en-US" sz="2400" kern="1200" dirty="0">
                <a:solidFill>
                  <a:srgbClr val="FFFFFF"/>
                </a:solidFill>
                <a:latin typeface="+mj-lt"/>
                <a:ea typeface="+mj-ea"/>
                <a:cs typeface="+mj-cs"/>
              </a:rPr>
              <a:t>Let’s take a model of the organizational domain and show how it would be modeled in a relational database vs. the graph database</a:t>
            </a:r>
          </a:p>
        </p:txBody>
      </p:sp>
      <p:pic>
        <p:nvPicPr>
          <p:cNvPr id="5" name="Marcador de contenido 4" descr="Diagrama&#10;&#10;Descripción generada automáticamente">
            <a:extLst>
              <a:ext uri="{FF2B5EF4-FFF2-40B4-BE49-F238E27FC236}">
                <a16:creationId xmlns:a16="http://schemas.microsoft.com/office/drawing/2014/main" id="{12F7071A-E992-438C-A30A-E43D06D80DFD}"/>
              </a:ext>
            </a:extLst>
          </p:cNvPr>
          <p:cNvPicPr>
            <a:picLocks noGrp="1" noChangeAspect="1"/>
          </p:cNvPicPr>
          <p:nvPr>
            <p:ph idx="1"/>
          </p:nvPr>
        </p:nvPicPr>
        <p:blipFill>
          <a:blip r:embed="rId2"/>
          <a:stretch>
            <a:fillRect/>
          </a:stretch>
        </p:blipFill>
        <p:spPr>
          <a:xfrm>
            <a:off x="4360654" y="1486861"/>
            <a:ext cx="7559008" cy="4327530"/>
          </a:xfrm>
          <a:prstGeom prst="rect">
            <a:avLst/>
          </a:prstGeom>
        </p:spPr>
      </p:pic>
    </p:spTree>
    <p:extLst>
      <p:ext uri="{BB962C8B-B14F-4D97-AF65-F5344CB8AC3E}">
        <p14:creationId xmlns:p14="http://schemas.microsoft.com/office/powerpoint/2010/main" val="281543889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11023</TotalTime>
  <Words>653</Words>
  <Application>Microsoft Office PowerPoint</Application>
  <PresentationFormat>Panorámica</PresentationFormat>
  <Paragraphs>41</Paragraphs>
  <Slides>36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Arial</vt:lpstr>
      <vt:lpstr>Calibri</vt:lpstr>
      <vt:lpstr>Calibri Light</vt:lpstr>
      <vt:lpstr>Tema de Office</vt:lpstr>
      <vt:lpstr>Why Graph Databases?</vt:lpstr>
      <vt:lpstr>Ventajas</vt:lpstr>
      <vt:lpstr>What Is a Graph?</vt:lpstr>
      <vt:lpstr>What Is a Graph Database?</vt:lpstr>
      <vt:lpstr>Two important properties of graph database technologies: </vt:lpstr>
      <vt:lpstr>What Are the Common Use Cases of Graph Databases?</vt:lpstr>
      <vt:lpstr>Data Modeling: Relational vs. Graph Models </vt:lpstr>
      <vt:lpstr>Data Modeling: Relational vs. Graph Models </vt:lpstr>
      <vt:lpstr>Let’s take a model of the organizational domain and show how it would be modeled in a relational database vs. the graph database</vt:lpstr>
      <vt:lpstr>Checklist to help with the transformation:</vt:lpstr>
      <vt:lpstr>From relational database to graph database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Graph Databases?</dc:title>
  <dc:creator>BARBARO JORGE FERRO CASTRO</dc:creator>
  <cp:lastModifiedBy>Jorge Ferro</cp:lastModifiedBy>
  <cp:revision>4</cp:revision>
  <dcterms:created xsi:type="dcterms:W3CDTF">2021-08-03T22:20:17Z</dcterms:created>
  <dcterms:modified xsi:type="dcterms:W3CDTF">2022-08-07T13:16:48Z</dcterms:modified>
</cp:coreProperties>
</file>