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9"/>
  </p:notesMasterIdLst>
  <p:sldIdLst>
    <p:sldId id="256" r:id="rId2"/>
    <p:sldId id="259" r:id="rId3"/>
    <p:sldId id="347" r:id="rId4"/>
    <p:sldId id="285" r:id="rId5"/>
    <p:sldId id="348" r:id="rId6"/>
    <p:sldId id="349" r:id="rId7"/>
    <p:sldId id="350" r:id="rId8"/>
    <p:sldId id="351" r:id="rId9"/>
    <p:sldId id="286" r:id="rId10"/>
    <p:sldId id="307" r:id="rId11"/>
    <p:sldId id="290" r:id="rId12"/>
    <p:sldId id="305" r:id="rId13"/>
    <p:sldId id="306" r:id="rId14"/>
    <p:sldId id="291" r:id="rId15"/>
    <p:sldId id="288" r:id="rId16"/>
    <p:sldId id="308" r:id="rId17"/>
    <p:sldId id="309" r:id="rId18"/>
    <p:sldId id="310" r:id="rId19"/>
    <p:sldId id="311" r:id="rId20"/>
    <p:sldId id="312" r:id="rId21"/>
    <p:sldId id="292" r:id="rId22"/>
    <p:sldId id="289" r:id="rId23"/>
    <p:sldId id="313" r:id="rId24"/>
    <p:sldId id="352" r:id="rId25"/>
    <p:sldId id="315" r:id="rId26"/>
    <p:sldId id="316" r:id="rId27"/>
    <p:sldId id="317" r:id="rId28"/>
    <p:sldId id="293" r:id="rId29"/>
    <p:sldId id="300" r:id="rId30"/>
    <p:sldId id="318" r:id="rId31"/>
    <p:sldId id="319" r:id="rId32"/>
    <p:sldId id="320" r:id="rId33"/>
    <p:sldId id="321" r:id="rId34"/>
    <p:sldId id="322" r:id="rId35"/>
    <p:sldId id="295" r:id="rId36"/>
    <p:sldId id="323" r:id="rId37"/>
    <p:sldId id="324" r:id="rId38"/>
    <p:sldId id="325" r:id="rId39"/>
    <p:sldId id="326" r:id="rId40"/>
    <p:sldId id="296" r:id="rId41"/>
    <p:sldId id="297" r:id="rId42"/>
    <p:sldId id="301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02" r:id="rId53"/>
    <p:sldId id="299" r:id="rId54"/>
    <p:sldId id="336" r:id="rId55"/>
    <p:sldId id="337" r:id="rId56"/>
    <p:sldId id="338" r:id="rId57"/>
    <p:sldId id="303" r:id="rId58"/>
    <p:sldId id="339" r:id="rId59"/>
    <p:sldId id="340" r:id="rId60"/>
    <p:sldId id="341" r:id="rId61"/>
    <p:sldId id="353" r:id="rId62"/>
    <p:sldId id="304" r:id="rId63"/>
    <p:sldId id="342" r:id="rId64"/>
    <p:sldId id="343" r:id="rId65"/>
    <p:sldId id="344" r:id="rId66"/>
    <p:sldId id="345" r:id="rId67"/>
    <p:sldId id="346" r:id="rId68"/>
  </p:sldIdLst>
  <p:sldSz cx="9144000" cy="5143500" type="screen16x9"/>
  <p:notesSz cx="6858000" cy="9144000"/>
  <p:embeddedFontLst>
    <p:embeddedFont>
      <p:font typeface="Oswald" panose="020B0604020202020204" charset="0"/>
      <p:regular r:id="rId70"/>
      <p:bold r:id="rId71"/>
    </p:embeddedFont>
    <p:embeddedFont>
      <p:font typeface="Roboto Condensed" panose="020B0604020202020204" charset="0"/>
      <p:regular r:id="rId72"/>
      <p:bold r:id="rId73"/>
      <p:italic r:id="rId74"/>
      <p:boldItalic r:id="rId75"/>
    </p:embeddedFont>
    <p:embeddedFont>
      <p:font typeface="Segoe UI Black" panose="020B0A02040204020203" pitchFamily="34" charset="0"/>
      <p:bold r:id="rId76"/>
      <p:boldItalic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1BA"/>
    <a:srgbClr val="4591CE"/>
    <a:srgbClr val="D2EAFA"/>
    <a:srgbClr val="081E3A"/>
    <a:srgbClr val="A4170C"/>
    <a:srgbClr val="FFFFFF"/>
    <a:srgbClr val="1F2A46"/>
    <a:srgbClr val="0B1F3B"/>
    <a:srgbClr val="63C4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D78162-2170-433E-A33C-E6963547DF51}">
  <a:tblStyle styleId="{6DD78162-2170-433E-A33C-E6963547D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197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5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278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07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665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624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444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983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547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6238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2343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5440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2305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62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4713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15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rgbClr val="3796B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microsoft.com/office/2007/relationships/hdphoto" Target="../media/hdphoto3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7.wdp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7.wdp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7.wdp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9.wdp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9.wdp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9.wdp"/><Relationship Id="rId4" Type="http://schemas.openxmlformats.org/officeDocument/2006/relationships/image" Target="../media/image9.png"/><Relationship Id="rId9" Type="http://schemas.microsoft.com/office/2007/relationships/hdphoto" Target="../media/hdphoto11.wdp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13.wdp"/><Relationship Id="rId3" Type="http://schemas.microsoft.com/office/2007/relationships/hdphoto" Target="../media/hdphoto8.wdp"/><Relationship Id="rId7" Type="http://schemas.microsoft.com/office/2007/relationships/hdphoto" Target="../media/hdphoto10.wdp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microsoft.com/office/2007/relationships/hdphoto" Target="../media/hdphoto12.wdp"/><Relationship Id="rId5" Type="http://schemas.microsoft.com/office/2007/relationships/hdphoto" Target="../media/hdphoto9.wdp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microsoft.com/office/2007/relationships/hdphoto" Target="../media/hdphoto11.wdp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13.wdp"/><Relationship Id="rId3" Type="http://schemas.microsoft.com/office/2007/relationships/hdphoto" Target="../media/hdphoto8.wdp"/><Relationship Id="rId7" Type="http://schemas.microsoft.com/office/2007/relationships/hdphoto" Target="../media/hdphoto10.wdp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microsoft.com/office/2007/relationships/hdphoto" Target="../media/hdphoto12.wdp"/><Relationship Id="rId5" Type="http://schemas.microsoft.com/office/2007/relationships/hdphoto" Target="../media/hdphoto9.wdp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microsoft.com/office/2007/relationships/hdphoto" Target="../media/hdphoto11.wdp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13.wdp"/><Relationship Id="rId3" Type="http://schemas.microsoft.com/office/2007/relationships/hdphoto" Target="../media/hdphoto8.wdp"/><Relationship Id="rId7" Type="http://schemas.microsoft.com/office/2007/relationships/hdphoto" Target="../media/hdphoto10.wdp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microsoft.com/office/2007/relationships/hdphoto" Target="../media/hdphoto12.wdp"/><Relationship Id="rId5" Type="http://schemas.microsoft.com/office/2007/relationships/hdphoto" Target="../media/hdphoto9.wdp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microsoft.com/office/2007/relationships/hdphoto" Target="../media/hdphoto11.wdp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13.wdp"/><Relationship Id="rId3" Type="http://schemas.microsoft.com/office/2007/relationships/hdphoto" Target="../media/hdphoto8.wdp"/><Relationship Id="rId7" Type="http://schemas.microsoft.com/office/2007/relationships/hdphoto" Target="../media/hdphoto10.wdp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microsoft.com/office/2007/relationships/hdphoto" Target="../media/hdphoto12.wdp"/><Relationship Id="rId5" Type="http://schemas.microsoft.com/office/2007/relationships/hdphoto" Target="../media/hdphoto9.wdp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microsoft.com/office/2007/relationships/hdphoto" Target="../media/hdphoto11.wdp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13.wdp"/><Relationship Id="rId3" Type="http://schemas.microsoft.com/office/2007/relationships/hdphoto" Target="../media/hdphoto8.wdp"/><Relationship Id="rId7" Type="http://schemas.microsoft.com/office/2007/relationships/hdphoto" Target="../media/hdphoto10.wdp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microsoft.com/office/2007/relationships/hdphoto" Target="../media/hdphoto12.wdp"/><Relationship Id="rId5" Type="http://schemas.microsoft.com/office/2007/relationships/hdphoto" Target="../media/hdphoto9.wdp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microsoft.com/office/2007/relationships/hdphoto" Target="../media/hdphoto11.wdp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13.wdp"/><Relationship Id="rId3" Type="http://schemas.microsoft.com/office/2007/relationships/hdphoto" Target="../media/hdphoto8.wdp"/><Relationship Id="rId7" Type="http://schemas.microsoft.com/office/2007/relationships/hdphoto" Target="../media/hdphoto10.wdp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microsoft.com/office/2007/relationships/hdphoto" Target="../media/hdphoto12.wdp"/><Relationship Id="rId5" Type="http://schemas.microsoft.com/office/2007/relationships/hdphoto" Target="../media/hdphoto9.wdp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microsoft.com/office/2007/relationships/hdphoto" Target="../media/hdphoto11.wdp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13.wdp"/><Relationship Id="rId3" Type="http://schemas.microsoft.com/office/2007/relationships/hdphoto" Target="../media/hdphoto8.wdp"/><Relationship Id="rId7" Type="http://schemas.microsoft.com/office/2007/relationships/hdphoto" Target="../media/hdphoto10.wdp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microsoft.com/office/2007/relationships/hdphoto" Target="../media/hdphoto12.wdp"/><Relationship Id="rId5" Type="http://schemas.microsoft.com/office/2007/relationships/hdphoto" Target="../media/hdphoto9.wdp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microsoft.com/office/2007/relationships/hdphoto" Target="../media/hdphoto1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13.wdp"/><Relationship Id="rId3" Type="http://schemas.microsoft.com/office/2007/relationships/hdphoto" Target="../media/hdphoto8.wdp"/><Relationship Id="rId7" Type="http://schemas.microsoft.com/office/2007/relationships/hdphoto" Target="../media/hdphoto10.wdp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microsoft.com/office/2007/relationships/hdphoto" Target="../media/hdphoto12.wdp"/><Relationship Id="rId5" Type="http://schemas.microsoft.com/office/2007/relationships/hdphoto" Target="../media/hdphoto9.wdp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microsoft.com/office/2007/relationships/hdphoto" Target="../media/hdphoto11.wdp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8.wdp"/><Relationship Id="rId7" Type="http://schemas.microsoft.com/office/2007/relationships/hdphoto" Target="../media/hdphoto9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10.wdp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8.wdp"/><Relationship Id="rId7" Type="http://schemas.microsoft.com/office/2007/relationships/hdphoto" Target="../media/hdphoto9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10.wdp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8.wdp"/><Relationship Id="rId7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10.wdp"/><Relationship Id="rId5" Type="http://schemas.microsoft.com/office/2007/relationships/hdphoto" Target="../media/hdphoto11.wdp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microsoft.com/office/2007/relationships/hdphoto" Target="../media/hdphoto9.wdp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9.wdp"/><Relationship Id="rId3" Type="http://schemas.microsoft.com/office/2007/relationships/hdphoto" Target="../media/hdphoto8.wdp"/><Relationship Id="rId7" Type="http://schemas.microsoft.com/office/2007/relationships/hdphoto" Target="../media/hdphoto12.wdp"/><Relationship Id="rId12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microsoft.com/office/2007/relationships/hdphoto" Target="../media/hdphoto2.wdp"/><Relationship Id="rId5" Type="http://schemas.microsoft.com/office/2007/relationships/hdphoto" Target="../media/hdphoto11.wdp"/><Relationship Id="rId15" Type="http://schemas.microsoft.com/office/2007/relationships/hdphoto" Target="../media/hdphoto10.wdp"/><Relationship Id="rId10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microsoft.com/office/2007/relationships/hdphoto" Target="../media/hdphoto13.wdp"/><Relationship Id="rId1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9.wdp"/><Relationship Id="rId3" Type="http://schemas.microsoft.com/office/2007/relationships/hdphoto" Target="../media/hdphoto8.wdp"/><Relationship Id="rId7" Type="http://schemas.microsoft.com/office/2007/relationships/hdphoto" Target="../media/hdphoto12.wdp"/><Relationship Id="rId12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microsoft.com/office/2007/relationships/hdphoto" Target="../media/hdphoto2.wdp"/><Relationship Id="rId5" Type="http://schemas.microsoft.com/office/2007/relationships/hdphoto" Target="../media/hdphoto11.wdp"/><Relationship Id="rId15" Type="http://schemas.microsoft.com/office/2007/relationships/hdphoto" Target="../media/hdphoto10.wdp"/><Relationship Id="rId10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microsoft.com/office/2007/relationships/hdphoto" Target="../media/hdphoto13.wdp"/><Relationship Id="rId1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9.wdp"/><Relationship Id="rId3" Type="http://schemas.microsoft.com/office/2007/relationships/hdphoto" Target="../media/hdphoto8.wdp"/><Relationship Id="rId7" Type="http://schemas.microsoft.com/office/2007/relationships/hdphoto" Target="../media/hdphoto12.wdp"/><Relationship Id="rId12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microsoft.com/office/2007/relationships/hdphoto" Target="../media/hdphoto2.wdp"/><Relationship Id="rId5" Type="http://schemas.microsoft.com/office/2007/relationships/hdphoto" Target="../media/hdphoto11.wdp"/><Relationship Id="rId15" Type="http://schemas.microsoft.com/office/2007/relationships/hdphoto" Target="../media/hdphoto10.wdp"/><Relationship Id="rId10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microsoft.com/office/2007/relationships/hdphoto" Target="../media/hdphoto13.wdp"/><Relationship Id="rId1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9.wdp"/><Relationship Id="rId3" Type="http://schemas.microsoft.com/office/2007/relationships/hdphoto" Target="../media/hdphoto8.wdp"/><Relationship Id="rId7" Type="http://schemas.microsoft.com/office/2007/relationships/hdphoto" Target="../media/hdphoto12.wdp"/><Relationship Id="rId12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microsoft.com/office/2007/relationships/hdphoto" Target="../media/hdphoto2.wdp"/><Relationship Id="rId5" Type="http://schemas.microsoft.com/office/2007/relationships/hdphoto" Target="../media/hdphoto11.wdp"/><Relationship Id="rId15" Type="http://schemas.microsoft.com/office/2007/relationships/hdphoto" Target="../media/hdphoto10.wdp"/><Relationship Id="rId10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microsoft.com/office/2007/relationships/hdphoto" Target="../media/hdphoto13.wdp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9.wdp"/><Relationship Id="rId3" Type="http://schemas.microsoft.com/office/2007/relationships/hdphoto" Target="../media/hdphoto8.wdp"/><Relationship Id="rId7" Type="http://schemas.microsoft.com/office/2007/relationships/hdphoto" Target="../media/hdphoto12.wdp"/><Relationship Id="rId12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microsoft.com/office/2007/relationships/hdphoto" Target="../media/hdphoto2.wdp"/><Relationship Id="rId5" Type="http://schemas.microsoft.com/office/2007/relationships/hdphoto" Target="../media/hdphoto11.wdp"/><Relationship Id="rId15" Type="http://schemas.microsoft.com/office/2007/relationships/hdphoto" Target="../media/hdphoto10.wdp"/><Relationship Id="rId10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microsoft.com/office/2007/relationships/hdphoto" Target="../media/hdphoto13.wdp"/><Relationship Id="rId1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9.wdp"/><Relationship Id="rId3" Type="http://schemas.microsoft.com/office/2007/relationships/hdphoto" Target="../media/hdphoto8.wdp"/><Relationship Id="rId7" Type="http://schemas.microsoft.com/office/2007/relationships/hdphoto" Target="../media/hdphoto12.wdp"/><Relationship Id="rId12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microsoft.com/office/2007/relationships/hdphoto" Target="../media/hdphoto2.wdp"/><Relationship Id="rId5" Type="http://schemas.microsoft.com/office/2007/relationships/hdphoto" Target="../media/hdphoto11.wdp"/><Relationship Id="rId15" Type="http://schemas.microsoft.com/office/2007/relationships/hdphoto" Target="../media/hdphoto10.wdp"/><Relationship Id="rId10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microsoft.com/office/2007/relationships/hdphoto" Target="../media/hdphoto13.wdp"/><Relationship Id="rId1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4.wdp"/><Relationship Id="rId4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4.wdp"/><Relationship Id="rId4" Type="http://schemas.openxmlformats.org/officeDocument/2006/relationships/image" Target="../media/image15.png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4.wdp"/><Relationship Id="rId4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5.wdp"/><Relationship Id="rId7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18.wdp"/><Relationship Id="rId5" Type="http://schemas.microsoft.com/office/2007/relationships/hdphoto" Target="../media/hdphoto16.wdp"/><Relationship Id="rId10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microsoft.com/office/2007/relationships/hdphoto" Target="../media/hdphoto17.wdp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5.wdp"/><Relationship Id="rId7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18.wdp"/><Relationship Id="rId5" Type="http://schemas.microsoft.com/office/2007/relationships/hdphoto" Target="../media/hdphoto16.wdp"/><Relationship Id="rId10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microsoft.com/office/2007/relationships/hdphoto" Target="../media/hdphoto17.wdp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5.wdp"/><Relationship Id="rId7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18.wdp"/><Relationship Id="rId5" Type="http://schemas.microsoft.com/office/2007/relationships/hdphoto" Target="../media/hdphoto16.wdp"/><Relationship Id="rId10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microsoft.com/office/2007/relationships/hdphoto" Target="../media/hdphoto17.wdp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5.wdp"/><Relationship Id="rId7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18.wdp"/><Relationship Id="rId5" Type="http://schemas.microsoft.com/office/2007/relationships/hdphoto" Target="../media/hdphoto16.wdp"/><Relationship Id="rId10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microsoft.com/office/2007/relationships/hdphoto" Target="../media/hdphoto17.wdp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5.wdp"/><Relationship Id="rId7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18.wdp"/><Relationship Id="rId5" Type="http://schemas.microsoft.com/office/2007/relationships/hdphoto" Target="../media/hdphoto16.wdp"/><Relationship Id="rId10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microsoft.com/office/2007/relationships/hdphoto" Target="../media/hdphoto17.wdp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5.wdp"/><Relationship Id="rId7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18.wdp"/><Relationship Id="rId5" Type="http://schemas.microsoft.com/office/2007/relationships/hdphoto" Target="../media/hdphoto16.wdp"/><Relationship Id="rId10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microsoft.com/office/2007/relationships/hdphoto" Target="../media/hdphoto17.wdp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01C81022-9186-44B6-B488-9A1EC0C935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68262" l="0" r="100000"/>
                    </a14:imgEffect>
                  </a14:imgLayer>
                </a14:imgProps>
              </a:ext>
            </a:extLst>
          </a:blip>
          <a:srcRect b="29078"/>
          <a:stretch/>
        </p:blipFill>
        <p:spPr>
          <a:xfrm>
            <a:off x="1117758" y="0"/>
            <a:ext cx="6908484" cy="4460860"/>
          </a:xfrm>
          <a:prstGeom prst="rect">
            <a:avLst/>
          </a:prstGeom>
        </p:spPr>
      </p:pic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2145272" y="3366981"/>
            <a:ext cx="4619989" cy="1281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 dirty="0">
                <a:ln w="12700">
                  <a:solidFill>
                    <a:schemeClr val="tx1"/>
                  </a:solidFill>
                </a:ln>
                <a:latin typeface="Segoe UI Black" panose="020B0A02040204020203" pitchFamily="34" charset="0"/>
                <a:ea typeface="Segoe UI Black" panose="020B0A02040204020203" pitchFamily="34" charset="0"/>
                <a:cs typeface="Hack" panose="020B0609030202020204" pitchFamily="50" charset="0"/>
              </a:rPr>
              <a:t>DOCKER</a:t>
            </a:r>
            <a:endParaRPr sz="8000" dirty="0">
              <a:ln w="12700">
                <a:solidFill>
                  <a:schemeClr val="tx1"/>
                </a:solidFill>
              </a:ln>
              <a:latin typeface="Segoe UI Black" panose="020B0A02040204020203" pitchFamily="34" charset="0"/>
              <a:ea typeface="Segoe UI Black" panose="020B0A02040204020203" pitchFamily="34" charset="0"/>
              <a:cs typeface="Hack" panose="020B0609030202020204" pitchFamily="50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0D358F2-6A78-47AB-98DF-CC577E5C1EEA}"/>
              </a:ext>
            </a:extLst>
          </p:cNvPr>
          <p:cNvSpPr txBox="1"/>
          <p:nvPr/>
        </p:nvSpPr>
        <p:spPr>
          <a:xfrm>
            <a:off x="2406208" y="4368377"/>
            <a:ext cx="409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Léo Schirvanian – Josselin </a:t>
            </a:r>
            <a:r>
              <a:rPr lang="fr-FR" sz="1800" dirty="0" err="1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Anisset</a:t>
            </a:r>
            <a:r>
              <a:rPr lang="fr-FR" sz="18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48575BC-9C18-4587-9673-C85AC3FF2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75011" y="196801"/>
            <a:ext cx="3393977" cy="3393977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E1626CAD-FFD4-4F34-B3BD-BEAD8307E8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9595" b="70543" l="36313" r="64850">
                        <a14:foregroundMark x1="39220" y1="72696" x2="39220" y2="78467"/>
                        <a14:foregroundMark x1="44016" y1="72567" x2="44065" y2="78165"/>
                        <a14:foregroundMark x1="47020" y1="78338" x2="47045" y2="72997"/>
                        <a14:foregroundMark x1="52737" y1="72696" x2="52786" y2="77433"/>
                        <a14:foregroundMark x1="58285" y1="72696" x2="59448" y2="754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0449" y="848012"/>
            <a:ext cx="7019502" cy="3948470"/>
          </a:xfrm>
          <a:prstGeom prst="rect">
            <a:avLst/>
          </a:prstGeom>
        </p:spPr>
      </p:pic>
      <p:sp>
        <p:nvSpPr>
          <p:cNvPr id="339" name="Google Shape;339;p3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0E59A59-27DC-4658-9612-2631FEAE60CA}"/>
              </a:ext>
            </a:extLst>
          </p:cNvPr>
          <p:cNvSpPr txBox="1"/>
          <p:nvPr/>
        </p:nvSpPr>
        <p:spPr>
          <a:xfrm>
            <a:off x="1561375" y="4088596"/>
            <a:ext cx="6021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LXC = Linux Container</a:t>
            </a:r>
          </a:p>
        </p:txBody>
      </p:sp>
    </p:spTree>
    <p:extLst>
      <p:ext uri="{BB962C8B-B14F-4D97-AF65-F5344CB8AC3E}">
        <p14:creationId xmlns:p14="http://schemas.microsoft.com/office/powerpoint/2010/main" val="2656627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07C35D4-D8B9-4CFD-B9A3-303286ACE9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595" b="70543" l="36313" r="64850">
                        <a14:foregroundMark x1="39220" y1="72696" x2="39220" y2="78467"/>
                        <a14:foregroundMark x1="44016" y1="72567" x2="44065" y2="78165"/>
                        <a14:foregroundMark x1="47020" y1="78338" x2="47045" y2="72997"/>
                        <a14:foregroundMark x1="52737" y1="72696" x2="52786" y2="77433"/>
                        <a14:foregroundMark x1="58285" y1="72696" x2="59448" y2="75452"/>
                      </a14:backgroundRemoval>
                    </a14:imgEffect>
                  </a14:imgLayer>
                </a14:imgProps>
              </a:ext>
            </a:extLst>
          </a:blip>
          <a:srcRect l="35208" t="14592" r="34929" b="28342"/>
          <a:stretch/>
        </p:blipFill>
        <p:spPr>
          <a:xfrm>
            <a:off x="683305" y="1153106"/>
            <a:ext cx="2096210" cy="2253227"/>
          </a:xfrm>
          <a:prstGeom prst="rect">
            <a:avLst/>
          </a:prstGeom>
        </p:spPr>
      </p:pic>
      <p:sp>
        <p:nvSpPr>
          <p:cNvPr id="339" name="Google Shape;339;p3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AFD2018-1DA3-42A9-A260-EAAFD86CD485}"/>
              </a:ext>
            </a:extLst>
          </p:cNvPr>
          <p:cNvSpPr txBox="1"/>
          <p:nvPr/>
        </p:nvSpPr>
        <p:spPr>
          <a:xfrm>
            <a:off x="-195647" y="3333776"/>
            <a:ext cx="3854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fr-FR" sz="3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KERNEL</a:t>
            </a:r>
          </a:p>
          <a:p>
            <a:pPr algn="ctr">
              <a:buClr>
                <a:schemeClr val="bg1"/>
              </a:buClr>
            </a:pPr>
            <a:r>
              <a:rPr lang="fr-FR" sz="3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2434343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07C35D4-D8B9-4CFD-B9A3-303286ACE9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595" b="70543" l="36313" r="64850">
                        <a14:foregroundMark x1="39220" y1="72696" x2="39220" y2="78467"/>
                        <a14:foregroundMark x1="44016" y1="72567" x2="44065" y2="78165"/>
                        <a14:foregroundMark x1="47020" y1="78338" x2="47045" y2="72997"/>
                        <a14:foregroundMark x1="52737" y1="72696" x2="52786" y2="77433"/>
                        <a14:foregroundMark x1="58285" y1="72696" x2="59448" y2="75452"/>
                      </a14:backgroundRemoval>
                    </a14:imgEffect>
                  </a14:imgLayer>
                </a14:imgProps>
              </a:ext>
            </a:extLst>
          </a:blip>
          <a:srcRect l="35208" t="14592" r="34929" b="28342"/>
          <a:stretch/>
        </p:blipFill>
        <p:spPr>
          <a:xfrm>
            <a:off x="683305" y="1153106"/>
            <a:ext cx="2096210" cy="2253227"/>
          </a:xfrm>
          <a:prstGeom prst="rect">
            <a:avLst/>
          </a:prstGeom>
        </p:spPr>
      </p:pic>
      <p:sp>
        <p:nvSpPr>
          <p:cNvPr id="339" name="Google Shape;339;p3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AFD2018-1DA3-42A9-A260-EAAFD86CD485}"/>
              </a:ext>
            </a:extLst>
          </p:cNvPr>
          <p:cNvSpPr txBox="1"/>
          <p:nvPr/>
        </p:nvSpPr>
        <p:spPr>
          <a:xfrm>
            <a:off x="-195647" y="3333776"/>
            <a:ext cx="3854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fr-FR" sz="3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KERNEL</a:t>
            </a:r>
          </a:p>
          <a:p>
            <a:pPr algn="ctr">
              <a:buClr>
                <a:schemeClr val="bg1"/>
              </a:buClr>
            </a:pPr>
            <a:r>
              <a:rPr lang="fr-FR" sz="3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LINUX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EFC55C4-382F-470E-96DC-26EB2D4E79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70000" l="10000" r="85769">
                        <a14:foregroundMark x1="30000" y1="59286" x2="30000" y2="33929"/>
                        <a14:foregroundMark x1="40000" y1="59643" x2="40000" y2="33929"/>
                        <a14:foregroundMark x1="60000" y1="60357" x2="60000" y2="54286"/>
                        <a14:foregroundMark x1="70000" y1="60357" x2="70000" y2="33214"/>
                        <a14:foregroundMark x1="73462" y1="63214" x2="26154" y2="63214"/>
                        <a14:foregroundMark x1="63077" y1="51071" x2="62692" y2="42500"/>
                        <a14:foregroundMark x1="50000" y1="60357" x2="50000" y2="32500"/>
                        <a14:foregroundMark x1="60000" y1="39286" x2="60000" y2="3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4973" y="681591"/>
            <a:ext cx="3174054" cy="341821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C5D5995-1A47-450E-AC15-3A2E1534CADF}"/>
              </a:ext>
            </a:extLst>
          </p:cNvPr>
          <p:cNvSpPr txBox="1"/>
          <p:nvPr/>
        </p:nvSpPr>
        <p:spPr>
          <a:xfrm>
            <a:off x="3395890" y="3333776"/>
            <a:ext cx="2352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fr-FR" sz="3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ISOLATION</a:t>
            </a:r>
          </a:p>
        </p:txBody>
      </p:sp>
    </p:spTree>
    <p:extLst>
      <p:ext uri="{BB962C8B-B14F-4D97-AF65-F5344CB8AC3E}">
        <p14:creationId xmlns:p14="http://schemas.microsoft.com/office/powerpoint/2010/main" val="222809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07C35D4-D8B9-4CFD-B9A3-303286ACE9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595" b="70543" l="36313" r="64850">
                        <a14:foregroundMark x1="39220" y1="72696" x2="39220" y2="78467"/>
                        <a14:foregroundMark x1="44016" y1="72567" x2="44065" y2="78165"/>
                        <a14:foregroundMark x1="47020" y1="78338" x2="47045" y2="72997"/>
                        <a14:foregroundMark x1="52737" y1="72696" x2="52786" y2="77433"/>
                        <a14:foregroundMark x1="58285" y1="72696" x2="59448" y2="75452"/>
                      </a14:backgroundRemoval>
                    </a14:imgEffect>
                  </a14:imgLayer>
                </a14:imgProps>
              </a:ext>
            </a:extLst>
          </a:blip>
          <a:srcRect l="35208" t="14592" r="34929" b="28342"/>
          <a:stretch/>
        </p:blipFill>
        <p:spPr>
          <a:xfrm>
            <a:off x="683305" y="1153106"/>
            <a:ext cx="2096210" cy="2253227"/>
          </a:xfrm>
          <a:prstGeom prst="rect">
            <a:avLst/>
          </a:prstGeom>
        </p:spPr>
      </p:pic>
      <p:sp>
        <p:nvSpPr>
          <p:cNvPr id="339" name="Google Shape;339;p3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AFD2018-1DA3-42A9-A260-EAAFD86CD485}"/>
              </a:ext>
            </a:extLst>
          </p:cNvPr>
          <p:cNvSpPr txBox="1"/>
          <p:nvPr/>
        </p:nvSpPr>
        <p:spPr>
          <a:xfrm>
            <a:off x="-195647" y="3333776"/>
            <a:ext cx="3854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fr-FR" sz="3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KERNEL</a:t>
            </a:r>
          </a:p>
          <a:p>
            <a:pPr algn="ctr">
              <a:buClr>
                <a:schemeClr val="bg1"/>
              </a:buClr>
            </a:pPr>
            <a:r>
              <a:rPr lang="fr-FR" sz="3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LINUX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EFC55C4-382F-470E-96DC-26EB2D4E79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70000" l="10000" r="85769">
                        <a14:foregroundMark x1="30000" y1="59286" x2="30000" y2="33929"/>
                        <a14:foregroundMark x1="40000" y1="59643" x2="40000" y2="33929"/>
                        <a14:foregroundMark x1="60000" y1="60357" x2="60000" y2="54286"/>
                        <a14:foregroundMark x1="70000" y1="60357" x2="70000" y2="33214"/>
                        <a14:foregroundMark x1="73462" y1="63214" x2="26154" y2="63214"/>
                        <a14:foregroundMark x1="63077" y1="51071" x2="62692" y2="42500"/>
                        <a14:foregroundMark x1="50000" y1="60357" x2="50000" y2="32500"/>
                        <a14:foregroundMark x1="60000" y1="39286" x2="60000" y2="3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4973" y="681591"/>
            <a:ext cx="3174054" cy="341821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C5D5995-1A47-450E-AC15-3A2E1534CADF}"/>
              </a:ext>
            </a:extLst>
          </p:cNvPr>
          <p:cNvSpPr txBox="1"/>
          <p:nvPr/>
        </p:nvSpPr>
        <p:spPr>
          <a:xfrm>
            <a:off x="3395890" y="3333776"/>
            <a:ext cx="2352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fr-FR" sz="3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ISOLATION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93F3738-8242-45F1-853B-F67C1CE2BE6C}"/>
              </a:ext>
            </a:extLst>
          </p:cNvPr>
          <p:cNvSpPr txBox="1"/>
          <p:nvPr/>
        </p:nvSpPr>
        <p:spPr>
          <a:xfrm>
            <a:off x="6096314" y="3333775"/>
            <a:ext cx="28652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fr-FR" sz="3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PAS</a:t>
            </a:r>
            <a:r>
              <a:rPr lang="fr-FR" sz="3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sz="3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</a:t>
            </a:r>
            <a:r>
              <a:rPr lang="fr-FR" sz="3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sz="3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DÉPENDANCE</a:t>
            </a:r>
            <a:r>
              <a:rPr lang="fr-FR" sz="3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A5A6500-C3D6-47B5-9DAA-26CD5ACE7327}"/>
              </a:ext>
            </a:extLst>
          </p:cNvPr>
          <p:cNvGrpSpPr/>
          <p:nvPr/>
        </p:nvGrpSpPr>
        <p:grpSpPr>
          <a:xfrm>
            <a:off x="6597172" y="1357426"/>
            <a:ext cx="1863523" cy="1863523"/>
            <a:chOff x="6374352" y="1322709"/>
            <a:chExt cx="1863523" cy="1863523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0E17B919-AC4C-46E3-9997-B7FCDB40A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5469" b="94336" l="5469" r="94727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74352" y="1322709"/>
              <a:ext cx="1863523" cy="1863523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0AD3DAE9-38AE-4A9A-BAC2-2D0C6369B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3401" b="93577" l="3864" r="96932"/>
                      </a14:imgEffect>
                      <a14:imgEffect>
                        <a14:sharpenSoften amount="-300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08096" y="1649338"/>
              <a:ext cx="1397322" cy="1260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5134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" name="Google Shape;189;p15">
            <a:extLst>
              <a:ext uri="{FF2B5EF4-FFF2-40B4-BE49-F238E27FC236}">
                <a16:creationId xmlns:a16="http://schemas.microsoft.com/office/drawing/2014/main" id="{5951CBA3-2926-4112-B2F6-E9089629FF5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2277" y="2094059"/>
            <a:ext cx="9039446" cy="9553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 dirty="0">
                <a:ln w="12700">
                  <a:solidFill>
                    <a:schemeClr val="tx1"/>
                  </a:solidFill>
                </a:ln>
                <a:latin typeface="Segoe UI Black" panose="020B0A02040204020203" pitchFamily="34" charset="0"/>
                <a:ea typeface="Segoe UI Black" panose="020B0A02040204020203" pitchFamily="34" charset="0"/>
              </a:rPr>
              <a:t>COMMENT ÇA MARCHE ?</a:t>
            </a:r>
          </a:p>
        </p:txBody>
      </p:sp>
    </p:spTree>
    <p:extLst>
      <p:ext uri="{BB962C8B-B14F-4D97-AF65-F5344CB8AC3E}">
        <p14:creationId xmlns:p14="http://schemas.microsoft.com/office/powerpoint/2010/main" val="200675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86D7C12-C20F-46B7-9346-870856EA5D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F5C320B-F324-4ABC-B068-CF04F0112021}"/>
              </a:ext>
            </a:extLst>
          </p:cNvPr>
          <p:cNvSpPr txBox="1"/>
          <p:nvPr/>
        </p:nvSpPr>
        <p:spPr>
          <a:xfrm>
            <a:off x="2390471" y="3765928"/>
            <a:ext cx="4363059" cy="707886"/>
          </a:xfrm>
          <a:prstGeom prst="rect">
            <a:avLst/>
          </a:prstGeom>
          <a:solidFill>
            <a:srgbClr val="63C4AB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Infrastructure</a:t>
            </a:r>
          </a:p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(Ordinateur, Serveur, …)</a:t>
            </a:r>
            <a:r>
              <a:rPr lang="fr-FR" dirty="0">
                <a:ln w="9525">
                  <a:solidFill>
                    <a:schemeClr val="tx1"/>
                  </a:solidFill>
                </a:ln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514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86D7C12-C20F-46B7-9346-870856EA5D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21D609A-4A5D-40F8-875C-1DC54213CBFA}"/>
              </a:ext>
            </a:extLst>
          </p:cNvPr>
          <p:cNvGrpSpPr/>
          <p:nvPr/>
        </p:nvGrpSpPr>
        <p:grpSpPr>
          <a:xfrm>
            <a:off x="2390471" y="2867731"/>
            <a:ext cx="4363059" cy="1606083"/>
            <a:chOff x="2595785" y="2353103"/>
            <a:chExt cx="3952430" cy="1390986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F5C320B-F324-4ABC-B068-CF04F0112021}"/>
                </a:ext>
              </a:extLst>
            </p:cNvPr>
            <p:cNvSpPr txBox="1"/>
            <p:nvPr/>
          </p:nvSpPr>
          <p:spPr>
            <a:xfrm>
              <a:off x="2595785" y="3131008"/>
              <a:ext cx="3952430" cy="613081"/>
            </a:xfrm>
            <a:prstGeom prst="rect">
              <a:avLst/>
            </a:prstGeom>
            <a:solidFill>
              <a:srgbClr val="63C4AB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000" dirty="0">
                  <a:ln w="952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Infrastructure</a:t>
              </a:r>
            </a:p>
            <a:p>
              <a:pPr algn="ctr"/>
              <a:r>
                <a:rPr lang="fr-FR" sz="2000" dirty="0">
                  <a:ln w="952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(Ordinateur, Serveur, …)</a:t>
              </a:r>
              <a:r>
                <a:rPr lang="fr-FR" dirty="0">
                  <a:ln w="9525">
                    <a:solidFill>
                      <a:schemeClr val="tx1"/>
                    </a:solidFill>
                  </a:ln>
                </a:rPr>
                <a:t> 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A87B4CE-2B55-41D6-BDBB-21A42A0CF26E}"/>
                </a:ext>
              </a:extLst>
            </p:cNvPr>
            <p:cNvSpPr txBox="1"/>
            <p:nvPr/>
          </p:nvSpPr>
          <p:spPr>
            <a:xfrm>
              <a:off x="2595785" y="2353103"/>
              <a:ext cx="3952430" cy="613081"/>
            </a:xfrm>
            <a:prstGeom prst="rect">
              <a:avLst/>
            </a:prstGeom>
            <a:solidFill>
              <a:srgbClr val="D2EAFA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000" dirty="0">
                  <a:ln w="9525">
                    <a:noFill/>
                  </a:ln>
                  <a:solidFill>
                    <a:srgbClr val="0B1F3B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OS = Operating System</a:t>
              </a:r>
            </a:p>
            <a:p>
              <a:pPr algn="ctr"/>
              <a:r>
                <a:rPr lang="fr-FR" sz="2000" dirty="0">
                  <a:ln w="9525">
                    <a:noFill/>
                  </a:ln>
                  <a:solidFill>
                    <a:srgbClr val="0B1F3B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(Windows, Linux, </a:t>
              </a:r>
              <a:r>
                <a:rPr lang="fr-FR" sz="2000" dirty="0" err="1">
                  <a:ln w="9525">
                    <a:noFill/>
                  </a:ln>
                  <a:solidFill>
                    <a:srgbClr val="0B1F3B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MacOS</a:t>
              </a:r>
              <a:r>
                <a:rPr lang="fr-FR" sz="2000" dirty="0">
                  <a:ln w="9525">
                    <a:noFill/>
                  </a:ln>
                  <a:solidFill>
                    <a:srgbClr val="0B1F3B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6872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86D7C12-C20F-46B7-9346-870856EA5D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21D609A-4A5D-40F8-875C-1DC54213CBFA}"/>
              </a:ext>
            </a:extLst>
          </p:cNvPr>
          <p:cNvGrpSpPr/>
          <p:nvPr/>
        </p:nvGrpSpPr>
        <p:grpSpPr>
          <a:xfrm>
            <a:off x="2390471" y="2301107"/>
            <a:ext cx="4363059" cy="2172707"/>
            <a:chOff x="2595785" y="1862365"/>
            <a:chExt cx="3952430" cy="1881724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F5C320B-F324-4ABC-B068-CF04F0112021}"/>
                </a:ext>
              </a:extLst>
            </p:cNvPr>
            <p:cNvSpPr txBox="1"/>
            <p:nvPr/>
          </p:nvSpPr>
          <p:spPr>
            <a:xfrm>
              <a:off x="2595785" y="3131008"/>
              <a:ext cx="3952430" cy="613081"/>
            </a:xfrm>
            <a:prstGeom prst="rect">
              <a:avLst/>
            </a:prstGeom>
            <a:solidFill>
              <a:srgbClr val="63C4AB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000" dirty="0">
                  <a:ln w="952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Infrastructure</a:t>
              </a:r>
            </a:p>
            <a:p>
              <a:pPr algn="ctr"/>
              <a:r>
                <a:rPr lang="fr-FR" sz="2000" dirty="0">
                  <a:ln w="952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(Ordinateur, Serveur, …)</a:t>
              </a:r>
              <a:r>
                <a:rPr lang="fr-FR" dirty="0">
                  <a:ln w="9525">
                    <a:solidFill>
                      <a:schemeClr val="tx1"/>
                    </a:solidFill>
                  </a:ln>
                </a:rPr>
                <a:t> 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A87B4CE-2B55-41D6-BDBB-21A42A0CF26E}"/>
                </a:ext>
              </a:extLst>
            </p:cNvPr>
            <p:cNvSpPr txBox="1"/>
            <p:nvPr/>
          </p:nvSpPr>
          <p:spPr>
            <a:xfrm>
              <a:off x="2595785" y="2353103"/>
              <a:ext cx="3952430" cy="613081"/>
            </a:xfrm>
            <a:prstGeom prst="rect">
              <a:avLst/>
            </a:prstGeom>
            <a:solidFill>
              <a:srgbClr val="D2EAFA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000" dirty="0">
                  <a:ln w="9525">
                    <a:noFill/>
                  </a:ln>
                  <a:solidFill>
                    <a:srgbClr val="0B1F3B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OS = Operating System</a:t>
              </a:r>
            </a:p>
            <a:p>
              <a:pPr algn="ctr"/>
              <a:r>
                <a:rPr lang="fr-FR" sz="2000" dirty="0">
                  <a:ln w="9525">
                    <a:noFill/>
                  </a:ln>
                  <a:solidFill>
                    <a:srgbClr val="0B1F3B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(Windows, Linux, </a:t>
              </a:r>
              <a:r>
                <a:rPr lang="fr-FR" sz="2000" dirty="0" err="1">
                  <a:ln w="9525">
                    <a:noFill/>
                  </a:ln>
                  <a:solidFill>
                    <a:srgbClr val="0B1F3B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MacOS</a:t>
              </a:r>
              <a:r>
                <a:rPr lang="fr-FR" sz="2000" dirty="0">
                  <a:ln w="9525">
                    <a:noFill/>
                  </a:ln>
                  <a:solidFill>
                    <a:srgbClr val="0B1F3B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)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F9DA59B-F549-4786-B00B-C78C87B055F0}"/>
                </a:ext>
              </a:extLst>
            </p:cNvPr>
            <p:cNvSpPr txBox="1"/>
            <p:nvPr/>
          </p:nvSpPr>
          <p:spPr>
            <a:xfrm>
              <a:off x="2595785" y="1862365"/>
              <a:ext cx="3952430" cy="346525"/>
            </a:xfrm>
            <a:prstGeom prst="rect">
              <a:avLst/>
            </a:prstGeom>
            <a:solidFill>
              <a:srgbClr val="4591CE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000" dirty="0">
                  <a:ln w="952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Docker</a:t>
              </a:r>
              <a:endParaRPr lang="fr-FR" dirty="0">
                <a:ln w="9525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9991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86D7C12-C20F-46B7-9346-870856EA5D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30EB6D12-B486-4D1E-A920-FC272BF98FC8}"/>
              </a:ext>
            </a:extLst>
          </p:cNvPr>
          <p:cNvGrpSpPr/>
          <p:nvPr/>
        </p:nvGrpSpPr>
        <p:grpSpPr>
          <a:xfrm>
            <a:off x="2330331" y="614952"/>
            <a:ext cx="4423199" cy="3858862"/>
            <a:chOff x="2330331" y="614952"/>
            <a:chExt cx="4423199" cy="3858862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EFA10997-77F0-4A29-8E6B-303E5980F457}"/>
                </a:ext>
              </a:extLst>
            </p:cNvPr>
            <p:cNvGrpSpPr/>
            <p:nvPr/>
          </p:nvGrpSpPr>
          <p:grpSpPr>
            <a:xfrm>
              <a:off x="2330331" y="614952"/>
              <a:ext cx="4423199" cy="3858862"/>
              <a:chOff x="2541305" y="487489"/>
              <a:chExt cx="4006910" cy="3342058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021D609A-4A5D-40F8-875C-1DC54213CBFA}"/>
                  </a:ext>
                </a:extLst>
              </p:cNvPr>
              <p:cNvGrpSpPr/>
              <p:nvPr/>
            </p:nvGrpSpPr>
            <p:grpSpPr>
              <a:xfrm>
                <a:off x="2595785" y="1947823"/>
                <a:ext cx="3952430" cy="1881724"/>
                <a:chOff x="2595785" y="1862365"/>
                <a:chExt cx="3952430" cy="1881724"/>
              </a:xfrm>
            </p:grpSpPr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6F5C320B-F324-4ABC-B068-CF04F0112021}"/>
                    </a:ext>
                  </a:extLst>
                </p:cNvPr>
                <p:cNvSpPr txBox="1"/>
                <p:nvPr/>
              </p:nvSpPr>
              <p:spPr>
                <a:xfrm>
                  <a:off x="2595785" y="3131008"/>
                  <a:ext cx="3952430" cy="613081"/>
                </a:xfrm>
                <a:prstGeom prst="rect">
                  <a:avLst/>
                </a:prstGeom>
                <a:solidFill>
                  <a:srgbClr val="63C4AB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2000" dirty="0">
                      <a:ln w="9525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Infrastructure</a:t>
                  </a:r>
                </a:p>
                <a:p>
                  <a:pPr algn="ctr"/>
                  <a:r>
                    <a:rPr lang="fr-FR" sz="2000" dirty="0">
                      <a:ln w="9525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(Ordinateur, Serveur, …)</a:t>
                  </a:r>
                  <a:r>
                    <a:rPr lang="fr-FR" dirty="0">
                      <a:ln w="9525">
                        <a:solidFill>
                          <a:schemeClr val="tx1"/>
                        </a:solidFill>
                      </a:ln>
                    </a:rPr>
                    <a:t> </a:t>
                  </a:r>
                </a:p>
              </p:txBody>
            </p:sp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6A87B4CE-2B55-41D6-BDBB-21A42A0CF26E}"/>
                    </a:ext>
                  </a:extLst>
                </p:cNvPr>
                <p:cNvSpPr txBox="1"/>
                <p:nvPr/>
              </p:nvSpPr>
              <p:spPr>
                <a:xfrm>
                  <a:off x="2595785" y="2353103"/>
                  <a:ext cx="3952430" cy="613081"/>
                </a:xfrm>
                <a:prstGeom prst="rect">
                  <a:avLst/>
                </a:prstGeom>
                <a:solidFill>
                  <a:srgbClr val="D2EAFA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2000" dirty="0">
                      <a:ln w="9525">
                        <a:noFill/>
                      </a:ln>
                      <a:solidFill>
                        <a:srgbClr val="0B1F3B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OS = Operating System</a:t>
                  </a:r>
                </a:p>
                <a:p>
                  <a:pPr algn="ctr"/>
                  <a:r>
                    <a:rPr lang="fr-FR" sz="2000" dirty="0">
                      <a:ln w="9525">
                        <a:noFill/>
                      </a:ln>
                      <a:solidFill>
                        <a:srgbClr val="0B1F3B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(Windows, Linux, </a:t>
                  </a:r>
                  <a:r>
                    <a:rPr lang="fr-FR" sz="2000" dirty="0" err="1">
                      <a:ln w="9525">
                        <a:noFill/>
                      </a:ln>
                      <a:solidFill>
                        <a:srgbClr val="0B1F3B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MacOS</a:t>
                  </a:r>
                  <a:r>
                    <a:rPr lang="fr-FR" sz="2000" dirty="0">
                      <a:ln w="9525">
                        <a:noFill/>
                      </a:ln>
                      <a:solidFill>
                        <a:srgbClr val="0B1F3B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)</a:t>
                  </a:r>
                </a:p>
              </p:txBody>
            </p:sp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F9DA59B-F549-4786-B00B-C78C87B055F0}"/>
                    </a:ext>
                  </a:extLst>
                </p:cNvPr>
                <p:cNvSpPr txBox="1"/>
                <p:nvPr/>
              </p:nvSpPr>
              <p:spPr>
                <a:xfrm>
                  <a:off x="2595785" y="1862365"/>
                  <a:ext cx="3952430" cy="346525"/>
                </a:xfrm>
                <a:prstGeom prst="rect">
                  <a:avLst/>
                </a:prstGeom>
                <a:solidFill>
                  <a:srgbClr val="4591CE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2000" dirty="0">
                      <a:ln w="9525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Docker</a:t>
                  </a:r>
                  <a:endParaRPr lang="fr-FR" dirty="0">
                    <a:ln w="9525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F2E7653F-2008-4CEB-856C-F422E89B4D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1778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5785" y="557508"/>
                <a:ext cx="1269638" cy="1269638"/>
              </a:xfrm>
              <a:prstGeom prst="rect">
                <a:avLst/>
              </a:prstGeom>
            </p:spPr>
          </p:pic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51990DC-5CE0-4441-A8F5-193A636E89B0}"/>
                  </a:ext>
                </a:extLst>
              </p:cNvPr>
              <p:cNvSpPr txBox="1"/>
              <p:nvPr/>
            </p:nvSpPr>
            <p:spPr>
              <a:xfrm>
                <a:off x="2541305" y="487489"/>
                <a:ext cx="1378597" cy="479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>
                    <a:ln w="952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CONTENEUR</a:t>
                </a:r>
              </a:p>
              <a:p>
                <a:pPr algn="ctr"/>
                <a:r>
                  <a:rPr lang="fr-FR" sz="1500" dirty="0">
                    <a:ln w="952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N°1</a:t>
                </a:r>
              </a:p>
            </p:txBody>
          </p:sp>
        </p:grp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9BFDFFE-7039-4136-B197-3F436CA9FA3A}"/>
                </a:ext>
              </a:extLst>
            </p:cNvPr>
            <p:cNvSpPr txBox="1"/>
            <p:nvPr/>
          </p:nvSpPr>
          <p:spPr>
            <a:xfrm>
              <a:off x="2492478" y="1740648"/>
              <a:ext cx="1187246" cy="400110"/>
            </a:xfrm>
            <a:prstGeom prst="rect">
              <a:avLst/>
            </a:prstGeom>
            <a:solidFill>
              <a:srgbClr val="4591CE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000" dirty="0">
                  <a:ln w="952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App</a:t>
              </a:r>
              <a:endParaRPr lang="fr-FR" dirty="0">
                <a:ln w="9525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404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86D7C12-C20F-46B7-9346-870856EA5D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30EB6D12-B486-4D1E-A920-FC272BF98FC8}"/>
              </a:ext>
            </a:extLst>
          </p:cNvPr>
          <p:cNvGrpSpPr/>
          <p:nvPr/>
        </p:nvGrpSpPr>
        <p:grpSpPr>
          <a:xfrm>
            <a:off x="2330331" y="614952"/>
            <a:ext cx="4423199" cy="3858862"/>
            <a:chOff x="2330331" y="614952"/>
            <a:chExt cx="4423199" cy="3858862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EFA10997-77F0-4A29-8E6B-303E5980F457}"/>
                </a:ext>
              </a:extLst>
            </p:cNvPr>
            <p:cNvGrpSpPr/>
            <p:nvPr/>
          </p:nvGrpSpPr>
          <p:grpSpPr>
            <a:xfrm>
              <a:off x="2330331" y="614952"/>
              <a:ext cx="4423199" cy="3858862"/>
              <a:chOff x="2541305" y="487489"/>
              <a:chExt cx="4006910" cy="3342058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021D609A-4A5D-40F8-875C-1DC54213CBFA}"/>
                  </a:ext>
                </a:extLst>
              </p:cNvPr>
              <p:cNvGrpSpPr/>
              <p:nvPr/>
            </p:nvGrpSpPr>
            <p:grpSpPr>
              <a:xfrm>
                <a:off x="2595785" y="1947823"/>
                <a:ext cx="3952430" cy="1881724"/>
                <a:chOff x="2595785" y="1862365"/>
                <a:chExt cx="3952430" cy="1881724"/>
              </a:xfrm>
            </p:grpSpPr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6F5C320B-F324-4ABC-B068-CF04F0112021}"/>
                    </a:ext>
                  </a:extLst>
                </p:cNvPr>
                <p:cNvSpPr txBox="1"/>
                <p:nvPr/>
              </p:nvSpPr>
              <p:spPr>
                <a:xfrm>
                  <a:off x="2595785" y="3131008"/>
                  <a:ext cx="3952430" cy="613081"/>
                </a:xfrm>
                <a:prstGeom prst="rect">
                  <a:avLst/>
                </a:prstGeom>
                <a:solidFill>
                  <a:srgbClr val="63C4AB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2000" dirty="0">
                      <a:ln w="9525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Infrastructure</a:t>
                  </a:r>
                </a:p>
                <a:p>
                  <a:pPr algn="ctr"/>
                  <a:r>
                    <a:rPr lang="fr-FR" sz="2000" dirty="0">
                      <a:ln w="9525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(Ordinateur, Serveur, …)</a:t>
                  </a:r>
                  <a:r>
                    <a:rPr lang="fr-FR" dirty="0">
                      <a:ln w="9525">
                        <a:solidFill>
                          <a:schemeClr val="tx1"/>
                        </a:solidFill>
                      </a:ln>
                    </a:rPr>
                    <a:t> </a:t>
                  </a:r>
                </a:p>
              </p:txBody>
            </p:sp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6A87B4CE-2B55-41D6-BDBB-21A42A0CF26E}"/>
                    </a:ext>
                  </a:extLst>
                </p:cNvPr>
                <p:cNvSpPr txBox="1"/>
                <p:nvPr/>
              </p:nvSpPr>
              <p:spPr>
                <a:xfrm>
                  <a:off x="2595785" y="2353103"/>
                  <a:ext cx="3952430" cy="613081"/>
                </a:xfrm>
                <a:prstGeom prst="rect">
                  <a:avLst/>
                </a:prstGeom>
                <a:solidFill>
                  <a:srgbClr val="D2EAFA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2000" dirty="0">
                      <a:ln w="9525">
                        <a:noFill/>
                      </a:ln>
                      <a:solidFill>
                        <a:srgbClr val="0B1F3B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OS = Operating System</a:t>
                  </a:r>
                </a:p>
                <a:p>
                  <a:pPr algn="ctr"/>
                  <a:r>
                    <a:rPr lang="fr-FR" sz="2000" dirty="0">
                      <a:ln w="9525">
                        <a:noFill/>
                      </a:ln>
                      <a:solidFill>
                        <a:srgbClr val="0B1F3B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(Windows, Linux, </a:t>
                  </a:r>
                  <a:r>
                    <a:rPr lang="fr-FR" sz="2000" dirty="0" err="1">
                      <a:ln w="9525">
                        <a:noFill/>
                      </a:ln>
                      <a:solidFill>
                        <a:srgbClr val="0B1F3B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MacOS</a:t>
                  </a:r>
                  <a:r>
                    <a:rPr lang="fr-FR" sz="2000" dirty="0">
                      <a:ln w="9525">
                        <a:noFill/>
                      </a:ln>
                      <a:solidFill>
                        <a:srgbClr val="0B1F3B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)</a:t>
                  </a:r>
                </a:p>
              </p:txBody>
            </p:sp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F9DA59B-F549-4786-B00B-C78C87B055F0}"/>
                    </a:ext>
                  </a:extLst>
                </p:cNvPr>
                <p:cNvSpPr txBox="1"/>
                <p:nvPr/>
              </p:nvSpPr>
              <p:spPr>
                <a:xfrm>
                  <a:off x="2595785" y="1862365"/>
                  <a:ext cx="3952430" cy="346525"/>
                </a:xfrm>
                <a:prstGeom prst="rect">
                  <a:avLst/>
                </a:prstGeom>
                <a:solidFill>
                  <a:srgbClr val="4591CE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2000" dirty="0">
                      <a:ln w="9525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Docker</a:t>
                  </a:r>
                  <a:endParaRPr lang="fr-FR" dirty="0">
                    <a:ln w="9525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F2E7653F-2008-4CEB-856C-F422E89B4D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1778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5785" y="557508"/>
                <a:ext cx="1269638" cy="1269638"/>
              </a:xfrm>
              <a:prstGeom prst="rect">
                <a:avLst/>
              </a:prstGeom>
            </p:spPr>
          </p:pic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418D69B2-A6D9-4630-93CB-62BD3848A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1778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937181" y="581373"/>
                <a:ext cx="1269638" cy="1269638"/>
              </a:xfrm>
              <a:prstGeom prst="rect">
                <a:avLst/>
              </a:prstGeom>
            </p:spPr>
          </p:pic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51990DC-5CE0-4441-A8F5-193A636E89B0}"/>
                  </a:ext>
                </a:extLst>
              </p:cNvPr>
              <p:cNvSpPr txBox="1"/>
              <p:nvPr/>
            </p:nvSpPr>
            <p:spPr>
              <a:xfrm>
                <a:off x="2541305" y="487489"/>
                <a:ext cx="1378597" cy="479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>
                    <a:ln w="952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CONTENEUR</a:t>
                </a:r>
              </a:p>
              <a:p>
                <a:pPr algn="ctr"/>
                <a:r>
                  <a:rPr lang="fr-FR" sz="1500" dirty="0">
                    <a:ln w="952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N°1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BB394311-4095-44F3-AA0B-473401484635}"/>
                  </a:ext>
                </a:extLst>
              </p:cNvPr>
              <p:cNvSpPr txBox="1"/>
              <p:nvPr/>
            </p:nvSpPr>
            <p:spPr>
              <a:xfrm>
                <a:off x="3845503" y="487489"/>
                <a:ext cx="1378597" cy="479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>
                    <a:ln w="952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CONTENEUR</a:t>
                </a:r>
              </a:p>
              <a:p>
                <a:pPr algn="ctr"/>
                <a:r>
                  <a:rPr lang="fr-FR" sz="1500" dirty="0">
                    <a:ln w="952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N°2</a:t>
                </a:r>
              </a:p>
            </p:txBody>
          </p:sp>
        </p:grp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9BFDFFE-7039-4136-B197-3F436CA9FA3A}"/>
                </a:ext>
              </a:extLst>
            </p:cNvPr>
            <p:cNvSpPr txBox="1"/>
            <p:nvPr/>
          </p:nvSpPr>
          <p:spPr>
            <a:xfrm>
              <a:off x="2492478" y="1740648"/>
              <a:ext cx="1187246" cy="400110"/>
            </a:xfrm>
            <a:prstGeom prst="rect">
              <a:avLst/>
            </a:prstGeom>
            <a:solidFill>
              <a:srgbClr val="4591CE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000" dirty="0">
                  <a:ln w="952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App</a:t>
              </a:r>
              <a:endParaRPr lang="fr-FR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4DC16BF-190F-4D0E-B12C-A1AF1DFE51B3}"/>
                </a:ext>
              </a:extLst>
            </p:cNvPr>
            <p:cNvSpPr txBox="1"/>
            <p:nvPr/>
          </p:nvSpPr>
          <p:spPr>
            <a:xfrm>
              <a:off x="3989439" y="1740648"/>
              <a:ext cx="1165122" cy="400110"/>
            </a:xfrm>
            <a:prstGeom prst="rect">
              <a:avLst/>
            </a:prstGeom>
            <a:solidFill>
              <a:srgbClr val="4591CE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000" dirty="0">
                  <a:ln w="952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App</a:t>
              </a:r>
              <a:endParaRPr lang="fr-FR" dirty="0">
                <a:ln w="9525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63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52277" y="1665881"/>
            <a:ext cx="9039446" cy="18117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 dirty="0">
                <a:ln w="12700">
                  <a:solidFill>
                    <a:schemeClr val="tx1"/>
                  </a:solidFill>
                </a:ln>
                <a:latin typeface="Segoe UI Black" panose="020B0A02040204020203" pitchFamily="34" charset="0"/>
                <a:ea typeface="Segoe UI Black" panose="020B0A02040204020203" pitchFamily="34" charset="0"/>
              </a:rPr>
              <a:t>QU’EST-CE QUE </a:t>
            </a:r>
            <a:br>
              <a:rPr lang="fr-FR" sz="5400" dirty="0">
                <a:ln w="12700">
                  <a:solidFill>
                    <a:schemeClr val="tx1"/>
                  </a:solidFill>
                </a:ln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fr-FR" sz="5400" dirty="0">
                <a:ln w="12700">
                  <a:solidFill>
                    <a:schemeClr val="tx1"/>
                  </a:solidFill>
                </a:ln>
                <a:latin typeface="Segoe UI Black" panose="020B0A02040204020203" pitchFamily="34" charset="0"/>
                <a:ea typeface="Segoe UI Black" panose="020B0A02040204020203" pitchFamily="34" charset="0"/>
              </a:rPr>
              <a:t>DOCKER ?</a:t>
            </a:r>
            <a:endParaRPr sz="5400" dirty="0">
              <a:ln w="12700">
                <a:solidFill>
                  <a:schemeClr val="tx1"/>
                </a:solidFill>
              </a:ln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86D7C12-C20F-46B7-9346-870856EA5D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</a:t>
            </a:fld>
            <a:endParaRPr lang="fr-FR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30EB6D12-B486-4D1E-A920-FC272BF98FC8}"/>
              </a:ext>
            </a:extLst>
          </p:cNvPr>
          <p:cNvGrpSpPr/>
          <p:nvPr/>
        </p:nvGrpSpPr>
        <p:grpSpPr>
          <a:xfrm>
            <a:off x="2330331" y="614952"/>
            <a:ext cx="4483338" cy="3858862"/>
            <a:chOff x="2330331" y="614952"/>
            <a:chExt cx="4483338" cy="3858862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EFA10997-77F0-4A29-8E6B-303E5980F457}"/>
                </a:ext>
              </a:extLst>
            </p:cNvPr>
            <p:cNvGrpSpPr/>
            <p:nvPr/>
          </p:nvGrpSpPr>
          <p:grpSpPr>
            <a:xfrm>
              <a:off x="2330331" y="614952"/>
              <a:ext cx="4483338" cy="3858862"/>
              <a:chOff x="2541305" y="487489"/>
              <a:chExt cx="4061389" cy="3342058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021D609A-4A5D-40F8-875C-1DC54213CBFA}"/>
                  </a:ext>
                </a:extLst>
              </p:cNvPr>
              <p:cNvGrpSpPr/>
              <p:nvPr/>
            </p:nvGrpSpPr>
            <p:grpSpPr>
              <a:xfrm>
                <a:off x="2595785" y="1947823"/>
                <a:ext cx="3952430" cy="1881724"/>
                <a:chOff x="2595785" y="1862365"/>
                <a:chExt cx="3952430" cy="1881724"/>
              </a:xfrm>
            </p:grpSpPr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6F5C320B-F324-4ABC-B068-CF04F0112021}"/>
                    </a:ext>
                  </a:extLst>
                </p:cNvPr>
                <p:cNvSpPr txBox="1"/>
                <p:nvPr/>
              </p:nvSpPr>
              <p:spPr>
                <a:xfrm>
                  <a:off x="2595785" y="3131008"/>
                  <a:ext cx="3952430" cy="613081"/>
                </a:xfrm>
                <a:prstGeom prst="rect">
                  <a:avLst/>
                </a:prstGeom>
                <a:solidFill>
                  <a:srgbClr val="63C4AB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2000" dirty="0">
                      <a:ln w="9525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Infrastructure</a:t>
                  </a:r>
                </a:p>
                <a:p>
                  <a:pPr algn="ctr"/>
                  <a:r>
                    <a:rPr lang="fr-FR" sz="2000" dirty="0">
                      <a:ln w="9525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(Ordinateur, Serveur, …)</a:t>
                  </a:r>
                  <a:r>
                    <a:rPr lang="fr-FR" dirty="0">
                      <a:ln w="9525">
                        <a:solidFill>
                          <a:schemeClr val="tx1"/>
                        </a:solidFill>
                      </a:ln>
                    </a:rPr>
                    <a:t> </a:t>
                  </a:r>
                </a:p>
              </p:txBody>
            </p:sp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6A87B4CE-2B55-41D6-BDBB-21A42A0CF26E}"/>
                    </a:ext>
                  </a:extLst>
                </p:cNvPr>
                <p:cNvSpPr txBox="1"/>
                <p:nvPr/>
              </p:nvSpPr>
              <p:spPr>
                <a:xfrm>
                  <a:off x="2595785" y="2353103"/>
                  <a:ext cx="3952430" cy="613081"/>
                </a:xfrm>
                <a:prstGeom prst="rect">
                  <a:avLst/>
                </a:prstGeom>
                <a:solidFill>
                  <a:srgbClr val="D2EAFA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2000" dirty="0">
                      <a:ln w="9525">
                        <a:noFill/>
                      </a:ln>
                      <a:solidFill>
                        <a:srgbClr val="0B1F3B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OS = Operating System</a:t>
                  </a:r>
                </a:p>
                <a:p>
                  <a:pPr algn="ctr"/>
                  <a:r>
                    <a:rPr lang="fr-FR" sz="2000" dirty="0">
                      <a:ln w="9525">
                        <a:noFill/>
                      </a:ln>
                      <a:solidFill>
                        <a:srgbClr val="0B1F3B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(Windows, Linux, </a:t>
                  </a:r>
                  <a:r>
                    <a:rPr lang="fr-FR" sz="2000" dirty="0" err="1">
                      <a:ln w="9525">
                        <a:noFill/>
                      </a:ln>
                      <a:solidFill>
                        <a:srgbClr val="0B1F3B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MacOS</a:t>
                  </a:r>
                  <a:r>
                    <a:rPr lang="fr-FR" sz="2000" dirty="0">
                      <a:ln w="9525">
                        <a:noFill/>
                      </a:ln>
                      <a:solidFill>
                        <a:srgbClr val="0B1F3B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)</a:t>
                  </a:r>
                </a:p>
              </p:txBody>
            </p:sp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F9DA59B-F549-4786-B00B-C78C87B055F0}"/>
                    </a:ext>
                  </a:extLst>
                </p:cNvPr>
                <p:cNvSpPr txBox="1"/>
                <p:nvPr/>
              </p:nvSpPr>
              <p:spPr>
                <a:xfrm>
                  <a:off x="2595785" y="1862365"/>
                  <a:ext cx="3952430" cy="346525"/>
                </a:xfrm>
                <a:prstGeom prst="rect">
                  <a:avLst/>
                </a:prstGeom>
                <a:solidFill>
                  <a:srgbClr val="4591CE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2000" dirty="0">
                      <a:ln w="9525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Docker</a:t>
                  </a:r>
                  <a:endParaRPr lang="fr-FR" dirty="0">
                    <a:ln w="9525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F2E7653F-2008-4CEB-856C-F422E89B4D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1778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5785" y="557508"/>
                <a:ext cx="1269638" cy="1269638"/>
              </a:xfrm>
              <a:prstGeom prst="rect">
                <a:avLst/>
              </a:prstGeom>
            </p:spPr>
          </p:pic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418D69B2-A6D9-4630-93CB-62BD3848A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1778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937181" y="581373"/>
                <a:ext cx="1269638" cy="1269638"/>
              </a:xfrm>
              <a:prstGeom prst="rect">
                <a:avLst/>
              </a:prstGeom>
            </p:spPr>
          </p:pic>
          <p:pic>
            <p:nvPicPr>
              <p:cNvPr id="11" name="Image 10">
                <a:extLst>
                  <a:ext uri="{FF2B5EF4-FFF2-40B4-BE49-F238E27FC236}">
                    <a16:creationId xmlns:a16="http://schemas.microsoft.com/office/drawing/2014/main" id="{DC711852-63AB-46CE-BE68-D36BEEBF86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1778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278577" y="581373"/>
                <a:ext cx="1269638" cy="1269638"/>
              </a:xfrm>
              <a:prstGeom prst="rect">
                <a:avLst/>
              </a:prstGeom>
            </p:spPr>
          </p:pic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51990DC-5CE0-4441-A8F5-193A636E89B0}"/>
                  </a:ext>
                </a:extLst>
              </p:cNvPr>
              <p:cNvSpPr txBox="1"/>
              <p:nvPr/>
            </p:nvSpPr>
            <p:spPr>
              <a:xfrm>
                <a:off x="2541305" y="487489"/>
                <a:ext cx="1378597" cy="479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>
                    <a:ln w="952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CONTENEUR</a:t>
                </a:r>
              </a:p>
              <a:p>
                <a:pPr algn="ctr"/>
                <a:r>
                  <a:rPr lang="fr-FR" sz="1500" dirty="0">
                    <a:ln w="952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N°1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BB394311-4095-44F3-AA0B-473401484635}"/>
                  </a:ext>
                </a:extLst>
              </p:cNvPr>
              <p:cNvSpPr txBox="1"/>
              <p:nvPr/>
            </p:nvSpPr>
            <p:spPr>
              <a:xfrm>
                <a:off x="3845503" y="487489"/>
                <a:ext cx="1378597" cy="479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>
                    <a:ln w="952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CONTENEUR</a:t>
                </a:r>
              </a:p>
              <a:p>
                <a:pPr algn="ctr"/>
                <a:r>
                  <a:rPr lang="fr-FR" sz="1500" dirty="0">
                    <a:ln w="952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N°2</a:t>
                </a:r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D85AE26-9152-4630-B0BF-20443BB7D747}"/>
                  </a:ext>
                </a:extLst>
              </p:cNvPr>
              <p:cNvSpPr txBox="1"/>
              <p:nvPr/>
            </p:nvSpPr>
            <p:spPr>
              <a:xfrm>
                <a:off x="5224097" y="487489"/>
                <a:ext cx="1378597" cy="479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>
                    <a:ln w="952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CONTENEUR</a:t>
                </a:r>
              </a:p>
              <a:p>
                <a:pPr algn="ctr"/>
                <a:r>
                  <a:rPr lang="fr-FR" sz="1500" dirty="0">
                    <a:ln w="952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N°3</a:t>
                </a:r>
              </a:p>
            </p:txBody>
          </p:sp>
        </p:grp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9BFDFFE-7039-4136-B197-3F436CA9FA3A}"/>
                </a:ext>
              </a:extLst>
            </p:cNvPr>
            <p:cNvSpPr txBox="1"/>
            <p:nvPr/>
          </p:nvSpPr>
          <p:spPr>
            <a:xfrm>
              <a:off x="2492478" y="1740648"/>
              <a:ext cx="1187246" cy="400110"/>
            </a:xfrm>
            <a:prstGeom prst="rect">
              <a:avLst/>
            </a:prstGeom>
            <a:solidFill>
              <a:srgbClr val="4591CE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000" dirty="0">
                  <a:ln w="952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App</a:t>
              </a:r>
              <a:endParaRPr lang="fr-FR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4DC16BF-190F-4D0E-B12C-A1AF1DFE51B3}"/>
                </a:ext>
              </a:extLst>
            </p:cNvPr>
            <p:cNvSpPr txBox="1"/>
            <p:nvPr/>
          </p:nvSpPr>
          <p:spPr>
            <a:xfrm>
              <a:off x="3989439" y="1740648"/>
              <a:ext cx="1165122" cy="400110"/>
            </a:xfrm>
            <a:prstGeom prst="rect">
              <a:avLst/>
            </a:prstGeom>
            <a:solidFill>
              <a:srgbClr val="4591CE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000" dirty="0">
                  <a:ln w="952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App</a:t>
              </a:r>
              <a:endParaRPr lang="fr-FR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DAC5416-43ED-4FEA-BD85-832DC0682255}"/>
                </a:ext>
              </a:extLst>
            </p:cNvPr>
            <p:cNvSpPr txBox="1"/>
            <p:nvPr/>
          </p:nvSpPr>
          <p:spPr>
            <a:xfrm>
              <a:off x="5473882" y="1746329"/>
              <a:ext cx="1157749" cy="400110"/>
            </a:xfrm>
            <a:prstGeom prst="rect">
              <a:avLst/>
            </a:prstGeom>
            <a:solidFill>
              <a:srgbClr val="4591CE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000" dirty="0">
                  <a:ln w="952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App</a:t>
              </a:r>
              <a:endParaRPr lang="fr-FR" dirty="0">
                <a:ln w="9525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0137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6" name="Google Shape;189;p15">
            <a:extLst>
              <a:ext uri="{FF2B5EF4-FFF2-40B4-BE49-F238E27FC236}">
                <a16:creationId xmlns:a16="http://schemas.microsoft.com/office/drawing/2014/main" id="{5951CBA3-2926-4112-B2F6-E9089629FF5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2277" y="1786241"/>
            <a:ext cx="9039446" cy="1571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>
                <a:ln w="12700">
                  <a:solidFill>
                    <a:schemeClr val="tx1"/>
                  </a:solidFill>
                </a:ln>
                <a:latin typeface="Segoe UI Black" panose="020B0A02040204020203" pitchFamily="34" charset="0"/>
                <a:ea typeface="Segoe UI Black" panose="020B0A02040204020203" pitchFamily="34" charset="0"/>
              </a:rPr>
              <a:t>QUELLE DIFFÉRENCE AVEC LES MACHINES VIRTUELLES ?</a:t>
            </a:r>
          </a:p>
        </p:txBody>
      </p:sp>
    </p:spTree>
    <p:extLst>
      <p:ext uri="{BB962C8B-B14F-4D97-AF65-F5344CB8AC3E}">
        <p14:creationId xmlns:p14="http://schemas.microsoft.com/office/powerpoint/2010/main" val="1096973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5A86ADA-D17C-4911-B793-FD97CF0B1E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</a:rPr>
              <a:t>22</a:t>
            </a:fld>
            <a:endParaRPr lang="fr-FR" dirty="0">
              <a:ln w="9525">
                <a:noFill/>
              </a:ln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7ED1CA1-D523-437B-8177-E8951AB8555A}"/>
              </a:ext>
            </a:extLst>
          </p:cNvPr>
          <p:cNvSpPr txBox="1"/>
          <p:nvPr/>
        </p:nvSpPr>
        <p:spPr>
          <a:xfrm>
            <a:off x="263848" y="3487314"/>
            <a:ext cx="3997132" cy="707886"/>
          </a:xfrm>
          <a:prstGeom prst="rect">
            <a:avLst/>
          </a:prstGeom>
          <a:solidFill>
            <a:srgbClr val="63C4AB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Infrastructure</a:t>
            </a:r>
          </a:p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(Ordinateur, Serveur, …)</a:t>
            </a:r>
            <a:r>
              <a:rPr lang="fr-FR" dirty="0">
                <a:ln w="9525">
                  <a:solidFill>
                    <a:schemeClr val="tx1"/>
                  </a:solidFill>
                </a:ln>
              </a:rPr>
              <a:t>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03FFFF5-D61D-45E5-AF99-BC20C874C45A}"/>
              </a:ext>
            </a:extLst>
          </p:cNvPr>
          <p:cNvSpPr txBox="1"/>
          <p:nvPr/>
        </p:nvSpPr>
        <p:spPr>
          <a:xfrm>
            <a:off x="4938116" y="3487314"/>
            <a:ext cx="3997132" cy="707886"/>
          </a:xfrm>
          <a:prstGeom prst="rect">
            <a:avLst/>
          </a:prstGeom>
          <a:solidFill>
            <a:srgbClr val="63C4AB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Infrastructure</a:t>
            </a:r>
          </a:p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(Ordinateur, Serveur, …)</a:t>
            </a:r>
            <a:r>
              <a:rPr lang="fr-FR" dirty="0">
                <a:ln w="9525">
                  <a:solidFill>
                    <a:schemeClr val="tx1"/>
                  </a:solidFill>
                </a:ln>
              </a:rPr>
              <a:t>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8D28C81-47BC-42A9-B4D9-AFEB9C1B8634}"/>
              </a:ext>
            </a:extLst>
          </p:cNvPr>
          <p:cNvSpPr txBox="1"/>
          <p:nvPr/>
        </p:nvSpPr>
        <p:spPr>
          <a:xfrm>
            <a:off x="806054" y="4424899"/>
            <a:ext cx="2912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u="sng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CONTENEUR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F1F112C-627B-4B84-8DE7-84EBD28EB503}"/>
              </a:ext>
            </a:extLst>
          </p:cNvPr>
          <p:cNvSpPr txBox="1"/>
          <p:nvPr/>
        </p:nvSpPr>
        <p:spPr>
          <a:xfrm>
            <a:off x="4938114" y="4440288"/>
            <a:ext cx="3997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MACHINE VIRTUELLE</a:t>
            </a:r>
          </a:p>
        </p:txBody>
      </p:sp>
    </p:spTree>
    <p:extLst>
      <p:ext uri="{BB962C8B-B14F-4D97-AF65-F5344CB8AC3E}">
        <p14:creationId xmlns:p14="http://schemas.microsoft.com/office/powerpoint/2010/main" val="4137370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5A86ADA-D17C-4911-B793-FD97CF0B1E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</a:rPr>
              <a:t>23</a:t>
            </a:fld>
            <a:endParaRPr lang="fr-FR" dirty="0">
              <a:ln w="9525">
                <a:noFill/>
              </a:ln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20E5B1C-B49A-41C5-9FEB-E3A959FA0660}"/>
              </a:ext>
            </a:extLst>
          </p:cNvPr>
          <p:cNvGrpSpPr/>
          <p:nvPr/>
        </p:nvGrpSpPr>
        <p:grpSpPr>
          <a:xfrm>
            <a:off x="263848" y="2701522"/>
            <a:ext cx="3997131" cy="1493678"/>
            <a:chOff x="2595785" y="2309252"/>
            <a:chExt cx="3952430" cy="1478690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ED1CA1-D523-437B-8177-E8951AB8555A}"/>
                </a:ext>
              </a:extLst>
            </p:cNvPr>
            <p:cNvSpPr txBox="1"/>
            <p:nvPr/>
          </p:nvSpPr>
          <p:spPr>
            <a:xfrm>
              <a:off x="2595785" y="3087159"/>
              <a:ext cx="3952430" cy="700783"/>
            </a:xfrm>
            <a:prstGeom prst="rect">
              <a:avLst/>
            </a:prstGeom>
            <a:solidFill>
              <a:srgbClr val="63C4AB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000" dirty="0">
                  <a:ln w="952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Infrastructure</a:t>
              </a:r>
            </a:p>
            <a:p>
              <a:pPr algn="ctr"/>
              <a:r>
                <a:rPr lang="fr-FR" sz="2000" dirty="0">
                  <a:ln w="952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(Ordinateur, Serveur, …)</a:t>
              </a:r>
              <a:r>
                <a:rPr lang="fr-FR" dirty="0">
                  <a:ln w="9525">
                    <a:solidFill>
                      <a:schemeClr val="tx1"/>
                    </a:solidFill>
                  </a:ln>
                </a:rPr>
                <a:t> 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4AE05B1D-8A89-4287-9930-FC29CDF2E67B}"/>
                </a:ext>
              </a:extLst>
            </p:cNvPr>
            <p:cNvSpPr txBox="1"/>
            <p:nvPr/>
          </p:nvSpPr>
          <p:spPr>
            <a:xfrm>
              <a:off x="2595785" y="2309252"/>
              <a:ext cx="3952430" cy="700783"/>
            </a:xfrm>
            <a:prstGeom prst="rect">
              <a:avLst/>
            </a:prstGeom>
            <a:solidFill>
              <a:srgbClr val="D2EAFA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000" dirty="0">
                  <a:ln w="9525">
                    <a:noFill/>
                  </a:ln>
                  <a:solidFill>
                    <a:srgbClr val="0B1F3B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OS = Operating System</a:t>
              </a:r>
            </a:p>
            <a:p>
              <a:pPr algn="ctr"/>
              <a:r>
                <a:rPr lang="fr-FR" sz="2000" dirty="0">
                  <a:ln w="9525">
                    <a:noFill/>
                  </a:ln>
                  <a:solidFill>
                    <a:srgbClr val="0B1F3B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(Windows, Linux, </a:t>
              </a:r>
              <a:r>
                <a:rPr lang="fr-FR" sz="2000" dirty="0" err="1">
                  <a:ln w="9525">
                    <a:noFill/>
                  </a:ln>
                  <a:solidFill>
                    <a:srgbClr val="0B1F3B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MacOS</a:t>
              </a:r>
              <a:r>
                <a:rPr lang="fr-FR" sz="2000" dirty="0">
                  <a:ln w="9525">
                    <a:noFill/>
                  </a:ln>
                  <a:solidFill>
                    <a:srgbClr val="0B1F3B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)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203FFFF5-D61D-45E5-AF99-BC20C874C45A}"/>
              </a:ext>
            </a:extLst>
          </p:cNvPr>
          <p:cNvSpPr txBox="1"/>
          <p:nvPr/>
        </p:nvSpPr>
        <p:spPr>
          <a:xfrm>
            <a:off x="4938116" y="3487314"/>
            <a:ext cx="3997132" cy="707886"/>
          </a:xfrm>
          <a:prstGeom prst="rect">
            <a:avLst/>
          </a:prstGeom>
          <a:solidFill>
            <a:srgbClr val="63C4AB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Infrastructure</a:t>
            </a:r>
          </a:p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(Ordinateur, Serveur, …)</a:t>
            </a:r>
            <a:r>
              <a:rPr lang="fr-FR" dirty="0">
                <a:ln w="9525">
                  <a:solidFill>
                    <a:schemeClr val="tx1"/>
                  </a:solidFill>
                </a:ln>
              </a:rPr>
              <a:t>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4DBB789-3822-446F-8DBD-53C43C82F8C3}"/>
              </a:ext>
            </a:extLst>
          </p:cNvPr>
          <p:cNvSpPr txBox="1"/>
          <p:nvPr/>
        </p:nvSpPr>
        <p:spPr>
          <a:xfrm>
            <a:off x="4938114" y="2990040"/>
            <a:ext cx="3997132" cy="400110"/>
          </a:xfrm>
          <a:prstGeom prst="rect">
            <a:avLst/>
          </a:prstGeom>
          <a:solidFill>
            <a:srgbClr val="4591CE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 err="1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Hypervisor</a:t>
            </a:r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8D28C81-47BC-42A9-B4D9-AFEB9C1B8634}"/>
              </a:ext>
            </a:extLst>
          </p:cNvPr>
          <p:cNvSpPr txBox="1"/>
          <p:nvPr/>
        </p:nvSpPr>
        <p:spPr>
          <a:xfrm>
            <a:off x="806054" y="4424899"/>
            <a:ext cx="2912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u="sng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CONTENEUR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F1F112C-627B-4B84-8DE7-84EBD28EB503}"/>
              </a:ext>
            </a:extLst>
          </p:cNvPr>
          <p:cNvSpPr txBox="1"/>
          <p:nvPr/>
        </p:nvSpPr>
        <p:spPr>
          <a:xfrm>
            <a:off x="4938114" y="4440288"/>
            <a:ext cx="3997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MACHINE VIRTUELLE</a:t>
            </a:r>
          </a:p>
        </p:txBody>
      </p:sp>
    </p:spTree>
    <p:extLst>
      <p:ext uri="{BB962C8B-B14F-4D97-AF65-F5344CB8AC3E}">
        <p14:creationId xmlns:p14="http://schemas.microsoft.com/office/powerpoint/2010/main" val="2181420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5A86ADA-D17C-4911-B793-FD97CF0B1E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</a:rPr>
              <a:t>24</a:t>
            </a:fld>
            <a:endParaRPr lang="fr-FR" dirty="0">
              <a:ln w="9525">
                <a:noFill/>
              </a:ln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20E5B1C-B49A-41C5-9FEB-E3A959FA0660}"/>
              </a:ext>
            </a:extLst>
          </p:cNvPr>
          <p:cNvGrpSpPr/>
          <p:nvPr/>
        </p:nvGrpSpPr>
        <p:grpSpPr>
          <a:xfrm>
            <a:off x="263848" y="2225069"/>
            <a:ext cx="3997132" cy="1970131"/>
            <a:chOff x="2595785" y="1837580"/>
            <a:chExt cx="3952430" cy="1950362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ED1CA1-D523-437B-8177-E8951AB8555A}"/>
                </a:ext>
              </a:extLst>
            </p:cNvPr>
            <p:cNvSpPr txBox="1"/>
            <p:nvPr/>
          </p:nvSpPr>
          <p:spPr>
            <a:xfrm>
              <a:off x="2595785" y="3087159"/>
              <a:ext cx="3952430" cy="700783"/>
            </a:xfrm>
            <a:prstGeom prst="rect">
              <a:avLst/>
            </a:prstGeom>
            <a:solidFill>
              <a:srgbClr val="63C4AB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000" dirty="0">
                  <a:ln w="952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Infrastructure</a:t>
              </a:r>
            </a:p>
            <a:p>
              <a:pPr algn="ctr"/>
              <a:r>
                <a:rPr lang="fr-FR" sz="2000" dirty="0">
                  <a:ln w="952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(Ordinateur, Serveur, …)</a:t>
              </a:r>
              <a:r>
                <a:rPr lang="fr-FR" dirty="0">
                  <a:ln w="9525">
                    <a:solidFill>
                      <a:schemeClr val="tx1"/>
                    </a:solidFill>
                  </a:ln>
                </a:rPr>
                <a:t> 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4AE05B1D-8A89-4287-9930-FC29CDF2E67B}"/>
                </a:ext>
              </a:extLst>
            </p:cNvPr>
            <p:cNvSpPr txBox="1"/>
            <p:nvPr/>
          </p:nvSpPr>
          <p:spPr>
            <a:xfrm>
              <a:off x="2595785" y="2309252"/>
              <a:ext cx="3952430" cy="700783"/>
            </a:xfrm>
            <a:prstGeom prst="rect">
              <a:avLst/>
            </a:prstGeom>
            <a:solidFill>
              <a:srgbClr val="D2EAFA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000" dirty="0">
                  <a:ln w="9525">
                    <a:noFill/>
                  </a:ln>
                  <a:solidFill>
                    <a:srgbClr val="0B1F3B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OS = Operating System</a:t>
              </a:r>
            </a:p>
            <a:p>
              <a:pPr algn="ctr"/>
              <a:r>
                <a:rPr lang="fr-FR" sz="2000" dirty="0">
                  <a:ln w="9525">
                    <a:noFill/>
                  </a:ln>
                  <a:solidFill>
                    <a:srgbClr val="0B1F3B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(Windows, Linux, </a:t>
              </a:r>
              <a:r>
                <a:rPr lang="fr-FR" sz="2000" dirty="0" err="1">
                  <a:ln w="9525">
                    <a:noFill/>
                  </a:ln>
                  <a:solidFill>
                    <a:srgbClr val="0B1F3B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MacOS</a:t>
              </a:r>
              <a:r>
                <a:rPr lang="fr-FR" sz="2000" dirty="0">
                  <a:ln w="9525">
                    <a:noFill/>
                  </a:ln>
                  <a:solidFill>
                    <a:srgbClr val="0B1F3B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)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EE9EA26-C0BB-483C-8FE2-D4ABD3467014}"/>
                </a:ext>
              </a:extLst>
            </p:cNvPr>
            <p:cNvSpPr txBox="1"/>
            <p:nvPr/>
          </p:nvSpPr>
          <p:spPr>
            <a:xfrm>
              <a:off x="2595785" y="1837580"/>
              <a:ext cx="3952430" cy="396095"/>
            </a:xfrm>
            <a:prstGeom prst="rect">
              <a:avLst/>
            </a:prstGeom>
            <a:solidFill>
              <a:srgbClr val="4591CE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000" dirty="0">
                  <a:ln w="952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Docker</a:t>
              </a:r>
              <a:endParaRPr lang="fr-FR" dirty="0">
                <a:ln w="9525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203FFFF5-D61D-45E5-AF99-BC20C874C45A}"/>
              </a:ext>
            </a:extLst>
          </p:cNvPr>
          <p:cNvSpPr txBox="1"/>
          <p:nvPr/>
        </p:nvSpPr>
        <p:spPr>
          <a:xfrm>
            <a:off x="4938116" y="3487314"/>
            <a:ext cx="3997132" cy="707886"/>
          </a:xfrm>
          <a:prstGeom prst="rect">
            <a:avLst/>
          </a:prstGeom>
          <a:solidFill>
            <a:srgbClr val="63C4AB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Infrastructure</a:t>
            </a:r>
          </a:p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(Ordinateur, Serveur, …)</a:t>
            </a:r>
            <a:r>
              <a:rPr lang="fr-FR" dirty="0">
                <a:ln w="9525">
                  <a:solidFill>
                    <a:schemeClr val="tx1"/>
                  </a:solidFill>
                </a:ln>
              </a:rPr>
              <a:t>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4DBB789-3822-446F-8DBD-53C43C82F8C3}"/>
              </a:ext>
            </a:extLst>
          </p:cNvPr>
          <p:cNvSpPr txBox="1"/>
          <p:nvPr/>
        </p:nvSpPr>
        <p:spPr>
          <a:xfrm>
            <a:off x="4938114" y="2990040"/>
            <a:ext cx="3997132" cy="400110"/>
          </a:xfrm>
          <a:prstGeom prst="rect">
            <a:avLst/>
          </a:prstGeom>
          <a:solidFill>
            <a:srgbClr val="4591CE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 err="1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Hypervisor</a:t>
            </a:r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FCD0CB-5A40-4601-8874-37430D9350AD}"/>
              </a:ext>
            </a:extLst>
          </p:cNvPr>
          <p:cNvSpPr/>
          <p:nvPr/>
        </p:nvSpPr>
        <p:spPr>
          <a:xfrm>
            <a:off x="4938114" y="913240"/>
            <a:ext cx="1191283" cy="19157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AB52BEC-9C0B-4E5A-B440-EC1B78DFBD9B}"/>
              </a:ext>
            </a:extLst>
          </p:cNvPr>
          <p:cNvSpPr txBox="1"/>
          <p:nvPr/>
        </p:nvSpPr>
        <p:spPr>
          <a:xfrm>
            <a:off x="4938114" y="2270751"/>
            <a:ext cx="1191282" cy="553998"/>
          </a:xfrm>
          <a:prstGeom prst="rect">
            <a:avLst/>
          </a:prstGeom>
          <a:solidFill>
            <a:srgbClr val="D2EAFA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3000" dirty="0">
                <a:ln w="9525">
                  <a:noFill/>
                </a:ln>
                <a:solidFill>
                  <a:srgbClr val="1F2A4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D1AFB7F-FB86-47DB-A55F-503E2D3C84AA}"/>
              </a:ext>
            </a:extLst>
          </p:cNvPr>
          <p:cNvSpPr txBox="1"/>
          <p:nvPr/>
        </p:nvSpPr>
        <p:spPr>
          <a:xfrm>
            <a:off x="5037762" y="1074356"/>
            <a:ext cx="991986" cy="47705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500" dirty="0">
                <a:ln w="9525">
                  <a:noFill/>
                </a:ln>
                <a:solidFill>
                  <a:srgbClr val="081E3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VM</a:t>
            </a:r>
            <a:r>
              <a:rPr lang="fr-FR" sz="2500" dirty="0">
                <a:ln w="9525">
                  <a:solidFill>
                    <a:schemeClr val="tx1"/>
                  </a:solidFill>
                </a:ln>
                <a:solidFill>
                  <a:srgbClr val="081E3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sz="2500" dirty="0">
                <a:ln w="9525">
                  <a:noFill/>
                </a:ln>
                <a:solidFill>
                  <a:srgbClr val="081E3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2EF9110-E4B1-4F8A-918C-35913ADF2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7333" l="10000" r="90000">
                        <a14:foregroundMark x1="53372" y1="59259" x2="48605" y2="52296"/>
                        <a14:foregroundMark x1="60814" y1="60000" x2="65349" y2="50370"/>
                        <a14:foregroundMark x1="61860" y1="43704" x2="51395" y2="43111"/>
                        <a14:foregroundMark x1="15116" y1="55259" x2="15465" y2="9630"/>
                        <a14:foregroundMark x1="23256" y1="67556" x2="23488" y2="18815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0391" y="196801"/>
            <a:ext cx="1208862" cy="948816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8D28C81-47BC-42A9-B4D9-AFEB9C1B8634}"/>
              </a:ext>
            </a:extLst>
          </p:cNvPr>
          <p:cNvSpPr txBox="1"/>
          <p:nvPr/>
        </p:nvSpPr>
        <p:spPr>
          <a:xfrm>
            <a:off x="806054" y="4424899"/>
            <a:ext cx="2912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u="sng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CONTENEUR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F1F112C-627B-4B84-8DE7-84EBD28EB503}"/>
              </a:ext>
            </a:extLst>
          </p:cNvPr>
          <p:cNvSpPr txBox="1"/>
          <p:nvPr/>
        </p:nvSpPr>
        <p:spPr>
          <a:xfrm>
            <a:off x="4938114" y="4440288"/>
            <a:ext cx="3997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MACHINE VIRTUELLE</a:t>
            </a:r>
          </a:p>
        </p:txBody>
      </p:sp>
    </p:spTree>
    <p:extLst>
      <p:ext uri="{BB962C8B-B14F-4D97-AF65-F5344CB8AC3E}">
        <p14:creationId xmlns:p14="http://schemas.microsoft.com/office/powerpoint/2010/main" val="1276344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5A86ADA-D17C-4911-B793-FD97CF0B1E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</a:rPr>
              <a:t>25</a:t>
            </a:fld>
            <a:endParaRPr lang="fr-FR" dirty="0">
              <a:ln w="9525">
                <a:noFill/>
              </a:ln>
            </a:endParaRP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9F80C59B-8DB1-4C9A-9AB5-13A54ECCF56F}"/>
              </a:ext>
            </a:extLst>
          </p:cNvPr>
          <p:cNvGrpSpPr/>
          <p:nvPr/>
        </p:nvGrpSpPr>
        <p:grpSpPr>
          <a:xfrm>
            <a:off x="208752" y="774970"/>
            <a:ext cx="4052228" cy="3420230"/>
            <a:chOff x="105754" y="632043"/>
            <a:chExt cx="4052228" cy="342023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37A46267-C503-4612-8046-3C69D0A1AB28}"/>
                </a:ext>
              </a:extLst>
            </p:cNvPr>
            <p:cNvGrpSpPr/>
            <p:nvPr/>
          </p:nvGrpSpPr>
          <p:grpSpPr>
            <a:xfrm>
              <a:off x="105754" y="632043"/>
              <a:ext cx="4052228" cy="3420230"/>
              <a:chOff x="2541305" y="487489"/>
              <a:chExt cx="4006910" cy="3385911"/>
            </a:xfrm>
          </p:grpSpPr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420E5B1C-B49A-41C5-9FEB-E3A959FA0660}"/>
                  </a:ext>
                </a:extLst>
              </p:cNvPr>
              <p:cNvGrpSpPr/>
              <p:nvPr/>
            </p:nvGrpSpPr>
            <p:grpSpPr>
              <a:xfrm>
                <a:off x="2595785" y="1923038"/>
                <a:ext cx="3952430" cy="1950362"/>
                <a:chOff x="2595785" y="1837580"/>
                <a:chExt cx="3952430" cy="1950362"/>
              </a:xfrm>
            </p:grpSpPr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A7ED1CA1-D523-437B-8177-E8951AB8555A}"/>
                    </a:ext>
                  </a:extLst>
                </p:cNvPr>
                <p:cNvSpPr txBox="1"/>
                <p:nvPr/>
              </p:nvSpPr>
              <p:spPr>
                <a:xfrm>
                  <a:off x="2595785" y="3087159"/>
                  <a:ext cx="3952430" cy="700783"/>
                </a:xfrm>
                <a:prstGeom prst="rect">
                  <a:avLst/>
                </a:prstGeom>
                <a:solidFill>
                  <a:srgbClr val="63C4AB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2000" dirty="0">
                      <a:ln w="9525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Infrastructure</a:t>
                  </a:r>
                </a:p>
                <a:p>
                  <a:pPr algn="ctr"/>
                  <a:r>
                    <a:rPr lang="fr-FR" sz="2000" dirty="0">
                      <a:ln w="9525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(Ordinateur, Serveur, …)</a:t>
                  </a:r>
                  <a:r>
                    <a:rPr lang="fr-FR" dirty="0">
                      <a:ln w="9525">
                        <a:solidFill>
                          <a:schemeClr val="tx1"/>
                        </a:solidFill>
                      </a:ln>
                    </a:rPr>
                    <a:t> </a:t>
                  </a:r>
                </a:p>
              </p:txBody>
            </p:sp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4AE05B1D-8A89-4287-9930-FC29CDF2E67B}"/>
                    </a:ext>
                  </a:extLst>
                </p:cNvPr>
                <p:cNvSpPr txBox="1"/>
                <p:nvPr/>
              </p:nvSpPr>
              <p:spPr>
                <a:xfrm>
                  <a:off x="2595785" y="2309252"/>
                  <a:ext cx="3952430" cy="700783"/>
                </a:xfrm>
                <a:prstGeom prst="rect">
                  <a:avLst/>
                </a:prstGeom>
                <a:solidFill>
                  <a:srgbClr val="D2EAFA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2000" dirty="0">
                      <a:ln w="9525">
                        <a:noFill/>
                      </a:ln>
                      <a:solidFill>
                        <a:srgbClr val="0B1F3B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OS = Operating System</a:t>
                  </a:r>
                </a:p>
                <a:p>
                  <a:pPr algn="ctr"/>
                  <a:r>
                    <a:rPr lang="fr-FR" sz="2000" dirty="0">
                      <a:ln w="9525">
                        <a:noFill/>
                      </a:ln>
                      <a:solidFill>
                        <a:srgbClr val="0B1F3B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(Windows, Linux, </a:t>
                  </a:r>
                  <a:r>
                    <a:rPr lang="fr-FR" sz="2000" dirty="0" err="1">
                      <a:ln w="9525">
                        <a:noFill/>
                      </a:ln>
                      <a:solidFill>
                        <a:srgbClr val="0B1F3B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MacOS</a:t>
                  </a:r>
                  <a:r>
                    <a:rPr lang="fr-FR" sz="2000" dirty="0">
                      <a:ln w="9525">
                        <a:noFill/>
                      </a:ln>
                      <a:solidFill>
                        <a:srgbClr val="0B1F3B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)</a:t>
                  </a:r>
                </a:p>
              </p:txBody>
            </p:sp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DEE9EA26-C0BB-483C-8FE2-D4ABD3467014}"/>
                    </a:ext>
                  </a:extLst>
                </p:cNvPr>
                <p:cNvSpPr txBox="1"/>
                <p:nvPr/>
              </p:nvSpPr>
              <p:spPr>
                <a:xfrm>
                  <a:off x="2595785" y="1837580"/>
                  <a:ext cx="3952430" cy="396095"/>
                </a:xfrm>
                <a:prstGeom prst="rect">
                  <a:avLst/>
                </a:prstGeom>
                <a:solidFill>
                  <a:srgbClr val="4591CE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2000" dirty="0">
                      <a:ln w="9525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Docker</a:t>
                  </a:r>
                  <a:endParaRPr lang="fr-FR" dirty="0">
                    <a:ln w="9525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075D0B3A-9570-4CC8-87FE-784FBFB3A5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1778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5785" y="557508"/>
                <a:ext cx="1269638" cy="1269638"/>
              </a:xfrm>
              <a:prstGeom prst="rect">
                <a:avLst/>
              </a:prstGeom>
            </p:spPr>
          </p:pic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877E063-E9E5-4FD7-88C4-497D676447C3}"/>
                  </a:ext>
                </a:extLst>
              </p:cNvPr>
              <p:cNvSpPr txBox="1"/>
              <p:nvPr/>
            </p:nvSpPr>
            <p:spPr>
              <a:xfrm>
                <a:off x="2541305" y="487489"/>
                <a:ext cx="137859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>
                    <a:ln w="952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CONTENEUR</a:t>
                </a:r>
              </a:p>
              <a:p>
                <a:pPr algn="ctr"/>
                <a:r>
                  <a:rPr lang="fr-FR" sz="1500" dirty="0">
                    <a:ln w="952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N°1</a:t>
                </a:r>
              </a:p>
            </p:txBody>
          </p:sp>
        </p:grp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3C27CEF8-D551-4AD2-B7C1-A1E785A6A0F5}"/>
                </a:ext>
              </a:extLst>
            </p:cNvPr>
            <p:cNvSpPr txBox="1"/>
            <p:nvPr/>
          </p:nvSpPr>
          <p:spPr>
            <a:xfrm>
              <a:off x="233421" y="1585169"/>
              <a:ext cx="1126835" cy="400110"/>
            </a:xfrm>
            <a:prstGeom prst="rect">
              <a:avLst/>
            </a:prstGeom>
            <a:solidFill>
              <a:srgbClr val="4591CE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000" dirty="0">
                  <a:ln w="952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App</a:t>
              </a:r>
              <a:endParaRPr lang="fr-FR" dirty="0">
                <a:ln w="9525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203FFFF5-D61D-45E5-AF99-BC20C874C45A}"/>
              </a:ext>
            </a:extLst>
          </p:cNvPr>
          <p:cNvSpPr txBox="1"/>
          <p:nvPr/>
        </p:nvSpPr>
        <p:spPr>
          <a:xfrm>
            <a:off x="4938116" y="3487314"/>
            <a:ext cx="3997132" cy="707886"/>
          </a:xfrm>
          <a:prstGeom prst="rect">
            <a:avLst/>
          </a:prstGeom>
          <a:solidFill>
            <a:srgbClr val="63C4AB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Infrastructure</a:t>
            </a:r>
          </a:p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(Ordinateur, Serveur, …)</a:t>
            </a:r>
            <a:r>
              <a:rPr lang="fr-FR" dirty="0">
                <a:ln w="9525">
                  <a:solidFill>
                    <a:schemeClr val="tx1"/>
                  </a:solidFill>
                </a:ln>
              </a:rPr>
              <a:t>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4DBB789-3822-446F-8DBD-53C43C82F8C3}"/>
              </a:ext>
            </a:extLst>
          </p:cNvPr>
          <p:cNvSpPr txBox="1"/>
          <p:nvPr/>
        </p:nvSpPr>
        <p:spPr>
          <a:xfrm>
            <a:off x="4938114" y="2990040"/>
            <a:ext cx="3997132" cy="400110"/>
          </a:xfrm>
          <a:prstGeom prst="rect">
            <a:avLst/>
          </a:prstGeom>
          <a:solidFill>
            <a:srgbClr val="4591CE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 err="1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Hypervisor</a:t>
            </a:r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FCD0CB-5A40-4601-8874-37430D9350AD}"/>
              </a:ext>
            </a:extLst>
          </p:cNvPr>
          <p:cNvSpPr/>
          <p:nvPr/>
        </p:nvSpPr>
        <p:spPr>
          <a:xfrm>
            <a:off x="4938114" y="913240"/>
            <a:ext cx="1191283" cy="19157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AB52BEC-9C0B-4E5A-B440-EC1B78DFBD9B}"/>
              </a:ext>
            </a:extLst>
          </p:cNvPr>
          <p:cNvSpPr txBox="1"/>
          <p:nvPr/>
        </p:nvSpPr>
        <p:spPr>
          <a:xfrm>
            <a:off x="4938114" y="2270751"/>
            <a:ext cx="1191282" cy="553998"/>
          </a:xfrm>
          <a:prstGeom prst="rect">
            <a:avLst/>
          </a:prstGeom>
          <a:solidFill>
            <a:srgbClr val="D2EAFA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3000" dirty="0">
                <a:ln w="9525">
                  <a:noFill/>
                </a:ln>
                <a:solidFill>
                  <a:srgbClr val="1F2A4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C73956-BA60-4863-8BF9-FCF63C9E2E84}"/>
              </a:ext>
            </a:extLst>
          </p:cNvPr>
          <p:cNvSpPr txBox="1"/>
          <p:nvPr/>
        </p:nvSpPr>
        <p:spPr>
          <a:xfrm>
            <a:off x="4940057" y="1712525"/>
            <a:ext cx="1191282" cy="553998"/>
          </a:xfrm>
          <a:prstGeom prst="rect">
            <a:avLst/>
          </a:prstGeom>
          <a:solidFill>
            <a:srgbClr val="4591CE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3000" dirty="0">
                <a:ln w="9525">
                  <a:solidFill>
                    <a:schemeClr val="tx1"/>
                  </a:solidFill>
                </a:ln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D1AFB7F-FB86-47DB-A55F-503E2D3C84AA}"/>
              </a:ext>
            </a:extLst>
          </p:cNvPr>
          <p:cNvSpPr txBox="1"/>
          <p:nvPr/>
        </p:nvSpPr>
        <p:spPr>
          <a:xfrm>
            <a:off x="5037762" y="1074356"/>
            <a:ext cx="991986" cy="47705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500" dirty="0">
                <a:ln w="9525">
                  <a:noFill/>
                </a:ln>
                <a:solidFill>
                  <a:srgbClr val="081E3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VM</a:t>
            </a:r>
            <a:r>
              <a:rPr lang="fr-FR" sz="2500" dirty="0">
                <a:ln w="9525">
                  <a:solidFill>
                    <a:schemeClr val="tx1"/>
                  </a:solidFill>
                </a:ln>
                <a:solidFill>
                  <a:srgbClr val="081E3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sz="2500" dirty="0">
                <a:ln w="9525">
                  <a:noFill/>
                </a:ln>
                <a:solidFill>
                  <a:srgbClr val="081E3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2EF9110-E4B1-4F8A-918C-35913ADF2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00" b="97333" l="10000" r="90000">
                        <a14:foregroundMark x1="53372" y1="59259" x2="48605" y2="52296"/>
                        <a14:foregroundMark x1="60814" y1="60000" x2="65349" y2="50370"/>
                        <a14:foregroundMark x1="61860" y1="43704" x2="51395" y2="43111"/>
                        <a14:foregroundMark x1="15116" y1="55259" x2="15465" y2="9630"/>
                        <a14:foregroundMark x1="23256" y1="67556" x2="23488" y2="18815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0391" y="196801"/>
            <a:ext cx="1208862" cy="948816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8D28C81-47BC-42A9-B4D9-AFEB9C1B8634}"/>
              </a:ext>
            </a:extLst>
          </p:cNvPr>
          <p:cNvSpPr txBox="1"/>
          <p:nvPr/>
        </p:nvSpPr>
        <p:spPr>
          <a:xfrm>
            <a:off x="806054" y="4424899"/>
            <a:ext cx="2912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u="sng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CONTENEUR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F1F112C-627B-4B84-8DE7-84EBD28EB503}"/>
              </a:ext>
            </a:extLst>
          </p:cNvPr>
          <p:cNvSpPr txBox="1"/>
          <p:nvPr/>
        </p:nvSpPr>
        <p:spPr>
          <a:xfrm>
            <a:off x="4938114" y="4440288"/>
            <a:ext cx="3997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MACHINE VIRTUELLE</a:t>
            </a:r>
          </a:p>
        </p:txBody>
      </p:sp>
    </p:spTree>
    <p:extLst>
      <p:ext uri="{BB962C8B-B14F-4D97-AF65-F5344CB8AC3E}">
        <p14:creationId xmlns:p14="http://schemas.microsoft.com/office/powerpoint/2010/main" val="3416988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5A86ADA-D17C-4911-B793-FD97CF0B1E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</a:rPr>
              <a:t>26</a:t>
            </a:fld>
            <a:endParaRPr lang="fr-FR" dirty="0">
              <a:ln w="9525">
                <a:noFill/>
              </a:ln>
            </a:endParaRP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9F80C59B-8DB1-4C9A-9AB5-13A54ECCF56F}"/>
              </a:ext>
            </a:extLst>
          </p:cNvPr>
          <p:cNvGrpSpPr/>
          <p:nvPr/>
        </p:nvGrpSpPr>
        <p:grpSpPr>
          <a:xfrm>
            <a:off x="208752" y="774970"/>
            <a:ext cx="4052228" cy="3420230"/>
            <a:chOff x="105754" y="632043"/>
            <a:chExt cx="4052228" cy="342023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37A46267-C503-4612-8046-3C69D0A1AB28}"/>
                </a:ext>
              </a:extLst>
            </p:cNvPr>
            <p:cNvGrpSpPr/>
            <p:nvPr/>
          </p:nvGrpSpPr>
          <p:grpSpPr>
            <a:xfrm>
              <a:off x="105754" y="632043"/>
              <a:ext cx="4052228" cy="3420230"/>
              <a:chOff x="2541305" y="487489"/>
              <a:chExt cx="4006910" cy="3385911"/>
            </a:xfrm>
          </p:grpSpPr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420E5B1C-B49A-41C5-9FEB-E3A959FA0660}"/>
                  </a:ext>
                </a:extLst>
              </p:cNvPr>
              <p:cNvGrpSpPr/>
              <p:nvPr/>
            </p:nvGrpSpPr>
            <p:grpSpPr>
              <a:xfrm>
                <a:off x="2595785" y="1923038"/>
                <a:ext cx="3952430" cy="1950362"/>
                <a:chOff x="2595785" y="1837580"/>
                <a:chExt cx="3952430" cy="1950362"/>
              </a:xfrm>
            </p:grpSpPr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A7ED1CA1-D523-437B-8177-E8951AB8555A}"/>
                    </a:ext>
                  </a:extLst>
                </p:cNvPr>
                <p:cNvSpPr txBox="1"/>
                <p:nvPr/>
              </p:nvSpPr>
              <p:spPr>
                <a:xfrm>
                  <a:off x="2595785" y="3087159"/>
                  <a:ext cx="3952430" cy="700783"/>
                </a:xfrm>
                <a:prstGeom prst="rect">
                  <a:avLst/>
                </a:prstGeom>
                <a:solidFill>
                  <a:srgbClr val="63C4AB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2000" dirty="0">
                      <a:ln w="9525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Infrastructure</a:t>
                  </a:r>
                </a:p>
                <a:p>
                  <a:pPr algn="ctr"/>
                  <a:r>
                    <a:rPr lang="fr-FR" sz="2000" dirty="0">
                      <a:ln w="9525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(Ordinateur, Serveur, …)</a:t>
                  </a:r>
                  <a:r>
                    <a:rPr lang="fr-FR" dirty="0">
                      <a:ln w="9525">
                        <a:solidFill>
                          <a:schemeClr val="tx1"/>
                        </a:solidFill>
                      </a:ln>
                    </a:rPr>
                    <a:t> </a:t>
                  </a:r>
                </a:p>
              </p:txBody>
            </p:sp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4AE05B1D-8A89-4287-9930-FC29CDF2E67B}"/>
                    </a:ext>
                  </a:extLst>
                </p:cNvPr>
                <p:cNvSpPr txBox="1"/>
                <p:nvPr/>
              </p:nvSpPr>
              <p:spPr>
                <a:xfrm>
                  <a:off x="2595785" y="2309252"/>
                  <a:ext cx="3952430" cy="700783"/>
                </a:xfrm>
                <a:prstGeom prst="rect">
                  <a:avLst/>
                </a:prstGeom>
                <a:solidFill>
                  <a:srgbClr val="D2EAFA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2000" dirty="0">
                      <a:ln w="9525">
                        <a:noFill/>
                      </a:ln>
                      <a:solidFill>
                        <a:srgbClr val="0B1F3B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OS = Operating System</a:t>
                  </a:r>
                </a:p>
                <a:p>
                  <a:pPr algn="ctr"/>
                  <a:r>
                    <a:rPr lang="fr-FR" sz="2000" dirty="0">
                      <a:ln w="9525">
                        <a:noFill/>
                      </a:ln>
                      <a:solidFill>
                        <a:srgbClr val="0B1F3B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(Windows, Linux, </a:t>
                  </a:r>
                  <a:r>
                    <a:rPr lang="fr-FR" sz="2000" dirty="0" err="1">
                      <a:ln w="9525">
                        <a:noFill/>
                      </a:ln>
                      <a:solidFill>
                        <a:srgbClr val="0B1F3B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MacOS</a:t>
                  </a:r>
                  <a:r>
                    <a:rPr lang="fr-FR" sz="2000" dirty="0">
                      <a:ln w="9525">
                        <a:noFill/>
                      </a:ln>
                      <a:solidFill>
                        <a:srgbClr val="0B1F3B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)</a:t>
                  </a:r>
                </a:p>
              </p:txBody>
            </p:sp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DEE9EA26-C0BB-483C-8FE2-D4ABD3467014}"/>
                    </a:ext>
                  </a:extLst>
                </p:cNvPr>
                <p:cNvSpPr txBox="1"/>
                <p:nvPr/>
              </p:nvSpPr>
              <p:spPr>
                <a:xfrm>
                  <a:off x="2595785" y="1837580"/>
                  <a:ext cx="3952430" cy="396095"/>
                </a:xfrm>
                <a:prstGeom prst="rect">
                  <a:avLst/>
                </a:prstGeom>
                <a:solidFill>
                  <a:srgbClr val="4591CE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2000" dirty="0">
                      <a:ln w="9525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Docker</a:t>
                  </a:r>
                  <a:endParaRPr lang="fr-FR" dirty="0">
                    <a:ln w="9525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075D0B3A-9570-4CC8-87FE-784FBFB3A5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1778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5785" y="557508"/>
                <a:ext cx="1269638" cy="1269638"/>
              </a:xfrm>
              <a:prstGeom prst="rect">
                <a:avLst/>
              </a:prstGeom>
            </p:spPr>
          </p:pic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A0B1DA72-D94A-47EB-8971-1320D7C04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1778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937181" y="581373"/>
                <a:ext cx="1269638" cy="1269638"/>
              </a:xfrm>
              <a:prstGeom prst="rect">
                <a:avLst/>
              </a:prstGeom>
            </p:spPr>
          </p:pic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877E063-E9E5-4FD7-88C4-497D676447C3}"/>
                  </a:ext>
                </a:extLst>
              </p:cNvPr>
              <p:cNvSpPr txBox="1"/>
              <p:nvPr/>
            </p:nvSpPr>
            <p:spPr>
              <a:xfrm>
                <a:off x="2541305" y="487489"/>
                <a:ext cx="137859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>
                    <a:ln w="952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CONTENEUR</a:t>
                </a:r>
              </a:p>
              <a:p>
                <a:pPr algn="ctr"/>
                <a:r>
                  <a:rPr lang="fr-FR" sz="1500" dirty="0">
                    <a:ln w="952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N°1</a:t>
                </a:r>
              </a:p>
            </p:txBody>
          </p:sp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1EE8BA2-77E0-4198-B563-E2D728D82C10}"/>
                  </a:ext>
                </a:extLst>
              </p:cNvPr>
              <p:cNvSpPr txBox="1"/>
              <p:nvPr/>
            </p:nvSpPr>
            <p:spPr>
              <a:xfrm>
                <a:off x="3845503" y="487489"/>
                <a:ext cx="137859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>
                    <a:ln w="952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CONTENEUR</a:t>
                </a:r>
              </a:p>
              <a:p>
                <a:pPr algn="ctr"/>
                <a:r>
                  <a:rPr lang="fr-FR" sz="1500" dirty="0">
                    <a:ln w="952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N°2</a:t>
                </a:r>
              </a:p>
            </p:txBody>
          </p:sp>
        </p:grp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3C27CEF8-D551-4AD2-B7C1-A1E785A6A0F5}"/>
                </a:ext>
              </a:extLst>
            </p:cNvPr>
            <p:cNvSpPr txBox="1"/>
            <p:nvPr/>
          </p:nvSpPr>
          <p:spPr>
            <a:xfrm>
              <a:off x="233421" y="1585169"/>
              <a:ext cx="1126835" cy="400110"/>
            </a:xfrm>
            <a:prstGeom prst="rect">
              <a:avLst/>
            </a:prstGeom>
            <a:solidFill>
              <a:srgbClr val="4591CE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000" dirty="0">
                  <a:ln w="952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App</a:t>
              </a:r>
              <a:endParaRPr lang="fr-FR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C839DA4-D40A-4D2D-B944-3C9B24D6C113}"/>
                </a:ext>
              </a:extLst>
            </p:cNvPr>
            <p:cNvSpPr txBox="1"/>
            <p:nvPr/>
          </p:nvSpPr>
          <p:spPr>
            <a:xfrm>
              <a:off x="1593358" y="1585811"/>
              <a:ext cx="1126835" cy="400110"/>
            </a:xfrm>
            <a:prstGeom prst="rect">
              <a:avLst/>
            </a:prstGeom>
            <a:solidFill>
              <a:srgbClr val="4591CE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000" dirty="0">
                  <a:ln w="952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App</a:t>
              </a:r>
              <a:endParaRPr lang="fr-FR" dirty="0">
                <a:ln w="9525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203FFFF5-D61D-45E5-AF99-BC20C874C45A}"/>
              </a:ext>
            </a:extLst>
          </p:cNvPr>
          <p:cNvSpPr txBox="1"/>
          <p:nvPr/>
        </p:nvSpPr>
        <p:spPr>
          <a:xfrm>
            <a:off x="4938116" y="3487314"/>
            <a:ext cx="3997132" cy="707886"/>
          </a:xfrm>
          <a:prstGeom prst="rect">
            <a:avLst/>
          </a:prstGeom>
          <a:solidFill>
            <a:srgbClr val="63C4AB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Infrastructure</a:t>
            </a:r>
          </a:p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(Ordinateur, Serveur, …)</a:t>
            </a:r>
            <a:r>
              <a:rPr lang="fr-FR" dirty="0">
                <a:ln w="9525">
                  <a:solidFill>
                    <a:schemeClr val="tx1"/>
                  </a:solidFill>
                </a:ln>
              </a:rPr>
              <a:t>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4DBB789-3822-446F-8DBD-53C43C82F8C3}"/>
              </a:ext>
            </a:extLst>
          </p:cNvPr>
          <p:cNvSpPr txBox="1"/>
          <p:nvPr/>
        </p:nvSpPr>
        <p:spPr>
          <a:xfrm>
            <a:off x="4938114" y="2990040"/>
            <a:ext cx="3997132" cy="400110"/>
          </a:xfrm>
          <a:prstGeom prst="rect">
            <a:avLst/>
          </a:prstGeom>
          <a:solidFill>
            <a:srgbClr val="4591CE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 err="1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Hypervisor</a:t>
            </a:r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FCD0CB-5A40-4601-8874-37430D9350AD}"/>
              </a:ext>
            </a:extLst>
          </p:cNvPr>
          <p:cNvSpPr/>
          <p:nvPr/>
        </p:nvSpPr>
        <p:spPr>
          <a:xfrm>
            <a:off x="4938114" y="913240"/>
            <a:ext cx="1191283" cy="19157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C7B8DA-D24D-4385-892D-2ED4ED8D6AAF}"/>
              </a:ext>
            </a:extLst>
          </p:cNvPr>
          <p:cNvSpPr/>
          <p:nvPr/>
        </p:nvSpPr>
        <p:spPr>
          <a:xfrm>
            <a:off x="6304753" y="909012"/>
            <a:ext cx="1191283" cy="19157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AB52BEC-9C0B-4E5A-B440-EC1B78DFBD9B}"/>
              </a:ext>
            </a:extLst>
          </p:cNvPr>
          <p:cNvSpPr txBox="1"/>
          <p:nvPr/>
        </p:nvSpPr>
        <p:spPr>
          <a:xfrm>
            <a:off x="4938114" y="2270751"/>
            <a:ext cx="1191282" cy="553998"/>
          </a:xfrm>
          <a:prstGeom prst="rect">
            <a:avLst/>
          </a:prstGeom>
          <a:solidFill>
            <a:srgbClr val="D2EAFA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3000" dirty="0">
                <a:ln w="9525">
                  <a:noFill/>
                </a:ln>
                <a:solidFill>
                  <a:srgbClr val="1F2A4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1D8CEB4-3746-4517-B32F-9F130B21A741}"/>
              </a:ext>
            </a:extLst>
          </p:cNvPr>
          <p:cNvSpPr txBox="1"/>
          <p:nvPr/>
        </p:nvSpPr>
        <p:spPr>
          <a:xfrm>
            <a:off x="6304754" y="2270751"/>
            <a:ext cx="1191282" cy="553998"/>
          </a:xfrm>
          <a:prstGeom prst="rect">
            <a:avLst/>
          </a:prstGeom>
          <a:solidFill>
            <a:srgbClr val="D2EAFA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3000" dirty="0">
                <a:ln w="9525">
                  <a:noFill/>
                </a:ln>
                <a:solidFill>
                  <a:srgbClr val="1F2A4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C73956-BA60-4863-8BF9-FCF63C9E2E84}"/>
              </a:ext>
            </a:extLst>
          </p:cNvPr>
          <p:cNvSpPr txBox="1"/>
          <p:nvPr/>
        </p:nvSpPr>
        <p:spPr>
          <a:xfrm>
            <a:off x="4940057" y="1712525"/>
            <a:ext cx="1191282" cy="553998"/>
          </a:xfrm>
          <a:prstGeom prst="rect">
            <a:avLst/>
          </a:prstGeom>
          <a:solidFill>
            <a:srgbClr val="4591CE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3000" dirty="0">
                <a:ln w="9525">
                  <a:solidFill>
                    <a:schemeClr val="tx1"/>
                  </a:solidFill>
                </a:ln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App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97180B2-FAD8-4EB2-ABAB-8190A3988437}"/>
              </a:ext>
            </a:extLst>
          </p:cNvPr>
          <p:cNvSpPr txBox="1"/>
          <p:nvPr/>
        </p:nvSpPr>
        <p:spPr>
          <a:xfrm>
            <a:off x="6302810" y="1712525"/>
            <a:ext cx="1191282" cy="553998"/>
          </a:xfrm>
          <a:prstGeom prst="rect">
            <a:avLst/>
          </a:prstGeom>
          <a:solidFill>
            <a:srgbClr val="4591CE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3000" dirty="0">
                <a:ln w="9525">
                  <a:solidFill>
                    <a:schemeClr val="tx1"/>
                  </a:solidFill>
                </a:ln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D1AFB7F-FB86-47DB-A55F-503E2D3C84AA}"/>
              </a:ext>
            </a:extLst>
          </p:cNvPr>
          <p:cNvSpPr txBox="1"/>
          <p:nvPr/>
        </p:nvSpPr>
        <p:spPr>
          <a:xfrm>
            <a:off x="5037762" y="1074356"/>
            <a:ext cx="991986" cy="47705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500" dirty="0">
                <a:ln w="9525">
                  <a:noFill/>
                </a:ln>
                <a:solidFill>
                  <a:srgbClr val="081E3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VM</a:t>
            </a:r>
            <a:r>
              <a:rPr lang="fr-FR" sz="2500" dirty="0">
                <a:ln w="9525">
                  <a:solidFill>
                    <a:schemeClr val="tx1"/>
                  </a:solidFill>
                </a:ln>
                <a:solidFill>
                  <a:srgbClr val="081E3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sz="2500" dirty="0">
                <a:ln w="9525">
                  <a:noFill/>
                </a:ln>
                <a:solidFill>
                  <a:srgbClr val="081E3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708C380-76C2-49EA-89A8-8798B1A3A570}"/>
              </a:ext>
            </a:extLst>
          </p:cNvPr>
          <p:cNvSpPr txBox="1"/>
          <p:nvPr/>
        </p:nvSpPr>
        <p:spPr>
          <a:xfrm>
            <a:off x="6374945" y="1074170"/>
            <a:ext cx="1050898" cy="47705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500" dirty="0">
                <a:ln w="9525">
                  <a:noFill/>
                </a:ln>
                <a:solidFill>
                  <a:srgbClr val="081E3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VM</a:t>
            </a:r>
            <a:r>
              <a:rPr lang="fr-FR" sz="2500" dirty="0">
                <a:ln w="9525">
                  <a:solidFill>
                    <a:schemeClr val="tx1"/>
                  </a:solidFill>
                </a:ln>
                <a:solidFill>
                  <a:srgbClr val="081E3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sz="2500" dirty="0">
                <a:ln w="9525">
                  <a:noFill/>
                </a:ln>
                <a:solidFill>
                  <a:srgbClr val="081E3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2EF9110-E4B1-4F8A-918C-35913ADF2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00" b="97333" l="10000" r="90000">
                        <a14:foregroundMark x1="53372" y1="59259" x2="48605" y2="52296"/>
                        <a14:foregroundMark x1="60814" y1="60000" x2="65349" y2="50370"/>
                        <a14:foregroundMark x1="61860" y1="43704" x2="51395" y2="43111"/>
                        <a14:foregroundMark x1="15116" y1="55259" x2="15465" y2="9630"/>
                        <a14:foregroundMark x1="23256" y1="67556" x2="23488" y2="18815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0391" y="196801"/>
            <a:ext cx="1208862" cy="948816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EAC25545-849B-436F-9D67-8F2FBE14D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00" b="97333" l="10000" r="90000">
                        <a14:foregroundMark x1="53372" y1="59259" x2="48605" y2="52296"/>
                        <a14:foregroundMark x1="60814" y1="60000" x2="65349" y2="50370"/>
                        <a14:foregroundMark x1="61860" y1="43704" x2="51395" y2="43111"/>
                        <a14:foregroundMark x1="15116" y1="55259" x2="15465" y2="9630"/>
                        <a14:foregroundMark x1="23256" y1="67556" x2="23488" y2="18815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57389" y="196801"/>
            <a:ext cx="1208862" cy="948816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8D28C81-47BC-42A9-B4D9-AFEB9C1B8634}"/>
              </a:ext>
            </a:extLst>
          </p:cNvPr>
          <p:cNvSpPr txBox="1"/>
          <p:nvPr/>
        </p:nvSpPr>
        <p:spPr>
          <a:xfrm>
            <a:off x="806054" y="4424899"/>
            <a:ext cx="2912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u="sng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CONTENEUR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F1F112C-627B-4B84-8DE7-84EBD28EB503}"/>
              </a:ext>
            </a:extLst>
          </p:cNvPr>
          <p:cNvSpPr txBox="1"/>
          <p:nvPr/>
        </p:nvSpPr>
        <p:spPr>
          <a:xfrm>
            <a:off x="4938114" y="4440288"/>
            <a:ext cx="3997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MACHINE VIRTUELLE</a:t>
            </a:r>
          </a:p>
        </p:txBody>
      </p:sp>
    </p:spTree>
    <p:extLst>
      <p:ext uri="{BB962C8B-B14F-4D97-AF65-F5344CB8AC3E}">
        <p14:creationId xmlns:p14="http://schemas.microsoft.com/office/powerpoint/2010/main" val="2157678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5A86ADA-D17C-4911-B793-FD97CF0B1E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</a:rPr>
              <a:t>27</a:t>
            </a:fld>
            <a:endParaRPr lang="fr-FR" dirty="0">
              <a:ln w="9525">
                <a:noFill/>
              </a:ln>
            </a:endParaRP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9F80C59B-8DB1-4C9A-9AB5-13A54ECCF56F}"/>
              </a:ext>
            </a:extLst>
          </p:cNvPr>
          <p:cNvGrpSpPr/>
          <p:nvPr/>
        </p:nvGrpSpPr>
        <p:grpSpPr>
          <a:xfrm>
            <a:off x="208752" y="774970"/>
            <a:ext cx="4109315" cy="3420230"/>
            <a:chOff x="105754" y="632043"/>
            <a:chExt cx="4109315" cy="342023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37A46267-C503-4612-8046-3C69D0A1AB28}"/>
                </a:ext>
              </a:extLst>
            </p:cNvPr>
            <p:cNvGrpSpPr/>
            <p:nvPr/>
          </p:nvGrpSpPr>
          <p:grpSpPr>
            <a:xfrm>
              <a:off x="105754" y="632043"/>
              <a:ext cx="4109315" cy="3420230"/>
              <a:chOff x="2541305" y="487489"/>
              <a:chExt cx="4063359" cy="3385911"/>
            </a:xfrm>
          </p:grpSpPr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420E5B1C-B49A-41C5-9FEB-E3A959FA0660}"/>
                  </a:ext>
                </a:extLst>
              </p:cNvPr>
              <p:cNvGrpSpPr/>
              <p:nvPr/>
            </p:nvGrpSpPr>
            <p:grpSpPr>
              <a:xfrm>
                <a:off x="2595785" y="1923038"/>
                <a:ext cx="3952430" cy="1950362"/>
                <a:chOff x="2595785" y="1837580"/>
                <a:chExt cx="3952430" cy="1950362"/>
              </a:xfrm>
            </p:grpSpPr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A7ED1CA1-D523-437B-8177-E8951AB8555A}"/>
                    </a:ext>
                  </a:extLst>
                </p:cNvPr>
                <p:cNvSpPr txBox="1"/>
                <p:nvPr/>
              </p:nvSpPr>
              <p:spPr>
                <a:xfrm>
                  <a:off x="2595785" y="3087159"/>
                  <a:ext cx="3952430" cy="700783"/>
                </a:xfrm>
                <a:prstGeom prst="rect">
                  <a:avLst/>
                </a:prstGeom>
                <a:solidFill>
                  <a:srgbClr val="63C4AB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2000" dirty="0">
                      <a:ln w="9525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Infrastructure</a:t>
                  </a:r>
                </a:p>
                <a:p>
                  <a:pPr algn="ctr"/>
                  <a:r>
                    <a:rPr lang="fr-FR" sz="2000" dirty="0">
                      <a:ln w="9525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(Ordinateur, Serveur, …)</a:t>
                  </a:r>
                  <a:r>
                    <a:rPr lang="fr-FR" dirty="0">
                      <a:ln w="9525">
                        <a:solidFill>
                          <a:schemeClr val="tx1"/>
                        </a:solidFill>
                      </a:ln>
                    </a:rPr>
                    <a:t> </a:t>
                  </a:r>
                </a:p>
              </p:txBody>
            </p:sp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4AE05B1D-8A89-4287-9930-FC29CDF2E67B}"/>
                    </a:ext>
                  </a:extLst>
                </p:cNvPr>
                <p:cNvSpPr txBox="1"/>
                <p:nvPr/>
              </p:nvSpPr>
              <p:spPr>
                <a:xfrm>
                  <a:off x="2595785" y="2309252"/>
                  <a:ext cx="3952430" cy="700783"/>
                </a:xfrm>
                <a:prstGeom prst="rect">
                  <a:avLst/>
                </a:prstGeom>
                <a:solidFill>
                  <a:srgbClr val="D2EAFA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2000" dirty="0">
                      <a:ln w="9525">
                        <a:noFill/>
                      </a:ln>
                      <a:solidFill>
                        <a:srgbClr val="0B1F3B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OS = Operating System</a:t>
                  </a:r>
                </a:p>
                <a:p>
                  <a:pPr algn="ctr"/>
                  <a:r>
                    <a:rPr lang="fr-FR" sz="2000" dirty="0">
                      <a:ln w="9525">
                        <a:noFill/>
                      </a:ln>
                      <a:solidFill>
                        <a:srgbClr val="0B1F3B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(Windows, Linux, </a:t>
                  </a:r>
                  <a:r>
                    <a:rPr lang="fr-FR" sz="2000" dirty="0" err="1">
                      <a:ln w="9525">
                        <a:noFill/>
                      </a:ln>
                      <a:solidFill>
                        <a:srgbClr val="0B1F3B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MacOS</a:t>
                  </a:r>
                  <a:r>
                    <a:rPr lang="fr-FR" sz="2000" dirty="0">
                      <a:ln w="9525">
                        <a:noFill/>
                      </a:ln>
                      <a:solidFill>
                        <a:srgbClr val="0B1F3B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)</a:t>
                  </a:r>
                </a:p>
              </p:txBody>
            </p:sp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DEE9EA26-C0BB-483C-8FE2-D4ABD3467014}"/>
                    </a:ext>
                  </a:extLst>
                </p:cNvPr>
                <p:cNvSpPr txBox="1"/>
                <p:nvPr/>
              </p:nvSpPr>
              <p:spPr>
                <a:xfrm>
                  <a:off x="2595785" y="1837580"/>
                  <a:ext cx="3952430" cy="396095"/>
                </a:xfrm>
                <a:prstGeom prst="rect">
                  <a:avLst/>
                </a:prstGeom>
                <a:solidFill>
                  <a:srgbClr val="4591CE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2000" dirty="0">
                      <a:ln w="9525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Docker</a:t>
                  </a:r>
                  <a:endParaRPr lang="fr-FR" dirty="0">
                    <a:ln w="9525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075D0B3A-9570-4CC8-87FE-784FBFB3A5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1778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5785" y="557508"/>
                <a:ext cx="1269638" cy="1269638"/>
              </a:xfrm>
              <a:prstGeom prst="rect">
                <a:avLst/>
              </a:prstGeom>
            </p:spPr>
          </p:pic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A0B1DA72-D94A-47EB-8971-1320D7C04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1778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937181" y="581373"/>
                <a:ext cx="1269638" cy="1269638"/>
              </a:xfrm>
              <a:prstGeom prst="rect">
                <a:avLst/>
              </a:prstGeom>
            </p:spPr>
          </p:pic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D9FA39E6-3E18-4E8B-ACD0-B151F68C3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1778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278577" y="581373"/>
                <a:ext cx="1269638" cy="1269638"/>
              </a:xfrm>
              <a:prstGeom prst="rect">
                <a:avLst/>
              </a:prstGeom>
            </p:spPr>
          </p:pic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877E063-E9E5-4FD7-88C4-497D676447C3}"/>
                  </a:ext>
                </a:extLst>
              </p:cNvPr>
              <p:cNvSpPr txBox="1"/>
              <p:nvPr/>
            </p:nvSpPr>
            <p:spPr>
              <a:xfrm>
                <a:off x="2541305" y="487489"/>
                <a:ext cx="137859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>
                    <a:ln w="952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CONTENEUR</a:t>
                </a:r>
              </a:p>
              <a:p>
                <a:pPr algn="ctr"/>
                <a:r>
                  <a:rPr lang="fr-FR" sz="1500" dirty="0">
                    <a:ln w="952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N°1</a:t>
                </a:r>
              </a:p>
            </p:txBody>
          </p:sp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1EE8BA2-77E0-4198-B563-E2D728D82C10}"/>
                  </a:ext>
                </a:extLst>
              </p:cNvPr>
              <p:cNvSpPr txBox="1"/>
              <p:nvPr/>
            </p:nvSpPr>
            <p:spPr>
              <a:xfrm>
                <a:off x="3845503" y="487489"/>
                <a:ext cx="137859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>
                    <a:ln w="952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CONTENEUR</a:t>
                </a:r>
              </a:p>
              <a:p>
                <a:pPr algn="ctr"/>
                <a:r>
                  <a:rPr lang="fr-FR" sz="1500" dirty="0">
                    <a:ln w="952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N°2</a:t>
                </a:r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524BBAF-B174-493D-8E78-8553E0A167AC}"/>
                  </a:ext>
                </a:extLst>
              </p:cNvPr>
              <p:cNvSpPr txBox="1"/>
              <p:nvPr/>
            </p:nvSpPr>
            <p:spPr>
              <a:xfrm>
                <a:off x="5226067" y="504248"/>
                <a:ext cx="137859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>
                    <a:ln w="952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CONTENEUR</a:t>
                </a:r>
              </a:p>
              <a:p>
                <a:pPr algn="ctr"/>
                <a:r>
                  <a:rPr lang="fr-FR" sz="1500" dirty="0">
                    <a:ln w="952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N°3</a:t>
                </a:r>
              </a:p>
            </p:txBody>
          </p:sp>
        </p:grp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3C27CEF8-D551-4AD2-B7C1-A1E785A6A0F5}"/>
                </a:ext>
              </a:extLst>
            </p:cNvPr>
            <p:cNvSpPr txBox="1"/>
            <p:nvPr/>
          </p:nvSpPr>
          <p:spPr>
            <a:xfrm>
              <a:off x="233421" y="1585169"/>
              <a:ext cx="1126835" cy="400110"/>
            </a:xfrm>
            <a:prstGeom prst="rect">
              <a:avLst/>
            </a:prstGeom>
            <a:solidFill>
              <a:srgbClr val="4591CE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000" dirty="0">
                  <a:ln w="952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App</a:t>
              </a:r>
              <a:endParaRPr lang="fr-FR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C839DA4-D40A-4D2D-B944-3C9B24D6C113}"/>
                </a:ext>
              </a:extLst>
            </p:cNvPr>
            <p:cNvSpPr txBox="1"/>
            <p:nvPr/>
          </p:nvSpPr>
          <p:spPr>
            <a:xfrm>
              <a:off x="1593358" y="1585811"/>
              <a:ext cx="1126835" cy="400110"/>
            </a:xfrm>
            <a:prstGeom prst="rect">
              <a:avLst/>
            </a:prstGeom>
            <a:solidFill>
              <a:srgbClr val="4591CE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000" dirty="0">
                  <a:ln w="952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App</a:t>
              </a:r>
              <a:endParaRPr lang="fr-FR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F4C20DF4-88F5-42A1-9944-D429C82725FA}"/>
                </a:ext>
              </a:extLst>
            </p:cNvPr>
            <p:cNvSpPr txBox="1"/>
            <p:nvPr/>
          </p:nvSpPr>
          <p:spPr>
            <a:xfrm>
              <a:off x="2948801" y="1585811"/>
              <a:ext cx="1126835" cy="400110"/>
            </a:xfrm>
            <a:prstGeom prst="rect">
              <a:avLst/>
            </a:prstGeom>
            <a:solidFill>
              <a:srgbClr val="4591CE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000" dirty="0">
                  <a:ln w="952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App</a:t>
              </a:r>
              <a:endParaRPr lang="fr-FR" dirty="0">
                <a:ln w="9525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F10F72EC-15CD-4B66-84CA-C29D2FD79DAC}"/>
              </a:ext>
            </a:extLst>
          </p:cNvPr>
          <p:cNvGrpSpPr/>
          <p:nvPr/>
        </p:nvGrpSpPr>
        <p:grpSpPr>
          <a:xfrm>
            <a:off x="4590391" y="196801"/>
            <a:ext cx="4344857" cy="3998399"/>
            <a:chOff x="4638295" y="53874"/>
            <a:chExt cx="4344857" cy="3998399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03FFFF5-D61D-45E5-AF99-BC20C874C45A}"/>
                </a:ext>
              </a:extLst>
            </p:cNvPr>
            <p:cNvSpPr txBox="1"/>
            <p:nvPr/>
          </p:nvSpPr>
          <p:spPr>
            <a:xfrm>
              <a:off x="4986020" y="3344387"/>
              <a:ext cx="3997132" cy="707886"/>
            </a:xfrm>
            <a:prstGeom prst="rect">
              <a:avLst/>
            </a:prstGeom>
            <a:solidFill>
              <a:srgbClr val="63C4AB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000" dirty="0">
                  <a:ln w="952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Infrastructure</a:t>
              </a:r>
            </a:p>
            <a:p>
              <a:pPr algn="ctr"/>
              <a:r>
                <a:rPr lang="fr-FR" sz="2000" dirty="0">
                  <a:ln w="952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(Ordinateur, Serveur, …)</a:t>
              </a:r>
              <a:r>
                <a:rPr lang="fr-FR" dirty="0">
                  <a:ln w="9525">
                    <a:solidFill>
                      <a:schemeClr val="tx1"/>
                    </a:solidFill>
                  </a:ln>
                </a:rPr>
                <a:t> 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4DBB789-3822-446F-8DBD-53C43C82F8C3}"/>
                </a:ext>
              </a:extLst>
            </p:cNvPr>
            <p:cNvSpPr txBox="1"/>
            <p:nvPr/>
          </p:nvSpPr>
          <p:spPr>
            <a:xfrm>
              <a:off x="4986018" y="2847113"/>
              <a:ext cx="3997132" cy="400110"/>
            </a:xfrm>
            <a:prstGeom prst="rect">
              <a:avLst/>
            </a:prstGeom>
            <a:solidFill>
              <a:srgbClr val="4591CE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000" dirty="0" err="1">
                  <a:ln w="952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Hypervisor</a:t>
              </a:r>
              <a:endParaRPr lang="fr-FR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FCD0CB-5A40-4601-8874-37430D9350AD}"/>
                </a:ext>
              </a:extLst>
            </p:cNvPr>
            <p:cNvSpPr/>
            <p:nvPr/>
          </p:nvSpPr>
          <p:spPr>
            <a:xfrm>
              <a:off x="4986018" y="770313"/>
              <a:ext cx="1191283" cy="19157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F4E621-ADDF-44A7-91D5-FD37D99DB0BC}"/>
                </a:ext>
              </a:extLst>
            </p:cNvPr>
            <p:cNvSpPr/>
            <p:nvPr/>
          </p:nvSpPr>
          <p:spPr>
            <a:xfrm>
              <a:off x="7719296" y="766084"/>
              <a:ext cx="1191283" cy="19157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C7B8DA-D24D-4385-892D-2ED4ED8D6AAF}"/>
                </a:ext>
              </a:extLst>
            </p:cNvPr>
            <p:cNvSpPr/>
            <p:nvPr/>
          </p:nvSpPr>
          <p:spPr>
            <a:xfrm>
              <a:off x="6352657" y="766085"/>
              <a:ext cx="1191283" cy="19157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AAB52BEC-9C0B-4E5A-B440-EC1B78DFBD9B}"/>
                </a:ext>
              </a:extLst>
            </p:cNvPr>
            <p:cNvSpPr txBox="1"/>
            <p:nvPr/>
          </p:nvSpPr>
          <p:spPr>
            <a:xfrm>
              <a:off x="4986018" y="2127824"/>
              <a:ext cx="1191282" cy="553998"/>
            </a:xfrm>
            <a:prstGeom prst="rect">
              <a:avLst/>
            </a:prstGeom>
            <a:solidFill>
              <a:srgbClr val="D2EAFA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3000" dirty="0">
                  <a:ln w="9525">
                    <a:noFill/>
                  </a:ln>
                  <a:solidFill>
                    <a:srgbClr val="1F2A4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OS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91D8CEB4-3746-4517-B32F-9F130B21A741}"/>
                </a:ext>
              </a:extLst>
            </p:cNvPr>
            <p:cNvSpPr txBox="1"/>
            <p:nvPr/>
          </p:nvSpPr>
          <p:spPr>
            <a:xfrm>
              <a:off x="6352658" y="2127824"/>
              <a:ext cx="1191282" cy="553998"/>
            </a:xfrm>
            <a:prstGeom prst="rect">
              <a:avLst/>
            </a:prstGeom>
            <a:solidFill>
              <a:srgbClr val="D2EAFA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3000" dirty="0">
                  <a:ln w="9525">
                    <a:noFill/>
                  </a:ln>
                  <a:solidFill>
                    <a:srgbClr val="1F2A4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OS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0BC7D614-45FB-49E4-80AF-0D83BB898C6A}"/>
                </a:ext>
              </a:extLst>
            </p:cNvPr>
            <p:cNvSpPr txBox="1"/>
            <p:nvPr/>
          </p:nvSpPr>
          <p:spPr>
            <a:xfrm>
              <a:off x="7724758" y="2127824"/>
              <a:ext cx="1191282" cy="553998"/>
            </a:xfrm>
            <a:prstGeom prst="rect">
              <a:avLst/>
            </a:prstGeom>
            <a:solidFill>
              <a:srgbClr val="D2EAFA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3000" dirty="0">
                  <a:ln w="9525">
                    <a:noFill/>
                  </a:ln>
                  <a:solidFill>
                    <a:srgbClr val="1F2A4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OS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70C73956-BA60-4863-8BF9-FCF63C9E2E84}"/>
                </a:ext>
              </a:extLst>
            </p:cNvPr>
            <p:cNvSpPr txBox="1"/>
            <p:nvPr/>
          </p:nvSpPr>
          <p:spPr>
            <a:xfrm>
              <a:off x="4987961" y="1569598"/>
              <a:ext cx="1191282" cy="553998"/>
            </a:xfrm>
            <a:prstGeom prst="rect">
              <a:avLst/>
            </a:prstGeom>
            <a:solidFill>
              <a:srgbClr val="4591CE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3000" dirty="0">
                  <a:ln w="9525">
                    <a:solidFill>
                      <a:schemeClr val="tx1"/>
                    </a:solidFill>
                  </a:ln>
                  <a:solidFill>
                    <a:srgbClr val="FFFF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App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F97180B2-FAD8-4EB2-ABAB-8190A3988437}"/>
                </a:ext>
              </a:extLst>
            </p:cNvPr>
            <p:cNvSpPr txBox="1"/>
            <p:nvPr/>
          </p:nvSpPr>
          <p:spPr>
            <a:xfrm>
              <a:off x="6350714" y="1569598"/>
              <a:ext cx="1191282" cy="553998"/>
            </a:xfrm>
            <a:prstGeom prst="rect">
              <a:avLst/>
            </a:prstGeom>
            <a:solidFill>
              <a:srgbClr val="4591CE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3000" dirty="0">
                  <a:ln w="9525">
                    <a:solidFill>
                      <a:schemeClr val="tx1"/>
                    </a:solidFill>
                  </a:ln>
                  <a:solidFill>
                    <a:srgbClr val="FFFF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App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2093ACA1-FCC5-4AC1-B1B8-5A0F93BB25DA}"/>
                </a:ext>
              </a:extLst>
            </p:cNvPr>
            <p:cNvSpPr txBox="1"/>
            <p:nvPr/>
          </p:nvSpPr>
          <p:spPr>
            <a:xfrm>
              <a:off x="7719297" y="1569598"/>
              <a:ext cx="1191282" cy="553998"/>
            </a:xfrm>
            <a:prstGeom prst="rect">
              <a:avLst/>
            </a:prstGeom>
            <a:solidFill>
              <a:srgbClr val="4591CE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3000" dirty="0">
                  <a:ln w="9525">
                    <a:solidFill>
                      <a:schemeClr val="tx1"/>
                    </a:solidFill>
                  </a:ln>
                  <a:solidFill>
                    <a:srgbClr val="FFFF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App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D1AFB7F-FB86-47DB-A55F-503E2D3C84AA}"/>
                </a:ext>
              </a:extLst>
            </p:cNvPr>
            <p:cNvSpPr txBox="1"/>
            <p:nvPr/>
          </p:nvSpPr>
          <p:spPr>
            <a:xfrm>
              <a:off x="5085666" y="931429"/>
              <a:ext cx="991986" cy="477054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500" dirty="0">
                  <a:ln w="9525">
                    <a:noFill/>
                  </a:ln>
                  <a:solidFill>
                    <a:srgbClr val="081E3A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VM</a:t>
              </a:r>
              <a:r>
                <a:rPr lang="fr-FR" sz="2500" dirty="0">
                  <a:ln w="9525">
                    <a:solidFill>
                      <a:schemeClr val="tx1"/>
                    </a:solidFill>
                  </a:ln>
                  <a:solidFill>
                    <a:srgbClr val="081E3A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fr-FR" sz="2500" dirty="0">
                  <a:ln w="9525">
                    <a:noFill/>
                  </a:ln>
                  <a:solidFill>
                    <a:srgbClr val="081E3A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E708C380-76C2-49EA-89A8-8798B1A3A570}"/>
                </a:ext>
              </a:extLst>
            </p:cNvPr>
            <p:cNvSpPr txBox="1"/>
            <p:nvPr/>
          </p:nvSpPr>
          <p:spPr>
            <a:xfrm>
              <a:off x="6422849" y="931243"/>
              <a:ext cx="1050898" cy="477054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500" dirty="0">
                  <a:ln w="9525">
                    <a:noFill/>
                  </a:ln>
                  <a:solidFill>
                    <a:srgbClr val="081E3A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VM</a:t>
              </a:r>
              <a:r>
                <a:rPr lang="fr-FR" sz="2500" dirty="0">
                  <a:ln w="9525">
                    <a:solidFill>
                      <a:schemeClr val="tx1"/>
                    </a:solidFill>
                  </a:ln>
                  <a:solidFill>
                    <a:srgbClr val="081E3A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fr-FR" sz="2500" dirty="0">
                  <a:ln w="9525">
                    <a:noFill/>
                  </a:ln>
                  <a:solidFill>
                    <a:srgbClr val="081E3A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979F8A90-8305-4384-8986-16DBED23994D}"/>
                </a:ext>
              </a:extLst>
            </p:cNvPr>
            <p:cNvSpPr txBox="1"/>
            <p:nvPr/>
          </p:nvSpPr>
          <p:spPr>
            <a:xfrm>
              <a:off x="7814843" y="929314"/>
              <a:ext cx="1000187" cy="477054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500" dirty="0">
                  <a:ln w="9525">
                    <a:noFill/>
                  </a:ln>
                  <a:solidFill>
                    <a:srgbClr val="081E3A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VM</a:t>
              </a:r>
              <a:r>
                <a:rPr lang="fr-FR" sz="2500" dirty="0">
                  <a:ln w="9525">
                    <a:solidFill>
                      <a:schemeClr val="tx1"/>
                    </a:solidFill>
                  </a:ln>
                  <a:solidFill>
                    <a:srgbClr val="081E3A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fr-FR" sz="2500" dirty="0">
                  <a:ln w="9525">
                    <a:noFill/>
                  </a:ln>
                  <a:solidFill>
                    <a:srgbClr val="081E3A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82EF9110-E4B1-4F8A-918C-35913ADF2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000" b="97333" l="10000" r="90000">
                          <a14:foregroundMark x1="53372" y1="59259" x2="48605" y2="52296"/>
                          <a14:foregroundMark x1="60814" y1="60000" x2="65349" y2="50370"/>
                          <a14:foregroundMark x1="61860" y1="43704" x2="51395" y2="43111"/>
                          <a14:foregroundMark x1="15116" y1="55259" x2="15465" y2="9630"/>
                          <a14:foregroundMark x1="23256" y1="67556" x2="23488" y2="18815"/>
                        </a14:backgroundRemoval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38295" y="53874"/>
              <a:ext cx="1208862" cy="948816"/>
            </a:xfrm>
            <a:prstGeom prst="rect">
              <a:avLst/>
            </a:prstGeom>
          </p:spPr>
        </p:pic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EAC25545-849B-436F-9D67-8F2FBE14D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000" b="97333" l="10000" r="90000">
                          <a14:foregroundMark x1="53372" y1="59259" x2="48605" y2="52296"/>
                          <a14:foregroundMark x1="60814" y1="60000" x2="65349" y2="50370"/>
                          <a14:foregroundMark x1="61860" y1="43704" x2="51395" y2="43111"/>
                          <a14:foregroundMark x1="15116" y1="55259" x2="15465" y2="9630"/>
                          <a14:foregroundMark x1="23256" y1="67556" x2="23488" y2="18815"/>
                        </a14:backgroundRemoval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05293" y="53874"/>
              <a:ext cx="1208862" cy="948816"/>
            </a:xfrm>
            <a:prstGeom prst="rect">
              <a:avLst/>
            </a:prstGeom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6DAA9A13-6EAB-4ADF-9EC4-4835F2D3E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000" b="97333" l="10000" r="90000">
                          <a14:foregroundMark x1="53372" y1="59259" x2="48605" y2="52296"/>
                          <a14:foregroundMark x1="60814" y1="60000" x2="65349" y2="50370"/>
                          <a14:foregroundMark x1="61860" y1="43704" x2="51395" y2="43111"/>
                          <a14:foregroundMark x1="15116" y1="55259" x2="15465" y2="9630"/>
                          <a14:foregroundMark x1="23256" y1="67556" x2="23488" y2="18815"/>
                        </a14:backgroundRemoval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372291" y="53874"/>
              <a:ext cx="1208862" cy="948816"/>
            </a:xfrm>
            <a:prstGeom prst="rect">
              <a:avLst/>
            </a:prstGeom>
          </p:spPr>
        </p:pic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58D28C81-47BC-42A9-B4D9-AFEB9C1B8634}"/>
              </a:ext>
            </a:extLst>
          </p:cNvPr>
          <p:cNvSpPr txBox="1"/>
          <p:nvPr/>
        </p:nvSpPr>
        <p:spPr>
          <a:xfrm>
            <a:off x="806054" y="4424899"/>
            <a:ext cx="2912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u="sng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CONTENEUR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F1F112C-627B-4B84-8DE7-84EBD28EB503}"/>
              </a:ext>
            </a:extLst>
          </p:cNvPr>
          <p:cNvSpPr txBox="1"/>
          <p:nvPr/>
        </p:nvSpPr>
        <p:spPr>
          <a:xfrm>
            <a:off x="4938114" y="4440288"/>
            <a:ext cx="3997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MACHINE VIRTUELLE</a:t>
            </a:r>
          </a:p>
        </p:txBody>
      </p:sp>
    </p:spTree>
    <p:extLst>
      <p:ext uri="{BB962C8B-B14F-4D97-AF65-F5344CB8AC3E}">
        <p14:creationId xmlns:p14="http://schemas.microsoft.com/office/powerpoint/2010/main" val="2472173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6" name="Google Shape;189;p15">
            <a:extLst>
              <a:ext uri="{FF2B5EF4-FFF2-40B4-BE49-F238E27FC236}">
                <a16:creationId xmlns:a16="http://schemas.microsoft.com/office/drawing/2014/main" id="{5951CBA3-2926-4112-B2F6-E9089629FF5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2277" y="2118114"/>
            <a:ext cx="9039446" cy="907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>
                <a:ln w="12700">
                  <a:solidFill>
                    <a:schemeClr val="tx1"/>
                  </a:solidFill>
                </a:ln>
                <a:latin typeface="Segoe UI Black" panose="020B0A02040204020203" pitchFamily="34" charset="0"/>
                <a:ea typeface="Segoe UI Black" panose="020B0A02040204020203" pitchFamily="34" charset="0"/>
              </a:rPr>
              <a:t>POURQUOI MAINTENANT ?</a:t>
            </a:r>
          </a:p>
        </p:txBody>
      </p:sp>
    </p:spTree>
    <p:extLst>
      <p:ext uri="{BB962C8B-B14F-4D97-AF65-F5344CB8AC3E}">
        <p14:creationId xmlns:p14="http://schemas.microsoft.com/office/powerpoint/2010/main" val="2558064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29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F13027-01FC-449C-8870-7690477DE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3" b="92444" l="10000" r="90000">
                        <a14:foregroundMark x1="35750" y1="68889" x2="36333" y2="64889"/>
                        <a14:foregroundMark x1="27500" y1="78963" x2="67500" y2="16444"/>
                        <a14:foregroundMark x1="52750" y1="67852" x2="67667" y2="17333"/>
                        <a14:foregroundMark x1="65167" y1="61778" x2="71333" y2="19111"/>
                        <a14:foregroundMark x1="72833" y1="52296" x2="74083" y2="26519"/>
                        <a14:foregroundMark x1="54500" y1="49185" x2="56667" y2="36889"/>
                        <a14:foregroundMark x1="48500" y1="33630" x2="51500" y2="16148"/>
                        <a14:foregroundMark x1="29500" y1="83259" x2="25500" y2="56889"/>
                        <a14:foregroundMark x1="69417" y1="82667" x2="73167" y2="73778"/>
                        <a14:foregroundMark x1="55083" y1="12741" x2="49250" y2="12444"/>
                        <a14:foregroundMark x1="48083" y1="12148" x2="56333" y2="12444"/>
                        <a14:foregroundMark x1="46750" y1="13037" x2="57167" y2="12444"/>
                        <a14:foregroundMark x1="59417" y1="17037" x2="57417" y2="13037"/>
                        <a14:foregroundMark x1="50667" y1="27111" x2="55750" y2="27111"/>
                      </a14:backgroundRemoval>
                    </a14:imgEffect>
                  </a14:imgLayer>
                </a14:imgProps>
              </a:ext>
            </a:extLst>
          </a:blip>
          <a:srcRect l="21452" t="8746" r="20000" b="10968"/>
          <a:stretch/>
        </p:blipFill>
        <p:spPr>
          <a:xfrm>
            <a:off x="730045" y="393700"/>
            <a:ext cx="1873783" cy="144534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9C7365D-02A2-4DCE-BD1E-8D0423D4FDE3}"/>
              </a:ext>
            </a:extLst>
          </p:cNvPr>
          <p:cNvSpPr txBox="1"/>
          <p:nvPr/>
        </p:nvSpPr>
        <p:spPr>
          <a:xfrm>
            <a:off x="483377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DÉVELOPPEUR</a:t>
            </a:r>
          </a:p>
        </p:txBody>
      </p:sp>
    </p:spTree>
    <p:extLst>
      <p:ext uri="{BB962C8B-B14F-4D97-AF65-F5344CB8AC3E}">
        <p14:creationId xmlns:p14="http://schemas.microsoft.com/office/powerpoint/2010/main" val="325117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AFD2018-1DA3-42A9-A260-EAAFD86CD485}"/>
              </a:ext>
            </a:extLst>
          </p:cNvPr>
          <p:cNvSpPr txBox="1"/>
          <p:nvPr/>
        </p:nvSpPr>
        <p:spPr>
          <a:xfrm>
            <a:off x="265344" y="409619"/>
            <a:ext cx="95364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Lancer des applications dans des conteneurs</a:t>
            </a:r>
          </a:p>
        </p:txBody>
      </p:sp>
    </p:spTree>
    <p:extLst>
      <p:ext uri="{BB962C8B-B14F-4D97-AF65-F5344CB8AC3E}">
        <p14:creationId xmlns:p14="http://schemas.microsoft.com/office/powerpoint/2010/main" val="2278138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30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F13027-01FC-449C-8870-7690477DE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3" b="92444" l="10000" r="90000">
                        <a14:foregroundMark x1="35750" y1="68889" x2="36333" y2="64889"/>
                        <a14:foregroundMark x1="27500" y1="78963" x2="67500" y2="16444"/>
                        <a14:foregroundMark x1="52750" y1="67852" x2="67667" y2="17333"/>
                        <a14:foregroundMark x1="65167" y1="61778" x2="71333" y2="19111"/>
                        <a14:foregroundMark x1="72833" y1="52296" x2="74083" y2="26519"/>
                        <a14:foregroundMark x1="54500" y1="49185" x2="56667" y2="36889"/>
                        <a14:foregroundMark x1="48500" y1="33630" x2="51500" y2="16148"/>
                        <a14:foregroundMark x1="29500" y1="83259" x2="25500" y2="56889"/>
                        <a14:foregroundMark x1="69417" y1="82667" x2="73167" y2="73778"/>
                        <a14:foregroundMark x1="55083" y1="12741" x2="49250" y2="12444"/>
                        <a14:foregroundMark x1="48083" y1="12148" x2="56333" y2="12444"/>
                        <a14:foregroundMark x1="46750" y1="13037" x2="57167" y2="12444"/>
                        <a14:foregroundMark x1="59417" y1="17037" x2="57417" y2="13037"/>
                        <a14:foregroundMark x1="50667" y1="27111" x2="55750" y2="27111"/>
                      </a14:backgroundRemoval>
                    </a14:imgEffect>
                  </a14:imgLayer>
                </a14:imgProps>
              </a:ext>
            </a:extLst>
          </a:blip>
          <a:srcRect l="21452" t="8746" r="20000" b="10968"/>
          <a:stretch/>
        </p:blipFill>
        <p:spPr>
          <a:xfrm>
            <a:off x="730045" y="393700"/>
            <a:ext cx="1873783" cy="144534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9C7365D-02A2-4DCE-BD1E-8D0423D4FDE3}"/>
              </a:ext>
            </a:extLst>
          </p:cNvPr>
          <p:cNvSpPr txBox="1"/>
          <p:nvPr/>
        </p:nvSpPr>
        <p:spPr>
          <a:xfrm>
            <a:off x="483377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DÉVELOPPEUR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151C6DA0-2933-49E6-B7B7-877E324C7CBA}"/>
              </a:ext>
            </a:extLst>
          </p:cNvPr>
          <p:cNvSpPr/>
          <p:nvPr/>
        </p:nvSpPr>
        <p:spPr>
          <a:xfrm>
            <a:off x="2797669" y="841914"/>
            <a:ext cx="1015845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0906529-5E21-4A2C-AE48-61198A1925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7894" t="16152" r="18916" b="19741"/>
          <a:stretch/>
        </p:blipFill>
        <p:spPr>
          <a:xfrm>
            <a:off x="3749408" y="470310"/>
            <a:ext cx="1619005" cy="136873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6743D38-ADB0-4991-81CC-893509775B3E}"/>
              </a:ext>
            </a:extLst>
          </p:cNvPr>
          <p:cNvSpPr txBox="1"/>
          <p:nvPr/>
        </p:nvSpPr>
        <p:spPr>
          <a:xfrm>
            <a:off x="3388441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APPLICATION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219BA5E-C226-4027-B00B-84382C1D9DDF}"/>
              </a:ext>
            </a:extLst>
          </p:cNvPr>
          <p:cNvSpPr txBox="1"/>
          <p:nvPr/>
        </p:nvSpPr>
        <p:spPr>
          <a:xfrm>
            <a:off x="2806079" y="993093"/>
            <a:ext cx="858329" cy="3231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627685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31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F13027-01FC-449C-8870-7690477DE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3" b="92444" l="10000" r="90000">
                        <a14:foregroundMark x1="35750" y1="68889" x2="36333" y2="64889"/>
                        <a14:foregroundMark x1="27500" y1="78963" x2="67500" y2="16444"/>
                        <a14:foregroundMark x1="52750" y1="67852" x2="67667" y2="17333"/>
                        <a14:foregroundMark x1="65167" y1="61778" x2="71333" y2="19111"/>
                        <a14:foregroundMark x1="72833" y1="52296" x2="74083" y2="26519"/>
                        <a14:foregroundMark x1="54500" y1="49185" x2="56667" y2="36889"/>
                        <a14:foregroundMark x1="48500" y1="33630" x2="51500" y2="16148"/>
                        <a14:foregroundMark x1="29500" y1="83259" x2="25500" y2="56889"/>
                        <a14:foregroundMark x1="69417" y1="82667" x2="73167" y2="73778"/>
                        <a14:foregroundMark x1="55083" y1="12741" x2="49250" y2="12444"/>
                        <a14:foregroundMark x1="48083" y1="12148" x2="56333" y2="12444"/>
                        <a14:foregroundMark x1="46750" y1="13037" x2="57167" y2="12444"/>
                        <a14:foregroundMark x1="59417" y1="17037" x2="57417" y2="13037"/>
                        <a14:foregroundMark x1="50667" y1="27111" x2="55750" y2="27111"/>
                      </a14:backgroundRemoval>
                    </a14:imgEffect>
                  </a14:imgLayer>
                </a14:imgProps>
              </a:ext>
            </a:extLst>
          </a:blip>
          <a:srcRect l="21452" t="8746" r="20000" b="10968"/>
          <a:stretch/>
        </p:blipFill>
        <p:spPr>
          <a:xfrm>
            <a:off x="730045" y="393700"/>
            <a:ext cx="1873783" cy="144534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9C7365D-02A2-4DCE-BD1E-8D0423D4FDE3}"/>
              </a:ext>
            </a:extLst>
          </p:cNvPr>
          <p:cNvSpPr txBox="1"/>
          <p:nvPr/>
        </p:nvSpPr>
        <p:spPr>
          <a:xfrm>
            <a:off x="483377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DÉVELOPPEUR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151C6DA0-2933-49E6-B7B7-877E324C7CBA}"/>
              </a:ext>
            </a:extLst>
          </p:cNvPr>
          <p:cNvSpPr/>
          <p:nvPr/>
        </p:nvSpPr>
        <p:spPr>
          <a:xfrm>
            <a:off x="2797669" y="841914"/>
            <a:ext cx="1015845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0906529-5E21-4A2C-AE48-61198A1925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7894" t="16152" r="18916" b="19741"/>
          <a:stretch/>
        </p:blipFill>
        <p:spPr>
          <a:xfrm>
            <a:off x="3749408" y="470310"/>
            <a:ext cx="1619005" cy="136873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6743D38-ADB0-4991-81CC-893509775B3E}"/>
              </a:ext>
            </a:extLst>
          </p:cNvPr>
          <p:cNvSpPr txBox="1"/>
          <p:nvPr/>
        </p:nvSpPr>
        <p:spPr>
          <a:xfrm>
            <a:off x="3388441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APPLICATION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986FD77-0236-4DCB-9937-62D8E1E083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200" b="95600" l="4800" r="95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012239" y="303521"/>
            <a:ext cx="1873783" cy="170231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ACF5B4C-129B-4EF6-A7CB-F8AD2AE04978}"/>
              </a:ext>
            </a:extLst>
          </p:cNvPr>
          <p:cNvSpPr txBox="1"/>
          <p:nvPr/>
        </p:nvSpPr>
        <p:spPr>
          <a:xfrm>
            <a:off x="6396851" y="219150"/>
            <a:ext cx="193172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LIBRAIRIES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30F2C0-B4E0-41CA-8720-7ED63A6B81C4}"/>
              </a:ext>
            </a:extLst>
          </p:cNvPr>
          <p:cNvSpPr txBox="1"/>
          <p:nvPr/>
        </p:nvSpPr>
        <p:spPr>
          <a:xfrm>
            <a:off x="6810963" y="529006"/>
            <a:ext cx="193172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FRAMEWORK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E07864C-03AC-4723-8EE6-5F595B5B5EEB}"/>
              </a:ext>
            </a:extLst>
          </p:cNvPr>
          <p:cNvSpPr txBox="1"/>
          <p:nvPr/>
        </p:nvSpPr>
        <p:spPr>
          <a:xfrm>
            <a:off x="6578099" y="874650"/>
            <a:ext cx="193172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VERSION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F3061F2-523E-410C-AA87-CF09215D6083}"/>
              </a:ext>
            </a:extLst>
          </p:cNvPr>
          <p:cNvSpPr txBox="1"/>
          <p:nvPr/>
        </p:nvSpPr>
        <p:spPr>
          <a:xfrm>
            <a:off x="6631244" y="1580760"/>
            <a:ext cx="2195666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TECHNOLOGIES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219BA5E-C226-4027-B00B-84382C1D9DDF}"/>
              </a:ext>
            </a:extLst>
          </p:cNvPr>
          <p:cNvSpPr txBox="1"/>
          <p:nvPr/>
        </p:nvSpPr>
        <p:spPr>
          <a:xfrm>
            <a:off x="2806079" y="993093"/>
            <a:ext cx="858329" cy="3231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CODE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F671AE-374D-423B-BD5B-49A74A7AEB7C}"/>
              </a:ext>
            </a:extLst>
          </p:cNvPr>
          <p:cNvSpPr txBox="1"/>
          <p:nvPr/>
        </p:nvSpPr>
        <p:spPr>
          <a:xfrm>
            <a:off x="5409504" y="974923"/>
            <a:ext cx="996820" cy="3231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DÉPEND</a:t>
            </a:r>
          </a:p>
        </p:txBody>
      </p:sp>
    </p:spTree>
    <p:extLst>
      <p:ext uri="{BB962C8B-B14F-4D97-AF65-F5344CB8AC3E}">
        <p14:creationId xmlns:p14="http://schemas.microsoft.com/office/powerpoint/2010/main" val="3518464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32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F13027-01FC-449C-8870-7690477DE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3" b="92444" l="10000" r="90000">
                        <a14:foregroundMark x1="35750" y1="68889" x2="36333" y2="64889"/>
                        <a14:foregroundMark x1="27500" y1="78963" x2="67500" y2="16444"/>
                        <a14:foregroundMark x1="52750" y1="67852" x2="67667" y2="17333"/>
                        <a14:foregroundMark x1="65167" y1="61778" x2="71333" y2="19111"/>
                        <a14:foregroundMark x1="72833" y1="52296" x2="74083" y2="26519"/>
                        <a14:foregroundMark x1="54500" y1="49185" x2="56667" y2="36889"/>
                        <a14:foregroundMark x1="48500" y1="33630" x2="51500" y2="16148"/>
                        <a14:foregroundMark x1="29500" y1="83259" x2="25500" y2="56889"/>
                        <a14:foregroundMark x1="69417" y1="82667" x2="73167" y2="73778"/>
                        <a14:foregroundMark x1="55083" y1="12741" x2="49250" y2="12444"/>
                        <a14:foregroundMark x1="48083" y1="12148" x2="56333" y2="12444"/>
                        <a14:foregroundMark x1="46750" y1="13037" x2="57167" y2="12444"/>
                        <a14:foregroundMark x1="59417" y1="17037" x2="57417" y2="13037"/>
                        <a14:foregroundMark x1="50667" y1="27111" x2="55750" y2="27111"/>
                      </a14:backgroundRemoval>
                    </a14:imgEffect>
                  </a14:imgLayer>
                </a14:imgProps>
              </a:ext>
            </a:extLst>
          </a:blip>
          <a:srcRect l="21452" t="8746" r="20000" b="10968"/>
          <a:stretch/>
        </p:blipFill>
        <p:spPr>
          <a:xfrm>
            <a:off x="730045" y="393700"/>
            <a:ext cx="1873783" cy="144534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9C7365D-02A2-4DCE-BD1E-8D0423D4FDE3}"/>
              </a:ext>
            </a:extLst>
          </p:cNvPr>
          <p:cNvSpPr txBox="1"/>
          <p:nvPr/>
        </p:nvSpPr>
        <p:spPr>
          <a:xfrm>
            <a:off x="483377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DÉVELOPPEUR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151C6DA0-2933-49E6-B7B7-877E324C7CBA}"/>
              </a:ext>
            </a:extLst>
          </p:cNvPr>
          <p:cNvSpPr/>
          <p:nvPr/>
        </p:nvSpPr>
        <p:spPr>
          <a:xfrm>
            <a:off x="2797669" y="841914"/>
            <a:ext cx="1015845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0906529-5E21-4A2C-AE48-61198A1925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7894" t="16152" r="18916" b="19741"/>
          <a:stretch/>
        </p:blipFill>
        <p:spPr>
          <a:xfrm>
            <a:off x="3749408" y="470310"/>
            <a:ext cx="1619005" cy="136873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6743D38-ADB0-4991-81CC-893509775B3E}"/>
              </a:ext>
            </a:extLst>
          </p:cNvPr>
          <p:cNvSpPr txBox="1"/>
          <p:nvPr/>
        </p:nvSpPr>
        <p:spPr>
          <a:xfrm>
            <a:off x="3388441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APPLICATION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986FD77-0236-4DCB-9937-62D8E1E083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200" b="95600" l="4800" r="95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012239" y="303521"/>
            <a:ext cx="1873783" cy="170231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ACF5B4C-129B-4EF6-A7CB-F8AD2AE04978}"/>
              </a:ext>
            </a:extLst>
          </p:cNvPr>
          <p:cNvSpPr txBox="1"/>
          <p:nvPr/>
        </p:nvSpPr>
        <p:spPr>
          <a:xfrm>
            <a:off x="6396851" y="219150"/>
            <a:ext cx="193172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LIBRAIRIES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30F2C0-B4E0-41CA-8720-7ED63A6B81C4}"/>
              </a:ext>
            </a:extLst>
          </p:cNvPr>
          <p:cNvSpPr txBox="1"/>
          <p:nvPr/>
        </p:nvSpPr>
        <p:spPr>
          <a:xfrm>
            <a:off x="6810963" y="529006"/>
            <a:ext cx="193172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FRAMEWORK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E07864C-03AC-4723-8EE6-5F595B5B5EEB}"/>
              </a:ext>
            </a:extLst>
          </p:cNvPr>
          <p:cNvSpPr txBox="1"/>
          <p:nvPr/>
        </p:nvSpPr>
        <p:spPr>
          <a:xfrm>
            <a:off x="6578099" y="874650"/>
            <a:ext cx="193172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VERSION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F3061F2-523E-410C-AA87-CF09215D6083}"/>
              </a:ext>
            </a:extLst>
          </p:cNvPr>
          <p:cNvSpPr txBox="1"/>
          <p:nvPr/>
        </p:nvSpPr>
        <p:spPr>
          <a:xfrm>
            <a:off x="6631244" y="1580760"/>
            <a:ext cx="2195666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TECHNOLOGIES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219BA5E-C226-4027-B00B-84382C1D9DDF}"/>
              </a:ext>
            </a:extLst>
          </p:cNvPr>
          <p:cNvSpPr txBox="1"/>
          <p:nvPr/>
        </p:nvSpPr>
        <p:spPr>
          <a:xfrm>
            <a:off x="2806079" y="993093"/>
            <a:ext cx="858329" cy="3231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CODE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F671AE-374D-423B-BD5B-49A74A7AEB7C}"/>
              </a:ext>
            </a:extLst>
          </p:cNvPr>
          <p:cNvSpPr txBox="1"/>
          <p:nvPr/>
        </p:nvSpPr>
        <p:spPr>
          <a:xfrm>
            <a:off x="5409504" y="974923"/>
            <a:ext cx="996820" cy="3231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DÉPEND</a:t>
            </a:r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39C1B7C7-4FB1-43A3-99C9-5B7004C837AE}"/>
              </a:ext>
            </a:extLst>
          </p:cNvPr>
          <p:cNvSpPr/>
          <p:nvPr/>
        </p:nvSpPr>
        <p:spPr>
          <a:xfrm rot="5400000">
            <a:off x="5872511" y="-379218"/>
            <a:ext cx="550967" cy="569079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137DE170-B4B8-411D-B7BF-E524C976D148}"/>
              </a:ext>
            </a:extLst>
          </p:cNvPr>
          <p:cNvSpPr/>
          <p:nvPr/>
        </p:nvSpPr>
        <p:spPr>
          <a:xfrm>
            <a:off x="5995110" y="2466179"/>
            <a:ext cx="305767" cy="550968"/>
          </a:xfrm>
          <a:prstGeom prst="downArrow">
            <a:avLst>
              <a:gd name="adj1" fmla="val 43499"/>
              <a:gd name="adj2" fmla="val 50000"/>
            </a:avLst>
          </a:prstGeom>
          <a:solidFill>
            <a:srgbClr val="3A81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11C5920-D25A-4117-8999-2F69980DE20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082" b="30408" l="57755" r="95510">
                        <a14:foregroundMark x1="59592" y1="27551" x2="59592" y2="5510"/>
                        <a14:foregroundMark x1="64694" y1="7347" x2="65510" y2="6735"/>
                        <a14:foregroundMark x1="64694" y1="9388" x2="65306" y2="8980"/>
                        <a14:foregroundMark x1="64694" y1="11633" x2="65510" y2="11020"/>
                        <a14:foregroundMark x1="64898" y1="13469" x2="65306" y2="12857"/>
                        <a14:foregroundMark x1="64490" y1="17959" x2="65510" y2="17143"/>
                        <a14:foregroundMark x1="64286" y1="21837" x2="65510" y2="21224"/>
                        <a14:foregroundMark x1="64694" y1="24082" x2="65510" y2="23265"/>
                        <a14:foregroundMark x1="64694" y1="25918" x2="65510" y2="25102"/>
                        <a14:foregroundMark x1="72041" y1="5306" x2="82245" y2="5306"/>
                        <a14:foregroundMark x1="84082" y1="5306" x2="94694" y2="5306"/>
                        <a14:foregroundMark x1="76939" y1="7755" x2="77959" y2="6939"/>
                        <a14:foregroundMark x1="76939" y1="11837" x2="78163" y2="11020"/>
                        <a14:foregroundMark x1="77143" y1="15714" x2="77959" y2="15102"/>
                        <a14:foregroundMark x1="77347" y1="17755" x2="78163" y2="16939"/>
                        <a14:foregroundMark x1="77143" y1="20000" x2="77959" y2="18980"/>
                        <a14:foregroundMark x1="77143" y1="21837" x2="77959" y2="21224"/>
                        <a14:foregroundMark x1="76735" y1="23878" x2="77959" y2="23265"/>
                        <a14:foregroundMark x1="76939" y1="25918" x2="77959" y2="25510"/>
                        <a14:foregroundMark x1="89388" y1="7551" x2="90000" y2="6939"/>
                        <a14:foregroundMark x1="89184" y1="11633" x2="90204" y2="11020"/>
                        <a14:foregroundMark x1="88980" y1="15918" x2="90204" y2="15102"/>
                        <a14:foregroundMark x1="88980" y1="17755" x2="90204" y2="17143"/>
                        <a14:foregroundMark x1="89184" y1="21837" x2="90000" y2="21224"/>
                        <a14:foregroundMark x1="88980" y1="24082" x2="90204" y2="23265"/>
                        <a14:foregroundMark x1="89184" y1="25918" x2="90204" y2="25306"/>
                        <a14:backgroundMark x1="64898" y1="24694" x2="65714" y2="24490"/>
                        <a14:backgroundMark x1="64694" y1="24490" x2="64694" y2="24286"/>
                      </a14:backgroundRemoval>
                    </a14:imgEffect>
                  </a14:imgLayer>
                </a14:imgProps>
              </a:ext>
            </a:extLst>
          </a:blip>
          <a:srcRect l="56807" t="2057" r="3046" b="68616"/>
          <a:stretch/>
        </p:blipFill>
        <p:spPr>
          <a:xfrm>
            <a:off x="4964434" y="2935552"/>
            <a:ext cx="2367117" cy="172909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87178E7D-496B-4FCB-B062-C471BE1DB009}"/>
              </a:ext>
            </a:extLst>
          </p:cNvPr>
          <p:cNvSpPr txBox="1"/>
          <p:nvPr/>
        </p:nvSpPr>
        <p:spPr>
          <a:xfrm>
            <a:off x="4964434" y="4278019"/>
            <a:ext cx="236711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ADMINISTRATEUR SYSTÈME</a:t>
            </a:r>
          </a:p>
        </p:txBody>
      </p:sp>
    </p:spTree>
    <p:extLst>
      <p:ext uri="{BB962C8B-B14F-4D97-AF65-F5344CB8AC3E}">
        <p14:creationId xmlns:p14="http://schemas.microsoft.com/office/powerpoint/2010/main" val="478000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33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F13027-01FC-449C-8870-7690477DE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3" b="92444" l="10000" r="90000">
                        <a14:foregroundMark x1="35750" y1="68889" x2="36333" y2="64889"/>
                        <a14:foregroundMark x1="27500" y1="78963" x2="67500" y2="16444"/>
                        <a14:foregroundMark x1="52750" y1="67852" x2="67667" y2="17333"/>
                        <a14:foregroundMark x1="65167" y1="61778" x2="71333" y2="19111"/>
                        <a14:foregroundMark x1="72833" y1="52296" x2="74083" y2="26519"/>
                        <a14:foregroundMark x1="54500" y1="49185" x2="56667" y2="36889"/>
                        <a14:foregroundMark x1="48500" y1="33630" x2="51500" y2="16148"/>
                        <a14:foregroundMark x1="29500" y1="83259" x2="25500" y2="56889"/>
                        <a14:foregroundMark x1="69417" y1="82667" x2="73167" y2="73778"/>
                        <a14:foregroundMark x1="55083" y1="12741" x2="49250" y2="12444"/>
                        <a14:foregroundMark x1="48083" y1="12148" x2="56333" y2="12444"/>
                        <a14:foregroundMark x1="46750" y1="13037" x2="57167" y2="12444"/>
                        <a14:foregroundMark x1="59417" y1="17037" x2="57417" y2="13037"/>
                        <a14:foregroundMark x1="50667" y1="27111" x2="55750" y2="27111"/>
                      </a14:backgroundRemoval>
                    </a14:imgEffect>
                  </a14:imgLayer>
                </a14:imgProps>
              </a:ext>
            </a:extLst>
          </a:blip>
          <a:srcRect l="21452" t="8746" r="20000" b="10968"/>
          <a:stretch/>
        </p:blipFill>
        <p:spPr>
          <a:xfrm>
            <a:off x="730045" y="393700"/>
            <a:ext cx="1873783" cy="144534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9C7365D-02A2-4DCE-BD1E-8D0423D4FDE3}"/>
              </a:ext>
            </a:extLst>
          </p:cNvPr>
          <p:cNvSpPr txBox="1"/>
          <p:nvPr/>
        </p:nvSpPr>
        <p:spPr>
          <a:xfrm>
            <a:off x="483377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DÉVELOPPEUR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151C6DA0-2933-49E6-B7B7-877E324C7CBA}"/>
              </a:ext>
            </a:extLst>
          </p:cNvPr>
          <p:cNvSpPr/>
          <p:nvPr/>
        </p:nvSpPr>
        <p:spPr>
          <a:xfrm>
            <a:off x="2797669" y="841914"/>
            <a:ext cx="1015845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0906529-5E21-4A2C-AE48-61198A1925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7894" t="16152" r="18916" b="19741"/>
          <a:stretch/>
        </p:blipFill>
        <p:spPr>
          <a:xfrm>
            <a:off x="3749408" y="470310"/>
            <a:ext cx="1619005" cy="136873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6743D38-ADB0-4991-81CC-893509775B3E}"/>
              </a:ext>
            </a:extLst>
          </p:cNvPr>
          <p:cNvSpPr txBox="1"/>
          <p:nvPr/>
        </p:nvSpPr>
        <p:spPr>
          <a:xfrm>
            <a:off x="3388441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APPLICATION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986FD77-0236-4DCB-9937-62D8E1E083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200" b="95600" l="4800" r="95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012239" y="303521"/>
            <a:ext cx="1873783" cy="170231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ACF5B4C-129B-4EF6-A7CB-F8AD2AE04978}"/>
              </a:ext>
            </a:extLst>
          </p:cNvPr>
          <p:cNvSpPr txBox="1"/>
          <p:nvPr/>
        </p:nvSpPr>
        <p:spPr>
          <a:xfrm>
            <a:off x="6396851" y="219150"/>
            <a:ext cx="193172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LIBRAIRIES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30F2C0-B4E0-41CA-8720-7ED63A6B81C4}"/>
              </a:ext>
            </a:extLst>
          </p:cNvPr>
          <p:cNvSpPr txBox="1"/>
          <p:nvPr/>
        </p:nvSpPr>
        <p:spPr>
          <a:xfrm>
            <a:off x="6810963" y="529006"/>
            <a:ext cx="193172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FRAMEWORK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E07864C-03AC-4723-8EE6-5F595B5B5EEB}"/>
              </a:ext>
            </a:extLst>
          </p:cNvPr>
          <p:cNvSpPr txBox="1"/>
          <p:nvPr/>
        </p:nvSpPr>
        <p:spPr>
          <a:xfrm>
            <a:off x="6578099" y="874650"/>
            <a:ext cx="193172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VERSION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F3061F2-523E-410C-AA87-CF09215D6083}"/>
              </a:ext>
            </a:extLst>
          </p:cNvPr>
          <p:cNvSpPr txBox="1"/>
          <p:nvPr/>
        </p:nvSpPr>
        <p:spPr>
          <a:xfrm>
            <a:off x="6631244" y="1580760"/>
            <a:ext cx="2195666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TECHNOLOGIES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219BA5E-C226-4027-B00B-84382C1D9DDF}"/>
              </a:ext>
            </a:extLst>
          </p:cNvPr>
          <p:cNvSpPr txBox="1"/>
          <p:nvPr/>
        </p:nvSpPr>
        <p:spPr>
          <a:xfrm>
            <a:off x="2806079" y="993093"/>
            <a:ext cx="858329" cy="3231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CODE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F671AE-374D-423B-BD5B-49A74A7AEB7C}"/>
              </a:ext>
            </a:extLst>
          </p:cNvPr>
          <p:cNvSpPr txBox="1"/>
          <p:nvPr/>
        </p:nvSpPr>
        <p:spPr>
          <a:xfrm>
            <a:off x="5409504" y="974923"/>
            <a:ext cx="996820" cy="3231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DÉPEND</a:t>
            </a:r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39C1B7C7-4FB1-43A3-99C9-5B7004C837AE}"/>
              </a:ext>
            </a:extLst>
          </p:cNvPr>
          <p:cNvSpPr/>
          <p:nvPr/>
        </p:nvSpPr>
        <p:spPr>
          <a:xfrm rot="5400000">
            <a:off x="5872511" y="-379218"/>
            <a:ext cx="550967" cy="569079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137DE170-B4B8-411D-B7BF-E524C976D148}"/>
              </a:ext>
            </a:extLst>
          </p:cNvPr>
          <p:cNvSpPr/>
          <p:nvPr/>
        </p:nvSpPr>
        <p:spPr>
          <a:xfrm>
            <a:off x="5995110" y="2466179"/>
            <a:ext cx="305767" cy="550968"/>
          </a:xfrm>
          <a:prstGeom prst="downArrow">
            <a:avLst>
              <a:gd name="adj1" fmla="val 43499"/>
              <a:gd name="adj2" fmla="val 50000"/>
            </a:avLst>
          </a:prstGeom>
          <a:solidFill>
            <a:srgbClr val="3A81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11C5920-D25A-4117-8999-2F69980DE20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082" b="30408" l="57755" r="95510">
                        <a14:foregroundMark x1="59592" y1="27551" x2="59592" y2="5510"/>
                        <a14:foregroundMark x1="64694" y1="7347" x2="65510" y2="6735"/>
                        <a14:foregroundMark x1="64694" y1="9388" x2="65306" y2="8980"/>
                        <a14:foregroundMark x1="64694" y1="11633" x2="65510" y2="11020"/>
                        <a14:foregroundMark x1="64898" y1="13469" x2="65306" y2="12857"/>
                        <a14:foregroundMark x1="64490" y1="17959" x2="65510" y2="17143"/>
                        <a14:foregroundMark x1="64286" y1="21837" x2="65510" y2="21224"/>
                        <a14:foregroundMark x1="64694" y1="24082" x2="65510" y2="23265"/>
                        <a14:foregroundMark x1="64694" y1="25918" x2="65510" y2="25102"/>
                        <a14:foregroundMark x1="72041" y1="5306" x2="82245" y2="5306"/>
                        <a14:foregroundMark x1="84082" y1="5306" x2="94694" y2="5306"/>
                        <a14:foregroundMark x1="76939" y1="7755" x2="77959" y2="6939"/>
                        <a14:foregroundMark x1="76939" y1="11837" x2="78163" y2="11020"/>
                        <a14:foregroundMark x1="77143" y1="15714" x2="77959" y2="15102"/>
                        <a14:foregroundMark x1="77347" y1="17755" x2="78163" y2="16939"/>
                        <a14:foregroundMark x1="77143" y1="20000" x2="77959" y2="18980"/>
                        <a14:foregroundMark x1="77143" y1="21837" x2="77959" y2="21224"/>
                        <a14:foregroundMark x1="76735" y1="23878" x2="77959" y2="23265"/>
                        <a14:foregroundMark x1="76939" y1="25918" x2="77959" y2="25510"/>
                        <a14:foregroundMark x1="89388" y1="7551" x2="90000" y2="6939"/>
                        <a14:foregroundMark x1="89184" y1="11633" x2="90204" y2="11020"/>
                        <a14:foregroundMark x1="88980" y1="15918" x2="90204" y2="15102"/>
                        <a14:foregroundMark x1="88980" y1="17755" x2="90204" y2="17143"/>
                        <a14:foregroundMark x1="89184" y1="21837" x2="90000" y2="21224"/>
                        <a14:foregroundMark x1="88980" y1="24082" x2="90204" y2="23265"/>
                        <a14:foregroundMark x1="89184" y1="25918" x2="90204" y2="25306"/>
                        <a14:backgroundMark x1="64898" y1="24694" x2="65714" y2="24490"/>
                        <a14:backgroundMark x1="64694" y1="24490" x2="64694" y2="24286"/>
                      </a14:backgroundRemoval>
                    </a14:imgEffect>
                  </a14:imgLayer>
                </a14:imgProps>
              </a:ext>
            </a:extLst>
          </a:blip>
          <a:srcRect l="56807" t="2057" r="3046" b="68616"/>
          <a:stretch/>
        </p:blipFill>
        <p:spPr>
          <a:xfrm>
            <a:off x="4964434" y="2935552"/>
            <a:ext cx="2367117" cy="172909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87178E7D-496B-4FCB-B062-C471BE1DB009}"/>
              </a:ext>
            </a:extLst>
          </p:cNvPr>
          <p:cNvSpPr txBox="1"/>
          <p:nvPr/>
        </p:nvSpPr>
        <p:spPr>
          <a:xfrm>
            <a:off x="4964434" y="4278019"/>
            <a:ext cx="236711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ADMINISTRATEUR SYSTÈME</a:t>
            </a:r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E5036AC2-88D8-47D8-9582-05731A838D76}"/>
              </a:ext>
            </a:extLst>
          </p:cNvPr>
          <p:cNvSpPr/>
          <p:nvPr/>
        </p:nvSpPr>
        <p:spPr>
          <a:xfrm rot="10800000">
            <a:off x="3838162" y="3457257"/>
            <a:ext cx="1015845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56D83ADF-6E5D-4F23-B8AA-CBF9C788EE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594" b="89753" l="3500" r="95375">
                        <a14:foregroundMark x1="14000" y1="65548" x2="72375" y2="28975"/>
                        <a14:foregroundMark x1="80250" y1="62898" x2="28375" y2="39399"/>
                        <a14:foregroundMark x1="18500" y1="70318" x2="77250" y2="57420"/>
                        <a14:foregroundMark x1="65625" y1="72615" x2="41750" y2="35159"/>
                        <a14:foregroundMark x1="16500" y1="62898" x2="39625" y2="29682"/>
                        <a14:foregroundMark x1="13500" y1="59011" x2="14125" y2="50883"/>
                        <a14:foregroundMark x1="30625" y1="72615" x2="84125" y2="65548"/>
                        <a14:foregroundMark x1="88000" y1="57951" x2="69000" y2="20318"/>
                        <a14:foregroundMark x1="46250" y1="33216" x2="64125" y2="173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400134"/>
            <a:ext cx="4006270" cy="2834436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3989CCB0-ADCD-470F-8D5A-37ADC38C09CF}"/>
              </a:ext>
            </a:extLst>
          </p:cNvPr>
          <p:cNvSpPr txBox="1"/>
          <p:nvPr/>
        </p:nvSpPr>
        <p:spPr>
          <a:xfrm>
            <a:off x="3896418" y="3645422"/>
            <a:ext cx="996820" cy="29238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INSTALLE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4DA0BAAA-68D1-4FA4-9A59-F6BE15EC4D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173" y="3784488"/>
            <a:ext cx="1326991" cy="76670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5EB8CB5-3F56-4581-B3ED-625D64341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284" y="3141242"/>
            <a:ext cx="1326991" cy="76670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E0CFA4D-D336-4AD1-ADC8-5C0EF3E94C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1874" y="3408263"/>
            <a:ext cx="1326991" cy="766706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EF8EF0E4-189E-4323-9039-2AE7CE1A92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1012" y="3784488"/>
            <a:ext cx="1326991" cy="76670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B186EC9A-C627-4811-845A-CDD7E06AC5A9}"/>
              </a:ext>
            </a:extLst>
          </p:cNvPr>
          <p:cNvSpPr txBox="1"/>
          <p:nvPr/>
        </p:nvSpPr>
        <p:spPr>
          <a:xfrm>
            <a:off x="824813" y="4517636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RÉSEAU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E3D916CD-B5C6-48B5-BA1A-368314DCBD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4939" y="2843118"/>
            <a:ext cx="1326991" cy="76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29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34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F13027-01FC-449C-8870-7690477DE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3" b="92444" l="10000" r="90000">
                        <a14:foregroundMark x1="35750" y1="68889" x2="36333" y2="64889"/>
                        <a14:foregroundMark x1="27500" y1="78963" x2="67500" y2="16444"/>
                        <a14:foregroundMark x1="52750" y1="67852" x2="67667" y2="17333"/>
                        <a14:foregroundMark x1="65167" y1="61778" x2="71333" y2="19111"/>
                        <a14:foregroundMark x1="72833" y1="52296" x2="74083" y2="26519"/>
                        <a14:foregroundMark x1="54500" y1="49185" x2="56667" y2="36889"/>
                        <a14:foregroundMark x1="48500" y1="33630" x2="51500" y2="16148"/>
                        <a14:foregroundMark x1="29500" y1="83259" x2="25500" y2="56889"/>
                        <a14:foregroundMark x1="69417" y1="82667" x2="73167" y2="73778"/>
                        <a14:foregroundMark x1="55083" y1="12741" x2="49250" y2="12444"/>
                        <a14:foregroundMark x1="48083" y1="12148" x2="56333" y2="12444"/>
                        <a14:foregroundMark x1="46750" y1="13037" x2="57167" y2="12444"/>
                        <a14:foregroundMark x1="59417" y1="17037" x2="57417" y2="13037"/>
                        <a14:foregroundMark x1="50667" y1="27111" x2="55750" y2="27111"/>
                      </a14:backgroundRemoval>
                    </a14:imgEffect>
                  </a14:imgLayer>
                </a14:imgProps>
              </a:ext>
            </a:extLst>
          </a:blip>
          <a:srcRect l="21452" t="8746" r="20000" b="10968"/>
          <a:stretch/>
        </p:blipFill>
        <p:spPr>
          <a:xfrm>
            <a:off x="730045" y="393700"/>
            <a:ext cx="1873783" cy="144534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9C7365D-02A2-4DCE-BD1E-8D0423D4FDE3}"/>
              </a:ext>
            </a:extLst>
          </p:cNvPr>
          <p:cNvSpPr txBox="1"/>
          <p:nvPr/>
        </p:nvSpPr>
        <p:spPr>
          <a:xfrm>
            <a:off x="483377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DÉVELOPPEUR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151C6DA0-2933-49E6-B7B7-877E324C7CBA}"/>
              </a:ext>
            </a:extLst>
          </p:cNvPr>
          <p:cNvSpPr/>
          <p:nvPr/>
        </p:nvSpPr>
        <p:spPr>
          <a:xfrm>
            <a:off x="2797669" y="841914"/>
            <a:ext cx="1015845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0906529-5E21-4A2C-AE48-61198A1925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7894" t="16152" r="18916" b="19741"/>
          <a:stretch/>
        </p:blipFill>
        <p:spPr>
          <a:xfrm>
            <a:off x="3749408" y="470310"/>
            <a:ext cx="1619005" cy="136873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6743D38-ADB0-4991-81CC-893509775B3E}"/>
              </a:ext>
            </a:extLst>
          </p:cNvPr>
          <p:cNvSpPr txBox="1"/>
          <p:nvPr/>
        </p:nvSpPr>
        <p:spPr>
          <a:xfrm>
            <a:off x="3388441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APPLICATION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986FD77-0236-4DCB-9937-62D8E1E083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200" b="95600" l="4800" r="95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012239" y="303521"/>
            <a:ext cx="1873783" cy="170231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ACF5B4C-129B-4EF6-A7CB-F8AD2AE04978}"/>
              </a:ext>
            </a:extLst>
          </p:cNvPr>
          <p:cNvSpPr txBox="1"/>
          <p:nvPr/>
        </p:nvSpPr>
        <p:spPr>
          <a:xfrm>
            <a:off x="6396851" y="219150"/>
            <a:ext cx="193172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LIBRAIRIES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30F2C0-B4E0-41CA-8720-7ED63A6B81C4}"/>
              </a:ext>
            </a:extLst>
          </p:cNvPr>
          <p:cNvSpPr txBox="1"/>
          <p:nvPr/>
        </p:nvSpPr>
        <p:spPr>
          <a:xfrm>
            <a:off x="6810963" y="529006"/>
            <a:ext cx="193172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FRAMEWORK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E07864C-03AC-4723-8EE6-5F595B5B5EEB}"/>
              </a:ext>
            </a:extLst>
          </p:cNvPr>
          <p:cNvSpPr txBox="1"/>
          <p:nvPr/>
        </p:nvSpPr>
        <p:spPr>
          <a:xfrm>
            <a:off x="6578099" y="874650"/>
            <a:ext cx="193172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VERSION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F3061F2-523E-410C-AA87-CF09215D6083}"/>
              </a:ext>
            </a:extLst>
          </p:cNvPr>
          <p:cNvSpPr txBox="1"/>
          <p:nvPr/>
        </p:nvSpPr>
        <p:spPr>
          <a:xfrm>
            <a:off x="6631244" y="1580760"/>
            <a:ext cx="2195666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TECHNOLOGIES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219BA5E-C226-4027-B00B-84382C1D9DDF}"/>
              </a:ext>
            </a:extLst>
          </p:cNvPr>
          <p:cNvSpPr txBox="1"/>
          <p:nvPr/>
        </p:nvSpPr>
        <p:spPr>
          <a:xfrm>
            <a:off x="2806079" y="993093"/>
            <a:ext cx="858329" cy="3231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CODE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F671AE-374D-423B-BD5B-49A74A7AEB7C}"/>
              </a:ext>
            </a:extLst>
          </p:cNvPr>
          <p:cNvSpPr txBox="1"/>
          <p:nvPr/>
        </p:nvSpPr>
        <p:spPr>
          <a:xfrm>
            <a:off x="5409504" y="974923"/>
            <a:ext cx="996820" cy="3231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DÉPEND</a:t>
            </a:r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39C1B7C7-4FB1-43A3-99C9-5B7004C837AE}"/>
              </a:ext>
            </a:extLst>
          </p:cNvPr>
          <p:cNvSpPr/>
          <p:nvPr/>
        </p:nvSpPr>
        <p:spPr>
          <a:xfrm rot="5400000">
            <a:off x="5872511" y="-379218"/>
            <a:ext cx="550967" cy="569079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137DE170-B4B8-411D-B7BF-E524C976D148}"/>
              </a:ext>
            </a:extLst>
          </p:cNvPr>
          <p:cNvSpPr/>
          <p:nvPr/>
        </p:nvSpPr>
        <p:spPr>
          <a:xfrm>
            <a:off x="5995110" y="2466179"/>
            <a:ext cx="305767" cy="550968"/>
          </a:xfrm>
          <a:prstGeom prst="downArrow">
            <a:avLst>
              <a:gd name="adj1" fmla="val 43499"/>
              <a:gd name="adj2" fmla="val 50000"/>
            </a:avLst>
          </a:prstGeom>
          <a:solidFill>
            <a:srgbClr val="3A81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11C5920-D25A-4117-8999-2F69980DE20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082" b="30408" l="57755" r="95510">
                        <a14:foregroundMark x1="59592" y1="27551" x2="59592" y2="5510"/>
                        <a14:foregroundMark x1="64694" y1="7347" x2="65510" y2="6735"/>
                        <a14:foregroundMark x1="64694" y1="9388" x2="65306" y2="8980"/>
                        <a14:foregroundMark x1="64694" y1="11633" x2="65510" y2="11020"/>
                        <a14:foregroundMark x1="64898" y1="13469" x2="65306" y2="12857"/>
                        <a14:foregroundMark x1="64490" y1="17959" x2="65510" y2="17143"/>
                        <a14:foregroundMark x1="64286" y1="21837" x2="65510" y2="21224"/>
                        <a14:foregroundMark x1="64694" y1="24082" x2="65510" y2="23265"/>
                        <a14:foregroundMark x1="64694" y1="25918" x2="65510" y2="25102"/>
                        <a14:foregroundMark x1="72041" y1="5306" x2="82245" y2="5306"/>
                        <a14:foregroundMark x1="84082" y1="5306" x2="94694" y2="5306"/>
                        <a14:foregroundMark x1="76939" y1="7755" x2="77959" y2="6939"/>
                        <a14:foregroundMark x1="76939" y1="11837" x2="78163" y2="11020"/>
                        <a14:foregroundMark x1="77143" y1="15714" x2="77959" y2="15102"/>
                        <a14:foregroundMark x1="77347" y1="17755" x2="78163" y2="16939"/>
                        <a14:foregroundMark x1="77143" y1="20000" x2="77959" y2="18980"/>
                        <a14:foregroundMark x1="77143" y1="21837" x2="77959" y2="21224"/>
                        <a14:foregroundMark x1="76735" y1="23878" x2="77959" y2="23265"/>
                        <a14:foregroundMark x1="76939" y1="25918" x2="77959" y2="25510"/>
                        <a14:foregroundMark x1="89388" y1="7551" x2="90000" y2="6939"/>
                        <a14:foregroundMark x1="89184" y1="11633" x2="90204" y2="11020"/>
                        <a14:foregroundMark x1="88980" y1="15918" x2="90204" y2="15102"/>
                        <a14:foregroundMark x1="88980" y1="17755" x2="90204" y2="17143"/>
                        <a14:foregroundMark x1="89184" y1="21837" x2="90000" y2="21224"/>
                        <a14:foregroundMark x1="88980" y1="24082" x2="90204" y2="23265"/>
                        <a14:foregroundMark x1="89184" y1="25918" x2="90204" y2="25306"/>
                        <a14:backgroundMark x1="64898" y1="24694" x2="65714" y2="24490"/>
                        <a14:backgroundMark x1="64694" y1="24490" x2="64694" y2="24286"/>
                      </a14:backgroundRemoval>
                    </a14:imgEffect>
                  </a14:imgLayer>
                </a14:imgProps>
              </a:ext>
            </a:extLst>
          </a:blip>
          <a:srcRect l="56807" t="2057" r="3046" b="68616"/>
          <a:stretch/>
        </p:blipFill>
        <p:spPr>
          <a:xfrm>
            <a:off x="4964434" y="2935552"/>
            <a:ext cx="2367117" cy="172909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87178E7D-496B-4FCB-B062-C471BE1DB009}"/>
              </a:ext>
            </a:extLst>
          </p:cNvPr>
          <p:cNvSpPr txBox="1"/>
          <p:nvPr/>
        </p:nvSpPr>
        <p:spPr>
          <a:xfrm>
            <a:off x="4964434" y="4278019"/>
            <a:ext cx="236711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ADMINISTRATEUR SYSTÈME</a:t>
            </a:r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E5036AC2-88D8-47D8-9582-05731A838D76}"/>
              </a:ext>
            </a:extLst>
          </p:cNvPr>
          <p:cNvSpPr/>
          <p:nvPr/>
        </p:nvSpPr>
        <p:spPr>
          <a:xfrm rot="10800000">
            <a:off x="3838162" y="3457257"/>
            <a:ext cx="1015845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56D83ADF-6E5D-4F23-B8AA-CBF9C788EE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594" b="89753" l="3500" r="95375">
                        <a14:foregroundMark x1="14000" y1="65548" x2="72375" y2="28975"/>
                        <a14:foregroundMark x1="80250" y1="62898" x2="28375" y2="39399"/>
                        <a14:foregroundMark x1="18500" y1="70318" x2="77250" y2="57420"/>
                        <a14:foregroundMark x1="65625" y1="72615" x2="41750" y2="35159"/>
                        <a14:foregroundMark x1="16500" y1="62898" x2="39625" y2="29682"/>
                        <a14:foregroundMark x1="13500" y1="59011" x2="14125" y2="50883"/>
                        <a14:foregroundMark x1="30625" y1="72615" x2="84125" y2="65548"/>
                        <a14:foregroundMark x1="88000" y1="57951" x2="69000" y2="20318"/>
                        <a14:foregroundMark x1="46250" y1="33216" x2="64125" y2="173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400134"/>
            <a:ext cx="4006270" cy="2834436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3989CCB0-ADCD-470F-8D5A-37ADC38C09CF}"/>
              </a:ext>
            </a:extLst>
          </p:cNvPr>
          <p:cNvSpPr txBox="1"/>
          <p:nvPr/>
        </p:nvSpPr>
        <p:spPr>
          <a:xfrm>
            <a:off x="3896418" y="3645422"/>
            <a:ext cx="996820" cy="29238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INSTALLE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4DA0BAAA-68D1-4FA4-9A59-F6BE15EC4D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173" y="3784488"/>
            <a:ext cx="1326991" cy="76670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5EB8CB5-3F56-4581-B3ED-625D64341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284" y="3141242"/>
            <a:ext cx="1326991" cy="76670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B31CE700-8A18-4909-8B19-BDC3F784CD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4939" y="2843118"/>
            <a:ext cx="1326991" cy="76670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E0CFA4D-D336-4AD1-ADC8-5C0EF3E94C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1874" y="3408263"/>
            <a:ext cx="1326991" cy="766706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EF8EF0E4-189E-4323-9039-2AE7CE1A92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1012" y="3784488"/>
            <a:ext cx="1326991" cy="76670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B186EC9A-C627-4811-845A-CDD7E06AC5A9}"/>
              </a:ext>
            </a:extLst>
          </p:cNvPr>
          <p:cNvSpPr txBox="1"/>
          <p:nvPr/>
        </p:nvSpPr>
        <p:spPr>
          <a:xfrm>
            <a:off x="824813" y="4517636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RÉSEAU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5D2629-5344-48F3-87F3-32ED7B094603}"/>
              </a:ext>
            </a:extLst>
          </p:cNvPr>
          <p:cNvSpPr/>
          <p:nvPr/>
        </p:nvSpPr>
        <p:spPr>
          <a:xfrm>
            <a:off x="6396851" y="261387"/>
            <a:ext cx="2367117" cy="1702310"/>
          </a:xfrm>
          <a:prstGeom prst="rect">
            <a:avLst/>
          </a:prstGeom>
          <a:noFill/>
          <a:ln w="57150">
            <a:solidFill>
              <a:srgbClr val="A417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825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35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F13027-01FC-449C-8870-7690477DE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3" b="92444" l="10000" r="90000">
                        <a14:foregroundMark x1="35750" y1="68889" x2="36333" y2="64889"/>
                        <a14:foregroundMark x1="27500" y1="78963" x2="67500" y2="16444"/>
                        <a14:foregroundMark x1="52750" y1="67852" x2="67667" y2="17333"/>
                        <a14:foregroundMark x1="65167" y1="61778" x2="71333" y2="19111"/>
                        <a14:foregroundMark x1="72833" y1="52296" x2="74083" y2="26519"/>
                        <a14:foregroundMark x1="54500" y1="49185" x2="56667" y2="36889"/>
                        <a14:foregroundMark x1="48500" y1="33630" x2="51500" y2="16148"/>
                        <a14:foregroundMark x1="29500" y1="83259" x2="25500" y2="56889"/>
                        <a14:foregroundMark x1="69417" y1="82667" x2="73167" y2="73778"/>
                        <a14:foregroundMark x1="55083" y1="12741" x2="49250" y2="12444"/>
                        <a14:foregroundMark x1="48083" y1="12148" x2="56333" y2="12444"/>
                        <a14:foregroundMark x1="46750" y1="13037" x2="57167" y2="12444"/>
                        <a14:foregroundMark x1="59417" y1="17037" x2="57417" y2="13037"/>
                        <a14:foregroundMark x1="50667" y1="27111" x2="55750" y2="27111"/>
                      </a14:backgroundRemoval>
                    </a14:imgEffect>
                  </a14:imgLayer>
                </a14:imgProps>
              </a:ext>
            </a:extLst>
          </a:blip>
          <a:srcRect l="21452" t="8746" r="20000" b="10968"/>
          <a:stretch/>
        </p:blipFill>
        <p:spPr>
          <a:xfrm>
            <a:off x="730045" y="393700"/>
            <a:ext cx="1873783" cy="144534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9C7365D-02A2-4DCE-BD1E-8D0423D4FDE3}"/>
              </a:ext>
            </a:extLst>
          </p:cNvPr>
          <p:cNvSpPr txBox="1"/>
          <p:nvPr/>
        </p:nvSpPr>
        <p:spPr>
          <a:xfrm>
            <a:off x="483377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DÉVELOPPEUR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151C6DA0-2933-49E6-B7B7-877E324C7CBA}"/>
              </a:ext>
            </a:extLst>
          </p:cNvPr>
          <p:cNvSpPr/>
          <p:nvPr/>
        </p:nvSpPr>
        <p:spPr>
          <a:xfrm>
            <a:off x="2797669" y="841914"/>
            <a:ext cx="1015845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0906529-5E21-4A2C-AE48-61198A1925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7894" t="16152" r="18916" b="19741"/>
          <a:stretch/>
        </p:blipFill>
        <p:spPr>
          <a:xfrm>
            <a:off x="3749408" y="470310"/>
            <a:ext cx="1619005" cy="136873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6743D38-ADB0-4991-81CC-893509775B3E}"/>
              </a:ext>
            </a:extLst>
          </p:cNvPr>
          <p:cNvSpPr txBox="1"/>
          <p:nvPr/>
        </p:nvSpPr>
        <p:spPr>
          <a:xfrm>
            <a:off x="3388441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APPLICATION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986FD77-0236-4DCB-9937-62D8E1E083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200" b="95600" l="4800" r="95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012239" y="303521"/>
            <a:ext cx="1873783" cy="170231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ACF5B4C-129B-4EF6-A7CB-F8AD2AE04978}"/>
              </a:ext>
            </a:extLst>
          </p:cNvPr>
          <p:cNvSpPr txBox="1"/>
          <p:nvPr/>
        </p:nvSpPr>
        <p:spPr>
          <a:xfrm>
            <a:off x="6396851" y="219150"/>
            <a:ext cx="193172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LIBRAIRIES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30F2C0-B4E0-41CA-8720-7ED63A6B81C4}"/>
              </a:ext>
            </a:extLst>
          </p:cNvPr>
          <p:cNvSpPr txBox="1"/>
          <p:nvPr/>
        </p:nvSpPr>
        <p:spPr>
          <a:xfrm>
            <a:off x="6810963" y="529006"/>
            <a:ext cx="193172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FRAMEWORK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E07864C-03AC-4723-8EE6-5F595B5B5EEB}"/>
              </a:ext>
            </a:extLst>
          </p:cNvPr>
          <p:cNvSpPr txBox="1"/>
          <p:nvPr/>
        </p:nvSpPr>
        <p:spPr>
          <a:xfrm>
            <a:off x="6578099" y="874650"/>
            <a:ext cx="193172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VERSION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F3061F2-523E-410C-AA87-CF09215D6083}"/>
              </a:ext>
            </a:extLst>
          </p:cNvPr>
          <p:cNvSpPr txBox="1"/>
          <p:nvPr/>
        </p:nvSpPr>
        <p:spPr>
          <a:xfrm>
            <a:off x="6631244" y="1580760"/>
            <a:ext cx="2195666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TECHNOLOGIES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219BA5E-C226-4027-B00B-84382C1D9DDF}"/>
              </a:ext>
            </a:extLst>
          </p:cNvPr>
          <p:cNvSpPr txBox="1"/>
          <p:nvPr/>
        </p:nvSpPr>
        <p:spPr>
          <a:xfrm>
            <a:off x="2806079" y="993093"/>
            <a:ext cx="858329" cy="3231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CODE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F671AE-374D-423B-BD5B-49A74A7AEB7C}"/>
              </a:ext>
            </a:extLst>
          </p:cNvPr>
          <p:cNvSpPr txBox="1"/>
          <p:nvPr/>
        </p:nvSpPr>
        <p:spPr>
          <a:xfrm>
            <a:off x="5409504" y="974923"/>
            <a:ext cx="996820" cy="3231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DÉPEND</a:t>
            </a:r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39C1B7C7-4FB1-43A3-99C9-5B7004C837AE}"/>
              </a:ext>
            </a:extLst>
          </p:cNvPr>
          <p:cNvSpPr/>
          <p:nvPr/>
        </p:nvSpPr>
        <p:spPr>
          <a:xfrm rot="5400000">
            <a:off x="5872511" y="-379218"/>
            <a:ext cx="550967" cy="569079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137DE170-B4B8-411D-B7BF-E524C976D148}"/>
              </a:ext>
            </a:extLst>
          </p:cNvPr>
          <p:cNvSpPr/>
          <p:nvPr/>
        </p:nvSpPr>
        <p:spPr>
          <a:xfrm>
            <a:off x="5995110" y="2466179"/>
            <a:ext cx="305767" cy="550968"/>
          </a:xfrm>
          <a:prstGeom prst="downArrow">
            <a:avLst>
              <a:gd name="adj1" fmla="val 43499"/>
              <a:gd name="adj2" fmla="val 50000"/>
            </a:avLst>
          </a:prstGeom>
          <a:solidFill>
            <a:srgbClr val="3A81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11C5920-D25A-4117-8999-2F69980DE20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082" b="30408" l="57755" r="95510">
                        <a14:foregroundMark x1="59592" y1="27551" x2="59592" y2="5510"/>
                        <a14:foregroundMark x1="64694" y1="7347" x2="65510" y2="6735"/>
                        <a14:foregroundMark x1="64694" y1="9388" x2="65306" y2="8980"/>
                        <a14:foregroundMark x1="64694" y1="11633" x2="65510" y2="11020"/>
                        <a14:foregroundMark x1="64898" y1="13469" x2="65306" y2="12857"/>
                        <a14:foregroundMark x1="64490" y1="17959" x2="65510" y2="17143"/>
                        <a14:foregroundMark x1="64286" y1="21837" x2="65510" y2="21224"/>
                        <a14:foregroundMark x1="64694" y1="24082" x2="65510" y2="23265"/>
                        <a14:foregroundMark x1="64694" y1="25918" x2="65510" y2="25102"/>
                        <a14:foregroundMark x1="72041" y1="5306" x2="82245" y2="5306"/>
                        <a14:foregroundMark x1="84082" y1="5306" x2="94694" y2="5306"/>
                        <a14:foregroundMark x1="76939" y1="7755" x2="77959" y2="6939"/>
                        <a14:foregroundMark x1="76939" y1="11837" x2="78163" y2="11020"/>
                        <a14:foregroundMark x1="77143" y1="15714" x2="77959" y2="15102"/>
                        <a14:foregroundMark x1="77347" y1="17755" x2="78163" y2="16939"/>
                        <a14:foregroundMark x1="77143" y1="20000" x2="77959" y2="18980"/>
                        <a14:foregroundMark x1="77143" y1="21837" x2="77959" y2="21224"/>
                        <a14:foregroundMark x1="76735" y1="23878" x2="77959" y2="23265"/>
                        <a14:foregroundMark x1="76939" y1="25918" x2="77959" y2="25510"/>
                        <a14:foregroundMark x1="89388" y1="7551" x2="90000" y2="6939"/>
                        <a14:foregroundMark x1="89184" y1="11633" x2="90204" y2="11020"/>
                        <a14:foregroundMark x1="88980" y1="15918" x2="90204" y2="15102"/>
                        <a14:foregroundMark x1="88980" y1="17755" x2="90204" y2="17143"/>
                        <a14:foregroundMark x1="89184" y1="21837" x2="90000" y2="21224"/>
                        <a14:foregroundMark x1="88980" y1="24082" x2="90204" y2="23265"/>
                        <a14:foregroundMark x1="89184" y1="25918" x2="90204" y2="25306"/>
                        <a14:backgroundMark x1="64898" y1="24694" x2="65714" y2="24490"/>
                        <a14:backgroundMark x1="64694" y1="24490" x2="64694" y2="24286"/>
                      </a14:backgroundRemoval>
                    </a14:imgEffect>
                  </a14:imgLayer>
                </a14:imgProps>
              </a:ext>
            </a:extLst>
          </a:blip>
          <a:srcRect l="56807" t="2057" r="3046" b="68616"/>
          <a:stretch/>
        </p:blipFill>
        <p:spPr>
          <a:xfrm>
            <a:off x="4964434" y="2935552"/>
            <a:ext cx="2367117" cy="172909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87178E7D-496B-4FCB-B062-C471BE1DB009}"/>
              </a:ext>
            </a:extLst>
          </p:cNvPr>
          <p:cNvSpPr txBox="1"/>
          <p:nvPr/>
        </p:nvSpPr>
        <p:spPr>
          <a:xfrm>
            <a:off x="4964434" y="4278019"/>
            <a:ext cx="236711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ADMINISTRATEUR SYSTÈME</a:t>
            </a:r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E5036AC2-88D8-47D8-9582-05731A838D76}"/>
              </a:ext>
            </a:extLst>
          </p:cNvPr>
          <p:cNvSpPr/>
          <p:nvPr/>
        </p:nvSpPr>
        <p:spPr>
          <a:xfrm rot="10800000">
            <a:off x="3838162" y="3457257"/>
            <a:ext cx="1015845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56D83ADF-6E5D-4F23-B8AA-CBF9C788EE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594" b="89753" l="3500" r="95375">
                        <a14:foregroundMark x1="14000" y1="65548" x2="72375" y2="28975"/>
                        <a14:foregroundMark x1="80250" y1="62898" x2="28375" y2="39399"/>
                        <a14:foregroundMark x1="18500" y1="70318" x2="77250" y2="57420"/>
                        <a14:foregroundMark x1="65625" y1="72615" x2="41750" y2="35159"/>
                        <a14:foregroundMark x1="16500" y1="62898" x2="39625" y2="29682"/>
                        <a14:foregroundMark x1="13500" y1="59011" x2="14125" y2="50883"/>
                        <a14:foregroundMark x1="30625" y1="72615" x2="84125" y2="65548"/>
                        <a14:foregroundMark x1="88000" y1="57951" x2="69000" y2="20318"/>
                        <a14:foregroundMark x1="46250" y1="33216" x2="64125" y2="173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400134"/>
            <a:ext cx="4006270" cy="2834436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3989CCB0-ADCD-470F-8D5A-37ADC38C09CF}"/>
              </a:ext>
            </a:extLst>
          </p:cNvPr>
          <p:cNvSpPr txBox="1"/>
          <p:nvPr/>
        </p:nvSpPr>
        <p:spPr>
          <a:xfrm>
            <a:off x="3896418" y="3645422"/>
            <a:ext cx="996820" cy="29238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INSTALLE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4DA0BAAA-68D1-4FA4-9A59-F6BE15EC4D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173" y="3784488"/>
            <a:ext cx="1326991" cy="76670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5EB8CB5-3F56-4581-B3ED-625D64341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284" y="3141242"/>
            <a:ext cx="1326991" cy="76670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B31CE700-8A18-4909-8B19-BDC3F784CD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4939" y="2843118"/>
            <a:ext cx="1326991" cy="76670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E0CFA4D-D336-4AD1-ADC8-5C0EF3E94C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1874" y="3408263"/>
            <a:ext cx="1326991" cy="766706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EF8EF0E4-189E-4323-9039-2AE7CE1A92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1012" y="3784488"/>
            <a:ext cx="1326991" cy="76670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B186EC9A-C627-4811-845A-CDD7E06AC5A9}"/>
              </a:ext>
            </a:extLst>
          </p:cNvPr>
          <p:cNvSpPr txBox="1"/>
          <p:nvPr/>
        </p:nvSpPr>
        <p:spPr>
          <a:xfrm>
            <a:off x="824813" y="4517636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RÉSEAU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5D2629-5344-48F3-87F3-32ED7B094603}"/>
              </a:ext>
            </a:extLst>
          </p:cNvPr>
          <p:cNvSpPr/>
          <p:nvPr/>
        </p:nvSpPr>
        <p:spPr>
          <a:xfrm>
            <a:off x="6396851" y="261387"/>
            <a:ext cx="2367117" cy="1702310"/>
          </a:xfrm>
          <a:prstGeom prst="rect">
            <a:avLst/>
          </a:prstGeom>
          <a:noFill/>
          <a:ln w="57150">
            <a:solidFill>
              <a:srgbClr val="A417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A332290-CBAA-4346-A981-A2750C7982C8}"/>
              </a:ext>
            </a:extLst>
          </p:cNvPr>
          <p:cNvCxnSpPr>
            <a:cxnSpLocks/>
            <a:stCxn id="3" idx="1"/>
            <a:endCxn id="33" idx="0"/>
          </p:cNvCxnSpPr>
          <p:nvPr/>
        </p:nvCxnSpPr>
        <p:spPr>
          <a:xfrm flipH="1">
            <a:off x="2528435" y="1112542"/>
            <a:ext cx="3868416" cy="17305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644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36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F13027-01FC-449C-8870-7690477DE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3" b="92444" l="10000" r="90000">
                        <a14:foregroundMark x1="35750" y1="68889" x2="36333" y2="64889"/>
                        <a14:foregroundMark x1="27500" y1="78963" x2="67500" y2="16444"/>
                        <a14:foregroundMark x1="52750" y1="67852" x2="67667" y2="17333"/>
                        <a14:foregroundMark x1="65167" y1="61778" x2="71333" y2="19111"/>
                        <a14:foregroundMark x1="72833" y1="52296" x2="74083" y2="26519"/>
                        <a14:foregroundMark x1="54500" y1="49185" x2="56667" y2="36889"/>
                        <a14:foregroundMark x1="48500" y1="33630" x2="51500" y2="16148"/>
                        <a14:foregroundMark x1="29500" y1="83259" x2="25500" y2="56889"/>
                        <a14:foregroundMark x1="69417" y1="82667" x2="73167" y2="73778"/>
                        <a14:foregroundMark x1="55083" y1="12741" x2="49250" y2="12444"/>
                        <a14:foregroundMark x1="48083" y1="12148" x2="56333" y2="12444"/>
                        <a14:foregroundMark x1="46750" y1="13037" x2="57167" y2="12444"/>
                        <a14:foregroundMark x1="59417" y1="17037" x2="57417" y2="13037"/>
                        <a14:foregroundMark x1="50667" y1="27111" x2="55750" y2="27111"/>
                      </a14:backgroundRemoval>
                    </a14:imgEffect>
                  </a14:imgLayer>
                </a14:imgProps>
              </a:ext>
            </a:extLst>
          </a:blip>
          <a:srcRect l="21452" t="8746" r="20000" b="10968"/>
          <a:stretch/>
        </p:blipFill>
        <p:spPr>
          <a:xfrm>
            <a:off x="730045" y="393700"/>
            <a:ext cx="1873783" cy="144534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9C7365D-02A2-4DCE-BD1E-8D0423D4FDE3}"/>
              </a:ext>
            </a:extLst>
          </p:cNvPr>
          <p:cNvSpPr txBox="1"/>
          <p:nvPr/>
        </p:nvSpPr>
        <p:spPr>
          <a:xfrm>
            <a:off x="483377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DÉVELOPPEUR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151C6DA0-2933-49E6-B7B7-877E324C7CBA}"/>
              </a:ext>
            </a:extLst>
          </p:cNvPr>
          <p:cNvSpPr/>
          <p:nvPr/>
        </p:nvSpPr>
        <p:spPr>
          <a:xfrm>
            <a:off x="2797669" y="841914"/>
            <a:ext cx="1015845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0906529-5E21-4A2C-AE48-61198A1925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7894" t="16152" r="18916" b="19741"/>
          <a:stretch/>
        </p:blipFill>
        <p:spPr>
          <a:xfrm>
            <a:off x="3749408" y="470310"/>
            <a:ext cx="1619005" cy="136873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6743D38-ADB0-4991-81CC-893509775B3E}"/>
              </a:ext>
            </a:extLst>
          </p:cNvPr>
          <p:cNvSpPr txBox="1"/>
          <p:nvPr/>
        </p:nvSpPr>
        <p:spPr>
          <a:xfrm>
            <a:off x="3388441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APPLICATION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986FD77-0236-4DCB-9937-62D8E1E083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200" b="95600" l="4800" r="95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012239" y="303521"/>
            <a:ext cx="1873783" cy="170231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ACF5B4C-129B-4EF6-A7CB-F8AD2AE04978}"/>
              </a:ext>
            </a:extLst>
          </p:cNvPr>
          <p:cNvSpPr txBox="1"/>
          <p:nvPr/>
        </p:nvSpPr>
        <p:spPr>
          <a:xfrm>
            <a:off x="6396851" y="219150"/>
            <a:ext cx="193172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LIBRAIRIES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30F2C0-B4E0-41CA-8720-7ED63A6B81C4}"/>
              </a:ext>
            </a:extLst>
          </p:cNvPr>
          <p:cNvSpPr txBox="1"/>
          <p:nvPr/>
        </p:nvSpPr>
        <p:spPr>
          <a:xfrm>
            <a:off x="6810963" y="529006"/>
            <a:ext cx="193172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FRAMEWORK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E07864C-03AC-4723-8EE6-5F595B5B5EEB}"/>
              </a:ext>
            </a:extLst>
          </p:cNvPr>
          <p:cNvSpPr txBox="1"/>
          <p:nvPr/>
        </p:nvSpPr>
        <p:spPr>
          <a:xfrm>
            <a:off x="6578099" y="874650"/>
            <a:ext cx="193172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VERSION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F3061F2-523E-410C-AA87-CF09215D6083}"/>
              </a:ext>
            </a:extLst>
          </p:cNvPr>
          <p:cNvSpPr txBox="1"/>
          <p:nvPr/>
        </p:nvSpPr>
        <p:spPr>
          <a:xfrm>
            <a:off x="6631244" y="1580760"/>
            <a:ext cx="2195666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TECHNOLOGIES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219BA5E-C226-4027-B00B-84382C1D9DDF}"/>
              </a:ext>
            </a:extLst>
          </p:cNvPr>
          <p:cNvSpPr txBox="1"/>
          <p:nvPr/>
        </p:nvSpPr>
        <p:spPr>
          <a:xfrm>
            <a:off x="2806079" y="993093"/>
            <a:ext cx="858329" cy="3231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CODE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F671AE-374D-423B-BD5B-49A74A7AEB7C}"/>
              </a:ext>
            </a:extLst>
          </p:cNvPr>
          <p:cNvSpPr txBox="1"/>
          <p:nvPr/>
        </p:nvSpPr>
        <p:spPr>
          <a:xfrm>
            <a:off x="5409504" y="974923"/>
            <a:ext cx="996820" cy="3231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DÉPEND</a:t>
            </a:r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39C1B7C7-4FB1-43A3-99C9-5B7004C837AE}"/>
              </a:ext>
            </a:extLst>
          </p:cNvPr>
          <p:cNvSpPr/>
          <p:nvPr/>
        </p:nvSpPr>
        <p:spPr>
          <a:xfrm rot="5400000">
            <a:off x="5872511" y="-379218"/>
            <a:ext cx="550967" cy="569079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137DE170-B4B8-411D-B7BF-E524C976D148}"/>
              </a:ext>
            </a:extLst>
          </p:cNvPr>
          <p:cNvSpPr/>
          <p:nvPr/>
        </p:nvSpPr>
        <p:spPr>
          <a:xfrm>
            <a:off x="5995110" y="2466179"/>
            <a:ext cx="305767" cy="550968"/>
          </a:xfrm>
          <a:prstGeom prst="downArrow">
            <a:avLst>
              <a:gd name="adj1" fmla="val 43499"/>
              <a:gd name="adj2" fmla="val 50000"/>
            </a:avLst>
          </a:prstGeom>
          <a:solidFill>
            <a:srgbClr val="3A81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11C5920-D25A-4117-8999-2F69980DE20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082" b="30408" l="57755" r="95510">
                        <a14:foregroundMark x1="59592" y1="27551" x2="59592" y2="5510"/>
                        <a14:foregroundMark x1="64694" y1="7347" x2="65510" y2="6735"/>
                        <a14:foregroundMark x1="64694" y1="9388" x2="65306" y2="8980"/>
                        <a14:foregroundMark x1="64694" y1="11633" x2="65510" y2="11020"/>
                        <a14:foregroundMark x1="64898" y1="13469" x2="65306" y2="12857"/>
                        <a14:foregroundMark x1="64490" y1="17959" x2="65510" y2="17143"/>
                        <a14:foregroundMark x1="64286" y1="21837" x2="65510" y2="21224"/>
                        <a14:foregroundMark x1="64694" y1="24082" x2="65510" y2="23265"/>
                        <a14:foregroundMark x1="64694" y1="25918" x2="65510" y2="25102"/>
                        <a14:foregroundMark x1="72041" y1="5306" x2="82245" y2="5306"/>
                        <a14:foregroundMark x1="84082" y1="5306" x2="94694" y2="5306"/>
                        <a14:foregroundMark x1="76939" y1="7755" x2="77959" y2="6939"/>
                        <a14:foregroundMark x1="76939" y1="11837" x2="78163" y2="11020"/>
                        <a14:foregroundMark x1="77143" y1="15714" x2="77959" y2="15102"/>
                        <a14:foregroundMark x1="77347" y1="17755" x2="78163" y2="16939"/>
                        <a14:foregroundMark x1="77143" y1="20000" x2="77959" y2="18980"/>
                        <a14:foregroundMark x1="77143" y1="21837" x2="77959" y2="21224"/>
                        <a14:foregroundMark x1="76735" y1="23878" x2="77959" y2="23265"/>
                        <a14:foregroundMark x1="76939" y1="25918" x2="77959" y2="25510"/>
                        <a14:foregroundMark x1="89388" y1="7551" x2="90000" y2="6939"/>
                        <a14:foregroundMark x1="89184" y1="11633" x2="90204" y2="11020"/>
                        <a14:foregroundMark x1="88980" y1="15918" x2="90204" y2="15102"/>
                        <a14:foregroundMark x1="88980" y1="17755" x2="90204" y2="17143"/>
                        <a14:foregroundMark x1="89184" y1="21837" x2="90000" y2="21224"/>
                        <a14:foregroundMark x1="88980" y1="24082" x2="90204" y2="23265"/>
                        <a14:foregroundMark x1="89184" y1="25918" x2="90204" y2="25306"/>
                        <a14:backgroundMark x1="64898" y1="24694" x2="65714" y2="24490"/>
                        <a14:backgroundMark x1="64694" y1="24490" x2="64694" y2="24286"/>
                      </a14:backgroundRemoval>
                    </a14:imgEffect>
                  </a14:imgLayer>
                </a14:imgProps>
              </a:ext>
            </a:extLst>
          </a:blip>
          <a:srcRect l="56807" t="2057" r="3046" b="68616"/>
          <a:stretch/>
        </p:blipFill>
        <p:spPr>
          <a:xfrm>
            <a:off x="4964434" y="2935552"/>
            <a:ext cx="2367117" cy="172909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87178E7D-496B-4FCB-B062-C471BE1DB009}"/>
              </a:ext>
            </a:extLst>
          </p:cNvPr>
          <p:cNvSpPr txBox="1"/>
          <p:nvPr/>
        </p:nvSpPr>
        <p:spPr>
          <a:xfrm>
            <a:off x="4964434" y="4278019"/>
            <a:ext cx="236711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ADMINISTRATEUR SYSTÈME</a:t>
            </a:r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E5036AC2-88D8-47D8-9582-05731A838D76}"/>
              </a:ext>
            </a:extLst>
          </p:cNvPr>
          <p:cNvSpPr/>
          <p:nvPr/>
        </p:nvSpPr>
        <p:spPr>
          <a:xfrm rot="10800000">
            <a:off x="3838162" y="3457257"/>
            <a:ext cx="1015845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56D83ADF-6E5D-4F23-B8AA-CBF9C788EE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594" b="89753" l="3500" r="95375">
                        <a14:foregroundMark x1="14000" y1="65548" x2="72375" y2="28975"/>
                        <a14:foregroundMark x1="80250" y1="62898" x2="28375" y2="39399"/>
                        <a14:foregroundMark x1="18500" y1="70318" x2="77250" y2="57420"/>
                        <a14:foregroundMark x1="65625" y1="72615" x2="41750" y2="35159"/>
                        <a14:foregroundMark x1="16500" y1="62898" x2="39625" y2="29682"/>
                        <a14:foregroundMark x1="13500" y1="59011" x2="14125" y2="50883"/>
                        <a14:foregroundMark x1="30625" y1="72615" x2="84125" y2="65548"/>
                        <a14:foregroundMark x1="88000" y1="57951" x2="69000" y2="20318"/>
                        <a14:foregroundMark x1="46250" y1="33216" x2="64125" y2="173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400134"/>
            <a:ext cx="4006270" cy="2834436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3989CCB0-ADCD-470F-8D5A-37ADC38C09CF}"/>
              </a:ext>
            </a:extLst>
          </p:cNvPr>
          <p:cNvSpPr txBox="1"/>
          <p:nvPr/>
        </p:nvSpPr>
        <p:spPr>
          <a:xfrm>
            <a:off x="3896418" y="3645422"/>
            <a:ext cx="996820" cy="29238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INSTALLE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4DA0BAAA-68D1-4FA4-9A59-F6BE15EC4D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173" y="3784488"/>
            <a:ext cx="1326991" cy="76670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5EB8CB5-3F56-4581-B3ED-625D64341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284" y="3141242"/>
            <a:ext cx="1326991" cy="76670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B31CE700-8A18-4909-8B19-BDC3F784CD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4939" y="2843118"/>
            <a:ext cx="1326991" cy="76670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E0CFA4D-D336-4AD1-ADC8-5C0EF3E94C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1874" y="3408263"/>
            <a:ext cx="1326991" cy="766706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EF8EF0E4-189E-4323-9039-2AE7CE1A92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1012" y="3784488"/>
            <a:ext cx="1326991" cy="76670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B186EC9A-C627-4811-845A-CDD7E06AC5A9}"/>
              </a:ext>
            </a:extLst>
          </p:cNvPr>
          <p:cNvSpPr txBox="1"/>
          <p:nvPr/>
        </p:nvSpPr>
        <p:spPr>
          <a:xfrm>
            <a:off x="824813" y="4517636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RÉSEAU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5D2629-5344-48F3-87F3-32ED7B094603}"/>
              </a:ext>
            </a:extLst>
          </p:cNvPr>
          <p:cNvSpPr/>
          <p:nvPr/>
        </p:nvSpPr>
        <p:spPr>
          <a:xfrm>
            <a:off x="6396851" y="261387"/>
            <a:ext cx="2367117" cy="1702310"/>
          </a:xfrm>
          <a:prstGeom prst="rect">
            <a:avLst/>
          </a:prstGeom>
          <a:noFill/>
          <a:ln w="57150">
            <a:solidFill>
              <a:srgbClr val="A417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A332290-CBAA-4346-A981-A2750C7982C8}"/>
              </a:ext>
            </a:extLst>
          </p:cNvPr>
          <p:cNvCxnSpPr>
            <a:cxnSpLocks/>
            <a:stCxn id="3" idx="1"/>
            <a:endCxn id="33" idx="0"/>
          </p:cNvCxnSpPr>
          <p:nvPr/>
        </p:nvCxnSpPr>
        <p:spPr>
          <a:xfrm flipH="1">
            <a:off x="2528435" y="1112542"/>
            <a:ext cx="3868416" cy="17305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B1C362C-C2DE-426C-8540-EDA56B6F441A}"/>
              </a:ext>
            </a:extLst>
          </p:cNvPr>
          <p:cNvCxnSpPr>
            <a:endCxn id="32" idx="0"/>
          </p:cNvCxnSpPr>
          <p:nvPr/>
        </p:nvCxnSpPr>
        <p:spPr>
          <a:xfrm flipH="1">
            <a:off x="1524780" y="1143243"/>
            <a:ext cx="4902028" cy="1997999"/>
          </a:xfrm>
          <a:prstGeom prst="straightConnector1">
            <a:avLst/>
          </a:prstGeom>
          <a:ln w="38100">
            <a:solidFill>
              <a:srgbClr val="A417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97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37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F13027-01FC-449C-8870-7690477DE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3" b="92444" l="10000" r="90000">
                        <a14:foregroundMark x1="35750" y1="68889" x2="36333" y2="64889"/>
                        <a14:foregroundMark x1="27500" y1="78963" x2="67500" y2="16444"/>
                        <a14:foregroundMark x1="52750" y1="67852" x2="67667" y2="17333"/>
                        <a14:foregroundMark x1="65167" y1="61778" x2="71333" y2="19111"/>
                        <a14:foregroundMark x1="72833" y1="52296" x2="74083" y2="26519"/>
                        <a14:foregroundMark x1="54500" y1="49185" x2="56667" y2="36889"/>
                        <a14:foregroundMark x1="48500" y1="33630" x2="51500" y2="16148"/>
                        <a14:foregroundMark x1="29500" y1="83259" x2="25500" y2="56889"/>
                        <a14:foregroundMark x1="69417" y1="82667" x2="73167" y2="73778"/>
                        <a14:foregroundMark x1="55083" y1="12741" x2="49250" y2="12444"/>
                        <a14:foregroundMark x1="48083" y1="12148" x2="56333" y2="12444"/>
                        <a14:foregroundMark x1="46750" y1="13037" x2="57167" y2="12444"/>
                        <a14:foregroundMark x1="59417" y1="17037" x2="57417" y2="13037"/>
                        <a14:foregroundMark x1="50667" y1="27111" x2="55750" y2="27111"/>
                      </a14:backgroundRemoval>
                    </a14:imgEffect>
                  </a14:imgLayer>
                </a14:imgProps>
              </a:ext>
            </a:extLst>
          </a:blip>
          <a:srcRect l="21452" t="8746" r="20000" b="10968"/>
          <a:stretch/>
        </p:blipFill>
        <p:spPr>
          <a:xfrm>
            <a:off x="730045" y="393700"/>
            <a:ext cx="1873783" cy="144534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9C7365D-02A2-4DCE-BD1E-8D0423D4FDE3}"/>
              </a:ext>
            </a:extLst>
          </p:cNvPr>
          <p:cNvSpPr txBox="1"/>
          <p:nvPr/>
        </p:nvSpPr>
        <p:spPr>
          <a:xfrm>
            <a:off x="483377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DÉVELOPPEUR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151C6DA0-2933-49E6-B7B7-877E324C7CBA}"/>
              </a:ext>
            </a:extLst>
          </p:cNvPr>
          <p:cNvSpPr/>
          <p:nvPr/>
        </p:nvSpPr>
        <p:spPr>
          <a:xfrm>
            <a:off x="2797669" y="841914"/>
            <a:ext cx="1015845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0906529-5E21-4A2C-AE48-61198A1925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7894" t="16152" r="18916" b="19741"/>
          <a:stretch/>
        </p:blipFill>
        <p:spPr>
          <a:xfrm>
            <a:off x="3749408" y="470310"/>
            <a:ext cx="1619005" cy="136873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6743D38-ADB0-4991-81CC-893509775B3E}"/>
              </a:ext>
            </a:extLst>
          </p:cNvPr>
          <p:cNvSpPr txBox="1"/>
          <p:nvPr/>
        </p:nvSpPr>
        <p:spPr>
          <a:xfrm>
            <a:off x="3388441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APPLICATION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986FD77-0236-4DCB-9937-62D8E1E083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200" b="95600" l="4800" r="95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012239" y="303521"/>
            <a:ext cx="1873783" cy="170231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ACF5B4C-129B-4EF6-A7CB-F8AD2AE04978}"/>
              </a:ext>
            </a:extLst>
          </p:cNvPr>
          <p:cNvSpPr txBox="1"/>
          <p:nvPr/>
        </p:nvSpPr>
        <p:spPr>
          <a:xfrm>
            <a:off x="6396851" y="219150"/>
            <a:ext cx="193172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LIBRAIRIES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30F2C0-B4E0-41CA-8720-7ED63A6B81C4}"/>
              </a:ext>
            </a:extLst>
          </p:cNvPr>
          <p:cNvSpPr txBox="1"/>
          <p:nvPr/>
        </p:nvSpPr>
        <p:spPr>
          <a:xfrm>
            <a:off x="6810963" y="529006"/>
            <a:ext cx="193172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FRAMEWORK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E07864C-03AC-4723-8EE6-5F595B5B5EEB}"/>
              </a:ext>
            </a:extLst>
          </p:cNvPr>
          <p:cNvSpPr txBox="1"/>
          <p:nvPr/>
        </p:nvSpPr>
        <p:spPr>
          <a:xfrm>
            <a:off x="6578099" y="874650"/>
            <a:ext cx="193172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VERSION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F3061F2-523E-410C-AA87-CF09215D6083}"/>
              </a:ext>
            </a:extLst>
          </p:cNvPr>
          <p:cNvSpPr txBox="1"/>
          <p:nvPr/>
        </p:nvSpPr>
        <p:spPr>
          <a:xfrm>
            <a:off x="6631244" y="1580760"/>
            <a:ext cx="2195666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TECHNOLOGIES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219BA5E-C226-4027-B00B-84382C1D9DDF}"/>
              </a:ext>
            </a:extLst>
          </p:cNvPr>
          <p:cNvSpPr txBox="1"/>
          <p:nvPr/>
        </p:nvSpPr>
        <p:spPr>
          <a:xfrm>
            <a:off x="2806079" y="993093"/>
            <a:ext cx="858329" cy="3231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CODE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F671AE-374D-423B-BD5B-49A74A7AEB7C}"/>
              </a:ext>
            </a:extLst>
          </p:cNvPr>
          <p:cNvSpPr txBox="1"/>
          <p:nvPr/>
        </p:nvSpPr>
        <p:spPr>
          <a:xfrm>
            <a:off x="5409504" y="974923"/>
            <a:ext cx="996820" cy="3231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DÉPEND</a:t>
            </a:r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39C1B7C7-4FB1-43A3-99C9-5B7004C837AE}"/>
              </a:ext>
            </a:extLst>
          </p:cNvPr>
          <p:cNvSpPr/>
          <p:nvPr/>
        </p:nvSpPr>
        <p:spPr>
          <a:xfrm rot="5400000">
            <a:off x="5872511" y="-379218"/>
            <a:ext cx="550967" cy="569079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137DE170-B4B8-411D-B7BF-E524C976D148}"/>
              </a:ext>
            </a:extLst>
          </p:cNvPr>
          <p:cNvSpPr/>
          <p:nvPr/>
        </p:nvSpPr>
        <p:spPr>
          <a:xfrm>
            <a:off x="5995110" y="2466179"/>
            <a:ext cx="305767" cy="550968"/>
          </a:xfrm>
          <a:prstGeom prst="downArrow">
            <a:avLst>
              <a:gd name="adj1" fmla="val 43499"/>
              <a:gd name="adj2" fmla="val 50000"/>
            </a:avLst>
          </a:prstGeom>
          <a:solidFill>
            <a:srgbClr val="3A81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11C5920-D25A-4117-8999-2F69980DE20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082" b="30408" l="57755" r="95510">
                        <a14:foregroundMark x1="59592" y1="27551" x2="59592" y2="5510"/>
                        <a14:foregroundMark x1="64694" y1="7347" x2="65510" y2="6735"/>
                        <a14:foregroundMark x1="64694" y1="9388" x2="65306" y2="8980"/>
                        <a14:foregroundMark x1="64694" y1="11633" x2="65510" y2="11020"/>
                        <a14:foregroundMark x1="64898" y1="13469" x2="65306" y2="12857"/>
                        <a14:foregroundMark x1="64490" y1="17959" x2="65510" y2="17143"/>
                        <a14:foregroundMark x1="64286" y1="21837" x2="65510" y2="21224"/>
                        <a14:foregroundMark x1="64694" y1="24082" x2="65510" y2="23265"/>
                        <a14:foregroundMark x1="64694" y1="25918" x2="65510" y2="25102"/>
                        <a14:foregroundMark x1="72041" y1="5306" x2="82245" y2="5306"/>
                        <a14:foregroundMark x1="84082" y1="5306" x2="94694" y2="5306"/>
                        <a14:foregroundMark x1="76939" y1="7755" x2="77959" y2="6939"/>
                        <a14:foregroundMark x1="76939" y1="11837" x2="78163" y2="11020"/>
                        <a14:foregroundMark x1="77143" y1="15714" x2="77959" y2="15102"/>
                        <a14:foregroundMark x1="77347" y1="17755" x2="78163" y2="16939"/>
                        <a14:foregroundMark x1="77143" y1="20000" x2="77959" y2="18980"/>
                        <a14:foregroundMark x1="77143" y1="21837" x2="77959" y2="21224"/>
                        <a14:foregroundMark x1="76735" y1="23878" x2="77959" y2="23265"/>
                        <a14:foregroundMark x1="76939" y1="25918" x2="77959" y2="25510"/>
                        <a14:foregroundMark x1="89388" y1="7551" x2="90000" y2="6939"/>
                        <a14:foregroundMark x1="89184" y1="11633" x2="90204" y2="11020"/>
                        <a14:foregroundMark x1="88980" y1="15918" x2="90204" y2="15102"/>
                        <a14:foregroundMark x1="88980" y1="17755" x2="90204" y2="17143"/>
                        <a14:foregroundMark x1="89184" y1="21837" x2="90000" y2="21224"/>
                        <a14:foregroundMark x1="88980" y1="24082" x2="90204" y2="23265"/>
                        <a14:foregroundMark x1="89184" y1="25918" x2="90204" y2="25306"/>
                        <a14:backgroundMark x1="64898" y1="24694" x2="65714" y2="24490"/>
                        <a14:backgroundMark x1="64694" y1="24490" x2="64694" y2="24286"/>
                      </a14:backgroundRemoval>
                    </a14:imgEffect>
                  </a14:imgLayer>
                </a14:imgProps>
              </a:ext>
            </a:extLst>
          </a:blip>
          <a:srcRect l="56807" t="2057" r="3046" b="68616"/>
          <a:stretch/>
        </p:blipFill>
        <p:spPr>
          <a:xfrm>
            <a:off x="4964434" y="2935552"/>
            <a:ext cx="2367117" cy="172909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87178E7D-496B-4FCB-B062-C471BE1DB009}"/>
              </a:ext>
            </a:extLst>
          </p:cNvPr>
          <p:cNvSpPr txBox="1"/>
          <p:nvPr/>
        </p:nvSpPr>
        <p:spPr>
          <a:xfrm>
            <a:off x="4964434" y="4278019"/>
            <a:ext cx="236711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ADMINISTRATEUR SYSTÈME</a:t>
            </a:r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E5036AC2-88D8-47D8-9582-05731A838D76}"/>
              </a:ext>
            </a:extLst>
          </p:cNvPr>
          <p:cNvSpPr/>
          <p:nvPr/>
        </p:nvSpPr>
        <p:spPr>
          <a:xfrm rot="10800000">
            <a:off x="3838162" y="3457257"/>
            <a:ext cx="1015845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56D83ADF-6E5D-4F23-B8AA-CBF9C788EE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594" b="89753" l="3500" r="95375">
                        <a14:foregroundMark x1="14000" y1="65548" x2="72375" y2="28975"/>
                        <a14:foregroundMark x1="80250" y1="62898" x2="28375" y2="39399"/>
                        <a14:foregroundMark x1="18500" y1="70318" x2="77250" y2="57420"/>
                        <a14:foregroundMark x1="65625" y1="72615" x2="41750" y2="35159"/>
                        <a14:foregroundMark x1="16500" y1="62898" x2="39625" y2="29682"/>
                        <a14:foregroundMark x1="13500" y1="59011" x2="14125" y2="50883"/>
                        <a14:foregroundMark x1="30625" y1="72615" x2="84125" y2="65548"/>
                        <a14:foregroundMark x1="88000" y1="57951" x2="69000" y2="20318"/>
                        <a14:foregroundMark x1="46250" y1="33216" x2="64125" y2="173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400134"/>
            <a:ext cx="4006270" cy="2834436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3989CCB0-ADCD-470F-8D5A-37ADC38C09CF}"/>
              </a:ext>
            </a:extLst>
          </p:cNvPr>
          <p:cNvSpPr txBox="1"/>
          <p:nvPr/>
        </p:nvSpPr>
        <p:spPr>
          <a:xfrm>
            <a:off x="3896418" y="3645422"/>
            <a:ext cx="996820" cy="29238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INSTALLE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4DA0BAAA-68D1-4FA4-9A59-F6BE15EC4D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173" y="3784488"/>
            <a:ext cx="1326991" cy="76670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5EB8CB5-3F56-4581-B3ED-625D64341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284" y="3141242"/>
            <a:ext cx="1326991" cy="76670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B31CE700-8A18-4909-8B19-BDC3F784CD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4939" y="2843118"/>
            <a:ext cx="1326991" cy="76670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E0CFA4D-D336-4AD1-ADC8-5C0EF3E94C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1874" y="3408263"/>
            <a:ext cx="1326991" cy="766706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EF8EF0E4-189E-4323-9039-2AE7CE1A92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1012" y="3784488"/>
            <a:ext cx="1326991" cy="76670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B186EC9A-C627-4811-845A-CDD7E06AC5A9}"/>
              </a:ext>
            </a:extLst>
          </p:cNvPr>
          <p:cNvSpPr txBox="1"/>
          <p:nvPr/>
        </p:nvSpPr>
        <p:spPr>
          <a:xfrm>
            <a:off x="824813" y="4517636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RÉSEAU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5D2629-5344-48F3-87F3-32ED7B094603}"/>
              </a:ext>
            </a:extLst>
          </p:cNvPr>
          <p:cNvSpPr/>
          <p:nvPr/>
        </p:nvSpPr>
        <p:spPr>
          <a:xfrm>
            <a:off x="6396851" y="261387"/>
            <a:ext cx="2367117" cy="1702310"/>
          </a:xfrm>
          <a:prstGeom prst="rect">
            <a:avLst/>
          </a:prstGeom>
          <a:noFill/>
          <a:ln w="57150">
            <a:solidFill>
              <a:srgbClr val="A417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A332290-CBAA-4346-A981-A2750C7982C8}"/>
              </a:ext>
            </a:extLst>
          </p:cNvPr>
          <p:cNvCxnSpPr>
            <a:cxnSpLocks/>
            <a:stCxn id="3" idx="1"/>
            <a:endCxn id="33" idx="0"/>
          </p:cNvCxnSpPr>
          <p:nvPr/>
        </p:nvCxnSpPr>
        <p:spPr>
          <a:xfrm flipH="1">
            <a:off x="2528435" y="1112542"/>
            <a:ext cx="3868416" cy="17305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B1C362C-C2DE-426C-8540-EDA56B6F441A}"/>
              </a:ext>
            </a:extLst>
          </p:cNvPr>
          <p:cNvCxnSpPr>
            <a:endCxn id="32" idx="0"/>
          </p:cNvCxnSpPr>
          <p:nvPr/>
        </p:nvCxnSpPr>
        <p:spPr>
          <a:xfrm flipH="1">
            <a:off x="1524780" y="1143243"/>
            <a:ext cx="4902028" cy="1997999"/>
          </a:xfrm>
          <a:prstGeom prst="straightConnector1">
            <a:avLst/>
          </a:prstGeom>
          <a:ln w="38100">
            <a:solidFill>
              <a:srgbClr val="A417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4819C9C-653B-4AFB-A7FF-1E5A5BF8F934}"/>
              </a:ext>
            </a:extLst>
          </p:cNvPr>
          <p:cNvCxnSpPr>
            <a:cxnSpLocks/>
            <a:stCxn id="3" idx="1"/>
            <a:endCxn id="31" idx="0"/>
          </p:cNvCxnSpPr>
          <p:nvPr/>
        </p:nvCxnSpPr>
        <p:spPr>
          <a:xfrm flipH="1">
            <a:off x="841669" y="1112542"/>
            <a:ext cx="5555182" cy="26719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020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38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F13027-01FC-449C-8870-7690477DE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3" b="92444" l="10000" r="90000">
                        <a14:foregroundMark x1="35750" y1="68889" x2="36333" y2="64889"/>
                        <a14:foregroundMark x1="27500" y1="78963" x2="67500" y2="16444"/>
                        <a14:foregroundMark x1="52750" y1="67852" x2="67667" y2="17333"/>
                        <a14:foregroundMark x1="65167" y1="61778" x2="71333" y2="19111"/>
                        <a14:foregroundMark x1="72833" y1="52296" x2="74083" y2="26519"/>
                        <a14:foregroundMark x1="54500" y1="49185" x2="56667" y2="36889"/>
                        <a14:foregroundMark x1="48500" y1="33630" x2="51500" y2="16148"/>
                        <a14:foregroundMark x1="29500" y1="83259" x2="25500" y2="56889"/>
                        <a14:foregroundMark x1="69417" y1="82667" x2="73167" y2="73778"/>
                        <a14:foregroundMark x1="55083" y1="12741" x2="49250" y2="12444"/>
                        <a14:foregroundMark x1="48083" y1="12148" x2="56333" y2="12444"/>
                        <a14:foregroundMark x1="46750" y1="13037" x2="57167" y2="12444"/>
                        <a14:foregroundMark x1="59417" y1="17037" x2="57417" y2="13037"/>
                        <a14:foregroundMark x1="50667" y1="27111" x2="55750" y2="27111"/>
                      </a14:backgroundRemoval>
                    </a14:imgEffect>
                  </a14:imgLayer>
                </a14:imgProps>
              </a:ext>
            </a:extLst>
          </a:blip>
          <a:srcRect l="21452" t="8746" r="20000" b="10968"/>
          <a:stretch/>
        </p:blipFill>
        <p:spPr>
          <a:xfrm>
            <a:off x="730045" y="393700"/>
            <a:ext cx="1873783" cy="144534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9C7365D-02A2-4DCE-BD1E-8D0423D4FDE3}"/>
              </a:ext>
            </a:extLst>
          </p:cNvPr>
          <p:cNvSpPr txBox="1"/>
          <p:nvPr/>
        </p:nvSpPr>
        <p:spPr>
          <a:xfrm>
            <a:off x="483377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DÉVELOPPEUR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151C6DA0-2933-49E6-B7B7-877E324C7CBA}"/>
              </a:ext>
            </a:extLst>
          </p:cNvPr>
          <p:cNvSpPr/>
          <p:nvPr/>
        </p:nvSpPr>
        <p:spPr>
          <a:xfrm>
            <a:off x="2797669" y="841914"/>
            <a:ext cx="1015845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0906529-5E21-4A2C-AE48-61198A1925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7894" t="16152" r="18916" b="19741"/>
          <a:stretch/>
        </p:blipFill>
        <p:spPr>
          <a:xfrm>
            <a:off x="3749408" y="470310"/>
            <a:ext cx="1619005" cy="136873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6743D38-ADB0-4991-81CC-893509775B3E}"/>
              </a:ext>
            </a:extLst>
          </p:cNvPr>
          <p:cNvSpPr txBox="1"/>
          <p:nvPr/>
        </p:nvSpPr>
        <p:spPr>
          <a:xfrm>
            <a:off x="3388441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APPLICATION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986FD77-0236-4DCB-9937-62D8E1E083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200" b="95600" l="4800" r="95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012239" y="303521"/>
            <a:ext cx="1873783" cy="170231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ACF5B4C-129B-4EF6-A7CB-F8AD2AE04978}"/>
              </a:ext>
            </a:extLst>
          </p:cNvPr>
          <p:cNvSpPr txBox="1"/>
          <p:nvPr/>
        </p:nvSpPr>
        <p:spPr>
          <a:xfrm>
            <a:off x="6396851" y="219150"/>
            <a:ext cx="193172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LIBRAIRIES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30F2C0-B4E0-41CA-8720-7ED63A6B81C4}"/>
              </a:ext>
            </a:extLst>
          </p:cNvPr>
          <p:cNvSpPr txBox="1"/>
          <p:nvPr/>
        </p:nvSpPr>
        <p:spPr>
          <a:xfrm>
            <a:off x="6810963" y="529006"/>
            <a:ext cx="193172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FRAMEWORK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E07864C-03AC-4723-8EE6-5F595B5B5EEB}"/>
              </a:ext>
            </a:extLst>
          </p:cNvPr>
          <p:cNvSpPr txBox="1"/>
          <p:nvPr/>
        </p:nvSpPr>
        <p:spPr>
          <a:xfrm>
            <a:off x="6578099" y="874650"/>
            <a:ext cx="193172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VERSION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F3061F2-523E-410C-AA87-CF09215D6083}"/>
              </a:ext>
            </a:extLst>
          </p:cNvPr>
          <p:cNvSpPr txBox="1"/>
          <p:nvPr/>
        </p:nvSpPr>
        <p:spPr>
          <a:xfrm>
            <a:off x="6631244" y="1580760"/>
            <a:ext cx="2195666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TECHNOLOGIES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219BA5E-C226-4027-B00B-84382C1D9DDF}"/>
              </a:ext>
            </a:extLst>
          </p:cNvPr>
          <p:cNvSpPr txBox="1"/>
          <p:nvPr/>
        </p:nvSpPr>
        <p:spPr>
          <a:xfrm>
            <a:off x="2806079" y="993093"/>
            <a:ext cx="858329" cy="3231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CODE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F671AE-374D-423B-BD5B-49A74A7AEB7C}"/>
              </a:ext>
            </a:extLst>
          </p:cNvPr>
          <p:cNvSpPr txBox="1"/>
          <p:nvPr/>
        </p:nvSpPr>
        <p:spPr>
          <a:xfrm>
            <a:off x="5409504" y="974923"/>
            <a:ext cx="996820" cy="3231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DÉPEND</a:t>
            </a:r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39C1B7C7-4FB1-43A3-99C9-5B7004C837AE}"/>
              </a:ext>
            </a:extLst>
          </p:cNvPr>
          <p:cNvSpPr/>
          <p:nvPr/>
        </p:nvSpPr>
        <p:spPr>
          <a:xfrm rot="5400000">
            <a:off x="5872511" y="-379218"/>
            <a:ext cx="550967" cy="569079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137DE170-B4B8-411D-B7BF-E524C976D148}"/>
              </a:ext>
            </a:extLst>
          </p:cNvPr>
          <p:cNvSpPr/>
          <p:nvPr/>
        </p:nvSpPr>
        <p:spPr>
          <a:xfrm>
            <a:off x="5995110" y="2466179"/>
            <a:ext cx="305767" cy="550968"/>
          </a:xfrm>
          <a:prstGeom prst="downArrow">
            <a:avLst>
              <a:gd name="adj1" fmla="val 43499"/>
              <a:gd name="adj2" fmla="val 50000"/>
            </a:avLst>
          </a:prstGeom>
          <a:solidFill>
            <a:srgbClr val="3A81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11C5920-D25A-4117-8999-2F69980DE20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082" b="30408" l="57755" r="95510">
                        <a14:foregroundMark x1="59592" y1="27551" x2="59592" y2="5510"/>
                        <a14:foregroundMark x1="64694" y1="7347" x2="65510" y2="6735"/>
                        <a14:foregroundMark x1="64694" y1="9388" x2="65306" y2="8980"/>
                        <a14:foregroundMark x1="64694" y1="11633" x2="65510" y2="11020"/>
                        <a14:foregroundMark x1="64898" y1="13469" x2="65306" y2="12857"/>
                        <a14:foregroundMark x1="64490" y1="17959" x2="65510" y2="17143"/>
                        <a14:foregroundMark x1="64286" y1="21837" x2="65510" y2="21224"/>
                        <a14:foregroundMark x1="64694" y1="24082" x2="65510" y2="23265"/>
                        <a14:foregroundMark x1="64694" y1="25918" x2="65510" y2="25102"/>
                        <a14:foregroundMark x1="72041" y1="5306" x2="82245" y2="5306"/>
                        <a14:foregroundMark x1="84082" y1="5306" x2="94694" y2="5306"/>
                        <a14:foregroundMark x1="76939" y1="7755" x2="77959" y2="6939"/>
                        <a14:foregroundMark x1="76939" y1="11837" x2="78163" y2="11020"/>
                        <a14:foregroundMark x1="77143" y1="15714" x2="77959" y2="15102"/>
                        <a14:foregroundMark x1="77347" y1="17755" x2="78163" y2="16939"/>
                        <a14:foregroundMark x1="77143" y1="20000" x2="77959" y2="18980"/>
                        <a14:foregroundMark x1="77143" y1="21837" x2="77959" y2="21224"/>
                        <a14:foregroundMark x1="76735" y1="23878" x2="77959" y2="23265"/>
                        <a14:foregroundMark x1="76939" y1="25918" x2="77959" y2="25510"/>
                        <a14:foregroundMark x1="89388" y1="7551" x2="90000" y2="6939"/>
                        <a14:foregroundMark x1="89184" y1="11633" x2="90204" y2="11020"/>
                        <a14:foregroundMark x1="88980" y1="15918" x2="90204" y2="15102"/>
                        <a14:foregroundMark x1="88980" y1="17755" x2="90204" y2="17143"/>
                        <a14:foregroundMark x1="89184" y1="21837" x2="90000" y2="21224"/>
                        <a14:foregroundMark x1="88980" y1="24082" x2="90204" y2="23265"/>
                        <a14:foregroundMark x1="89184" y1="25918" x2="90204" y2="25306"/>
                        <a14:backgroundMark x1="64898" y1="24694" x2="65714" y2="24490"/>
                        <a14:backgroundMark x1="64694" y1="24490" x2="64694" y2="24286"/>
                      </a14:backgroundRemoval>
                    </a14:imgEffect>
                  </a14:imgLayer>
                </a14:imgProps>
              </a:ext>
            </a:extLst>
          </a:blip>
          <a:srcRect l="56807" t="2057" r="3046" b="68616"/>
          <a:stretch/>
        </p:blipFill>
        <p:spPr>
          <a:xfrm>
            <a:off x="4964434" y="2935552"/>
            <a:ext cx="2367117" cy="172909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87178E7D-496B-4FCB-B062-C471BE1DB009}"/>
              </a:ext>
            </a:extLst>
          </p:cNvPr>
          <p:cNvSpPr txBox="1"/>
          <p:nvPr/>
        </p:nvSpPr>
        <p:spPr>
          <a:xfrm>
            <a:off x="4964434" y="4278019"/>
            <a:ext cx="236711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ADMINISTRATEUR SYSTÈME</a:t>
            </a:r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E5036AC2-88D8-47D8-9582-05731A838D76}"/>
              </a:ext>
            </a:extLst>
          </p:cNvPr>
          <p:cNvSpPr/>
          <p:nvPr/>
        </p:nvSpPr>
        <p:spPr>
          <a:xfrm rot="10800000">
            <a:off x="3838162" y="3457257"/>
            <a:ext cx="1015845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56D83ADF-6E5D-4F23-B8AA-CBF9C788EE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594" b="89753" l="3500" r="95375">
                        <a14:foregroundMark x1="14000" y1="65548" x2="72375" y2="28975"/>
                        <a14:foregroundMark x1="80250" y1="62898" x2="28375" y2="39399"/>
                        <a14:foregroundMark x1="18500" y1="70318" x2="77250" y2="57420"/>
                        <a14:foregroundMark x1="65625" y1="72615" x2="41750" y2="35159"/>
                        <a14:foregroundMark x1="16500" y1="62898" x2="39625" y2="29682"/>
                        <a14:foregroundMark x1="13500" y1="59011" x2="14125" y2="50883"/>
                        <a14:foregroundMark x1="30625" y1="72615" x2="84125" y2="65548"/>
                        <a14:foregroundMark x1="88000" y1="57951" x2="69000" y2="20318"/>
                        <a14:foregroundMark x1="46250" y1="33216" x2="64125" y2="173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400134"/>
            <a:ext cx="4006270" cy="2834436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3989CCB0-ADCD-470F-8D5A-37ADC38C09CF}"/>
              </a:ext>
            </a:extLst>
          </p:cNvPr>
          <p:cNvSpPr txBox="1"/>
          <p:nvPr/>
        </p:nvSpPr>
        <p:spPr>
          <a:xfrm>
            <a:off x="3896418" y="3645422"/>
            <a:ext cx="996820" cy="29238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INSTALLE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4DA0BAAA-68D1-4FA4-9A59-F6BE15EC4D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173" y="3784488"/>
            <a:ext cx="1326991" cy="76670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5EB8CB5-3F56-4581-B3ED-625D64341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284" y="3141242"/>
            <a:ext cx="1326991" cy="76670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B31CE700-8A18-4909-8B19-BDC3F784CD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4939" y="2843118"/>
            <a:ext cx="1326991" cy="76670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E0CFA4D-D336-4AD1-ADC8-5C0EF3E94C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1874" y="3408263"/>
            <a:ext cx="1326991" cy="766706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EF8EF0E4-189E-4323-9039-2AE7CE1A92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1012" y="3784488"/>
            <a:ext cx="1326991" cy="76670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B186EC9A-C627-4811-845A-CDD7E06AC5A9}"/>
              </a:ext>
            </a:extLst>
          </p:cNvPr>
          <p:cNvSpPr txBox="1"/>
          <p:nvPr/>
        </p:nvSpPr>
        <p:spPr>
          <a:xfrm>
            <a:off x="824813" y="4517636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RÉSEAU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5D2629-5344-48F3-87F3-32ED7B094603}"/>
              </a:ext>
            </a:extLst>
          </p:cNvPr>
          <p:cNvSpPr/>
          <p:nvPr/>
        </p:nvSpPr>
        <p:spPr>
          <a:xfrm>
            <a:off x="6396851" y="261387"/>
            <a:ext cx="2367117" cy="1702310"/>
          </a:xfrm>
          <a:prstGeom prst="rect">
            <a:avLst/>
          </a:prstGeom>
          <a:noFill/>
          <a:ln w="57150">
            <a:solidFill>
              <a:srgbClr val="A417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A332290-CBAA-4346-A981-A2750C7982C8}"/>
              </a:ext>
            </a:extLst>
          </p:cNvPr>
          <p:cNvCxnSpPr>
            <a:cxnSpLocks/>
            <a:stCxn id="3" idx="1"/>
            <a:endCxn id="33" idx="0"/>
          </p:cNvCxnSpPr>
          <p:nvPr/>
        </p:nvCxnSpPr>
        <p:spPr>
          <a:xfrm flipH="1">
            <a:off x="2528435" y="1112542"/>
            <a:ext cx="3868416" cy="17305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789EB59-5054-425A-81EA-736B6E1C0C1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1994508" y="1136505"/>
            <a:ext cx="4420173" cy="2647983"/>
          </a:xfrm>
          <a:prstGeom prst="straightConnector1">
            <a:avLst/>
          </a:prstGeom>
          <a:ln w="38100">
            <a:solidFill>
              <a:srgbClr val="A417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B1C362C-C2DE-426C-8540-EDA56B6F441A}"/>
              </a:ext>
            </a:extLst>
          </p:cNvPr>
          <p:cNvCxnSpPr>
            <a:endCxn id="32" idx="0"/>
          </p:cNvCxnSpPr>
          <p:nvPr/>
        </p:nvCxnSpPr>
        <p:spPr>
          <a:xfrm flipH="1">
            <a:off x="1524780" y="1143243"/>
            <a:ext cx="4902028" cy="1997999"/>
          </a:xfrm>
          <a:prstGeom prst="straightConnector1">
            <a:avLst/>
          </a:prstGeom>
          <a:ln w="38100">
            <a:solidFill>
              <a:srgbClr val="A417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4819C9C-653B-4AFB-A7FF-1E5A5BF8F934}"/>
              </a:ext>
            </a:extLst>
          </p:cNvPr>
          <p:cNvCxnSpPr>
            <a:cxnSpLocks/>
            <a:stCxn id="3" idx="1"/>
            <a:endCxn id="31" idx="0"/>
          </p:cNvCxnSpPr>
          <p:nvPr/>
        </p:nvCxnSpPr>
        <p:spPr>
          <a:xfrm flipH="1">
            <a:off x="841669" y="1112542"/>
            <a:ext cx="5555182" cy="26719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66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39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F13027-01FC-449C-8870-7690477DE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3" b="92444" l="10000" r="90000">
                        <a14:foregroundMark x1="35750" y1="68889" x2="36333" y2="64889"/>
                        <a14:foregroundMark x1="27500" y1="78963" x2="67500" y2="16444"/>
                        <a14:foregroundMark x1="52750" y1="67852" x2="67667" y2="17333"/>
                        <a14:foregroundMark x1="65167" y1="61778" x2="71333" y2="19111"/>
                        <a14:foregroundMark x1="72833" y1="52296" x2="74083" y2="26519"/>
                        <a14:foregroundMark x1="54500" y1="49185" x2="56667" y2="36889"/>
                        <a14:foregroundMark x1="48500" y1="33630" x2="51500" y2="16148"/>
                        <a14:foregroundMark x1="29500" y1="83259" x2="25500" y2="56889"/>
                        <a14:foregroundMark x1="69417" y1="82667" x2="73167" y2="73778"/>
                        <a14:foregroundMark x1="55083" y1="12741" x2="49250" y2="12444"/>
                        <a14:foregroundMark x1="48083" y1="12148" x2="56333" y2="12444"/>
                        <a14:foregroundMark x1="46750" y1="13037" x2="57167" y2="12444"/>
                        <a14:foregroundMark x1="59417" y1="17037" x2="57417" y2="13037"/>
                        <a14:foregroundMark x1="50667" y1="27111" x2="55750" y2="27111"/>
                      </a14:backgroundRemoval>
                    </a14:imgEffect>
                  </a14:imgLayer>
                </a14:imgProps>
              </a:ext>
            </a:extLst>
          </a:blip>
          <a:srcRect l="21452" t="8746" r="20000" b="10968"/>
          <a:stretch/>
        </p:blipFill>
        <p:spPr>
          <a:xfrm>
            <a:off x="730045" y="393700"/>
            <a:ext cx="1873783" cy="144534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9C7365D-02A2-4DCE-BD1E-8D0423D4FDE3}"/>
              </a:ext>
            </a:extLst>
          </p:cNvPr>
          <p:cNvSpPr txBox="1"/>
          <p:nvPr/>
        </p:nvSpPr>
        <p:spPr>
          <a:xfrm>
            <a:off x="483377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DÉVELOPPEUR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151C6DA0-2933-49E6-B7B7-877E324C7CBA}"/>
              </a:ext>
            </a:extLst>
          </p:cNvPr>
          <p:cNvSpPr/>
          <p:nvPr/>
        </p:nvSpPr>
        <p:spPr>
          <a:xfrm>
            <a:off x="2797669" y="841914"/>
            <a:ext cx="1015845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0906529-5E21-4A2C-AE48-61198A1925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7894" t="16152" r="18916" b="19741"/>
          <a:stretch/>
        </p:blipFill>
        <p:spPr>
          <a:xfrm>
            <a:off x="3749408" y="470310"/>
            <a:ext cx="1619005" cy="136873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6743D38-ADB0-4991-81CC-893509775B3E}"/>
              </a:ext>
            </a:extLst>
          </p:cNvPr>
          <p:cNvSpPr txBox="1"/>
          <p:nvPr/>
        </p:nvSpPr>
        <p:spPr>
          <a:xfrm>
            <a:off x="3388441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APPLICATION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986FD77-0236-4DCB-9937-62D8E1E083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200" b="95600" l="4800" r="95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012239" y="303521"/>
            <a:ext cx="1873783" cy="170231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ACF5B4C-129B-4EF6-A7CB-F8AD2AE04978}"/>
              </a:ext>
            </a:extLst>
          </p:cNvPr>
          <p:cNvSpPr txBox="1"/>
          <p:nvPr/>
        </p:nvSpPr>
        <p:spPr>
          <a:xfrm>
            <a:off x="6396851" y="219150"/>
            <a:ext cx="193172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LIBRAIRIES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30F2C0-B4E0-41CA-8720-7ED63A6B81C4}"/>
              </a:ext>
            </a:extLst>
          </p:cNvPr>
          <p:cNvSpPr txBox="1"/>
          <p:nvPr/>
        </p:nvSpPr>
        <p:spPr>
          <a:xfrm>
            <a:off x="6810963" y="529006"/>
            <a:ext cx="193172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FRAMEWORK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E07864C-03AC-4723-8EE6-5F595B5B5EEB}"/>
              </a:ext>
            </a:extLst>
          </p:cNvPr>
          <p:cNvSpPr txBox="1"/>
          <p:nvPr/>
        </p:nvSpPr>
        <p:spPr>
          <a:xfrm>
            <a:off x="6578099" y="874650"/>
            <a:ext cx="193172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VERSION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F3061F2-523E-410C-AA87-CF09215D6083}"/>
              </a:ext>
            </a:extLst>
          </p:cNvPr>
          <p:cNvSpPr txBox="1"/>
          <p:nvPr/>
        </p:nvSpPr>
        <p:spPr>
          <a:xfrm>
            <a:off x="6631244" y="1580760"/>
            <a:ext cx="2195666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TECHNOLOGIES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219BA5E-C226-4027-B00B-84382C1D9DDF}"/>
              </a:ext>
            </a:extLst>
          </p:cNvPr>
          <p:cNvSpPr txBox="1"/>
          <p:nvPr/>
        </p:nvSpPr>
        <p:spPr>
          <a:xfrm>
            <a:off x="2806079" y="993093"/>
            <a:ext cx="858329" cy="3231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CODE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F671AE-374D-423B-BD5B-49A74A7AEB7C}"/>
              </a:ext>
            </a:extLst>
          </p:cNvPr>
          <p:cNvSpPr txBox="1"/>
          <p:nvPr/>
        </p:nvSpPr>
        <p:spPr>
          <a:xfrm>
            <a:off x="5409504" y="974923"/>
            <a:ext cx="996820" cy="3231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DÉPEND</a:t>
            </a:r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39C1B7C7-4FB1-43A3-99C9-5B7004C837AE}"/>
              </a:ext>
            </a:extLst>
          </p:cNvPr>
          <p:cNvSpPr/>
          <p:nvPr/>
        </p:nvSpPr>
        <p:spPr>
          <a:xfrm rot="5400000">
            <a:off x="5872511" y="-379218"/>
            <a:ext cx="550967" cy="569079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137DE170-B4B8-411D-B7BF-E524C976D148}"/>
              </a:ext>
            </a:extLst>
          </p:cNvPr>
          <p:cNvSpPr/>
          <p:nvPr/>
        </p:nvSpPr>
        <p:spPr>
          <a:xfrm>
            <a:off x="5995110" y="2466179"/>
            <a:ext cx="305767" cy="550968"/>
          </a:xfrm>
          <a:prstGeom prst="downArrow">
            <a:avLst>
              <a:gd name="adj1" fmla="val 43499"/>
              <a:gd name="adj2" fmla="val 50000"/>
            </a:avLst>
          </a:prstGeom>
          <a:solidFill>
            <a:srgbClr val="3A81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11C5920-D25A-4117-8999-2F69980DE20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082" b="30408" l="57755" r="95510">
                        <a14:foregroundMark x1="59592" y1="27551" x2="59592" y2="5510"/>
                        <a14:foregroundMark x1="64694" y1="7347" x2="65510" y2="6735"/>
                        <a14:foregroundMark x1="64694" y1="9388" x2="65306" y2="8980"/>
                        <a14:foregroundMark x1="64694" y1="11633" x2="65510" y2="11020"/>
                        <a14:foregroundMark x1="64898" y1="13469" x2="65306" y2="12857"/>
                        <a14:foregroundMark x1="64490" y1="17959" x2="65510" y2="17143"/>
                        <a14:foregroundMark x1="64286" y1="21837" x2="65510" y2="21224"/>
                        <a14:foregroundMark x1="64694" y1="24082" x2="65510" y2="23265"/>
                        <a14:foregroundMark x1="64694" y1="25918" x2="65510" y2="25102"/>
                        <a14:foregroundMark x1="72041" y1="5306" x2="82245" y2="5306"/>
                        <a14:foregroundMark x1="84082" y1="5306" x2="94694" y2="5306"/>
                        <a14:foregroundMark x1="76939" y1="7755" x2="77959" y2="6939"/>
                        <a14:foregroundMark x1="76939" y1="11837" x2="78163" y2="11020"/>
                        <a14:foregroundMark x1="77143" y1="15714" x2="77959" y2="15102"/>
                        <a14:foregroundMark x1="77347" y1="17755" x2="78163" y2="16939"/>
                        <a14:foregroundMark x1="77143" y1="20000" x2="77959" y2="18980"/>
                        <a14:foregroundMark x1="77143" y1="21837" x2="77959" y2="21224"/>
                        <a14:foregroundMark x1="76735" y1="23878" x2="77959" y2="23265"/>
                        <a14:foregroundMark x1="76939" y1="25918" x2="77959" y2="25510"/>
                        <a14:foregroundMark x1="89388" y1="7551" x2="90000" y2="6939"/>
                        <a14:foregroundMark x1="89184" y1="11633" x2="90204" y2="11020"/>
                        <a14:foregroundMark x1="88980" y1="15918" x2="90204" y2="15102"/>
                        <a14:foregroundMark x1="88980" y1="17755" x2="90204" y2="17143"/>
                        <a14:foregroundMark x1="89184" y1="21837" x2="90000" y2="21224"/>
                        <a14:foregroundMark x1="88980" y1="24082" x2="90204" y2="23265"/>
                        <a14:foregroundMark x1="89184" y1="25918" x2="90204" y2="25306"/>
                        <a14:backgroundMark x1="64898" y1="24694" x2="65714" y2="24490"/>
                        <a14:backgroundMark x1="64694" y1="24490" x2="64694" y2="24286"/>
                      </a14:backgroundRemoval>
                    </a14:imgEffect>
                  </a14:imgLayer>
                </a14:imgProps>
              </a:ext>
            </a:extLst>
          </a:blip>
          <a:srcRect l="56807" t="2057" r="3046" b="68616"/>
          <a:stretch/>
        </p:blipFill>
        <p:spPr>
          <a:xfrm>
            <a:off x="4964434" y="2935552"/>
            <a:ext cx="2367117" cy="172909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87178E7D-496B-4FCB-B062-C471BE1DB009}"/>
              </a:ext>
            </a:extLst>
          </p:cNvPr>
          <p:cNvSpPr txBox="1"/>
          <p:nvPr/>
        </p:nvSpPr>
        <p:spPr>
          <a:xfrm>
            <a:off x="4964434" y="4278019"/>
            <a:ext cx="236711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ADMINISTRATEUR SYSTÈME</a:t>
            </a:r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E5036AC2-88D8-47D8-9582-05731A838D76}"/>
              </a:ext>
            </a:extLst>
          </p:cNvPr>
          <p:cNvSpPr/>
          <p:nvPr/>
        </p:nvSpPr>
        <p:spPr>
          <a:xfrm rot="10800000">
            <a:off x="3838162" y="3457257"/>
            <a:ext cx="1015845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56D83ADF-6E5D-4F23-B8AA-CBF9C788EE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594" b="89753" l="3500" r="95375">
                        <a14:foregroundMark x1="14000" y1="65548" x2="72375" y2="28975"/>
                        <a14:foregroundMark x1="80250" y1="62898" x2="28375" y2="39399"/>
                        <a14:foregroundMark x1="18500" y1="70318" x2="77250" y2="57420"/>
                        <a14:foregroundMark x1="65625" y1="72615" x2="41750" y2="35159"/>
                        <a14:foregroundMark x1="16500" y1="62898" x2="39625" y2="29682"/>
                        <a14:foregroundMark x1="13500" y1="59011" x2="14125" y2="50883"/>
                        <a14:foregroundMark x1="30625" y1="72615" x2="84125" y2="65548"/>
                        <a14:foregroundMark x1="88000" y1="57951" x2="69000" y2="20318"/>
                        <a14:foregroundMark x1="46250" y1="33216" x2="64125" y2="173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400134"/>
            <a:ext cx="4006270" cy="2834436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3989CCB0-ADCD-470F-8D5A-37ADC38C09CF}"/>
              </a:ext>
            </a:extLst>
          </p:cNvPr>
          <p:cNvSpPr txBox="1"/>
          <p:nvPr/>
        </p:nvSpPr>
        <p:spPr>
          <a:xfrm>
            <a:off x="3896418" y="3645422"/>
            <a:ext cx="996820" cy="29238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INSTALLE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4DA0BAAA-68D1-4FA4-9A59-F6BE15EC4D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173" y="3784488"/>
            <a:ext cx="1326991" cy="76670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5EB8CB5-3F56-4581-B3ED-625D64341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284" y="3141242"/>
            <a:ext cx="1326991" cy="76670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B31CE700-8A18-4909-8B19-BDC3F784CD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4939" y="2843118"/>
            <a:ext cx="1326991" cy="76670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E0CFA4D-D336-4AD1-ADC8-5C0EF3E94C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1874" y="3408263"/>
            <a:ext cx="1326991" cy="766706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EF8EF0E4-189E-4323-9039-2AE7CE1A92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1012" y="3784488"/>
            <a:ext cx="1326991" cy="76670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B186EC9A-C627-4811-845A-CDD7E06AC5A9}"/>
              </a:ext>
            </a:extLst>
          </p:cNvPr>
          <p:cNvSpPr txBox="1"/>
          <p:nvPr/>
        </p:nvSpPr>
        <p:spPr>
          <a:xfrm>
            <a:off x="824813" y="4517636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RÉSEAU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5D2629-5344-48F3-87F3-32ED7B094603}"/>
              </a:ext>
            </a:extLst>
          </p:cNvPr>
          <p:cNvSpPr/>
          <p:nvPr/>
        </p:nvSpPr>
        <p:spPr>
          <a:xfrm>
            <a:off x="6396851" y="261387"/>
            <a:ext cx="2367117" cy="1702310"/>
          </a:xfrm>
          <a:prstGeom prst="rect">
            <a:avLst/>
          </a:prstGeom>
          <a:noFill/>
          <a:ln w="57150">
            <a:solidFill>
              <a:srgbClr val="A417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A332290-CBAA-4346-A981-A2750C7982C8}"/>
              </a:ext>
            </a:extLst>
          </p:cNvPr>
          <p:cNvCxnSpPr>
            <a:cxnSpLocks/>
            <a:stCxn id="3" idx="1"/>
            <a:endCxn id="33" idx="0"/>
          </p:cNvCxnSpPr>
          <p:nvPr/>
        </p:nvCxnSpPr>
        <p:spPr>
          <a:xfrm flipH="1">
            <a:off x="2528435" y="1112542"/>
            <a:ext cx="3868416" cy="17305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F74D27B-B33B-476F-8553-1095EFB3EC63}"/>
              </a:ext>
            </a:extLst>
          </p:cNvPr>
          <p:cNvCxnSpPr>
            <a:cxnSpLocks/>
            <a:stCxn id="3" idx="1"/>
            <a:endCxn id="34" idx="0"/>
          </p:cNvCxnSpPr>
          <p:nvPr/>
        </p:nvCxnSpPr>
        <p:spPr>
          <a:xfrm flipH="1">
            <a:off x="3005370" y="1112542"/>
            <a:ext cx="3391481" cy="2295721"/>
          </a:xfrm>
          <a:prstGeom prst="straightConnector1">
            <a:avLst/>
          </a:prstGeom>
          <a:ln w="38100">
            <a:solidFill>
              <a:srgbClr val="A417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789EB59-5054-425A-81EA-736B6E1C0C1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1994508" y="1136505"/>
            <a:ext cx="4420173" cy="2647983"/>
          </a:xfrm>
          <a:prstGeom prst="straightConnector1">
            <a:avLst/>
          </a:prstGeom>
          <a:ln w="38100">
            <a:solidFill>
              <a:srgbClr val="A417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B1C362C-C2DE-426C-8540-EDA56B6F441A}"/>
              </a:ext>
            </a:extLst>
          </p:cNvPr>
          <p:cNvCxnSpPr>
            <a:endCxn id="32" idx="0"/>
          </p:cNvCxnSpPr>
          <p:nvPr/>
        </p:nvCxnSpPr>
        <p:spPr>
          <a:xfrm flipH="1">
            <a:off x="1524780" y="1143243"/>
            <a:ext cx="4902028" cy="1997999"/>
          </a:xfrm>
          <a:prstGeom prst="straightConnector1">
            <a:avLst/>
          </a:prstGeom>
          <a:ln w="38100">
            <a:solidFill>
              <a:srgbClr val="A417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4819C9C-653B-4AFB-A7FF-1E5A5BF8F934}"/>
              </a:ext>
            </a:extLst>
          </p:cNvPr>
          <p:cNvCxnSpPr>
            <a:cxnSpLocks/>
            <a:stCxn id="3" idx="1"/>
            <a:endCxn id="31" idx="0"/>
          </p:cNvCxnSpPr>
          <p:nvPr/>
        </p:nvCxnSpPr>
        <p:spPr>
          <a:xfrm flipH="1">
            <a:off x="841669" y="1112542"/>
            <a:ext cx="5555182" cy="26719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9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AFD2018-1DA3-42A9-A260-EAAFD86CD485}"/>
              </a:ext>
            </a:extLst>
          </p:cNvPr>
          <p:cNvSpPr txBox="1"/>
          <p:nvPr/>
        </p:nvSpPr>
        <p:spPr>
          <a:xfrm>
            <a:off x="265344" y="409619"/>
            <a:ext cx="95364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Lancer des applications dans des conteneurs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Empaqueter une application et ses dépendances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5212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40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F13027-01FC-449C-8870-7690477DE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3" b="92444" l="10000" r="90000">
                        <a14:foregroundMark x1="35750" y1="68889" x2="36333" y2="64889"/>
                        <a14:foregroundMark x1="27500" y1="78963" x2="67500" y2="16444"/>
                        <a14:foregroundMark x1="52750" y1="67852" x2="67667" y2="17333"/>
                        <a14:foregroundMark x1="65167" y1="61778" x2="71333" y2="19111"/>
                        <a14:foregroundMark x1="72833" y1="52296" x2="74083" y2="26519"/>
                        <a14:foregroundMark x1="54500" y1="49185" x2="56667" y2="36889"/>
                        <a14:foregroundMark x1="48500" y1="33630" x2="51500" y2="16148"/>
                        <a14:foregroundMark x1="29500" y1="83259" x2="25500" y2="56889"/>
                        <a14:foregroundMark x1="69417" y1="82667" x2="73167" y2="73778"/>
                        <a14:foregroundMark x1="55083" y1="12741" x2="49250" y2="12444"/>
                        <a14:foregroundMark x1="48083" y1="12148" x2="56333" y2="12444"/>
                        <a14:foregroundMark x1="46750" y1="13037" x2="57167" y2="12444"/>
                        <a14:foregroundMark x1="59417" y1="17037" x2="57417" y2="13037"/>
                        <a14:foregroundMark x1="50667" y1="27111" x2="55750" y2="27111"/>
                      </a14:backgroundRemoval>
                    </a14:imgEffect>
                  </a14:imgLayer>
                </a14:imgProps>
              </a:ext>
            </a:extLst>
          </a:blip>
          <a:srcRect l="21452" t="8746" r="20000" b="10968"/>
          <a:stretch/>
        </p:blipFill>
        <p:spPr>
          <a:xfrm>
            <a:off x="730045" y="393700"/>
            <a:ext cx="1873783" cy="144534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9C7365D-02A2-4DCE-BD1E-8D0423D4FDE3}"/>
              </a:ext>
            </a:extLst>
          </p:cNvPr>
          <p:cNvSpPr txBox="1"/>
          <p:nvPr/>
        </p:nvSpPr>
        <p:spPr>
          <a:xfrm>
            <a:off x="483377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DÉVELOPPEUR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151C6DA0-2933-49E6-B7B7-877E324C7CBA}"/>
              </a:ext>
            </a:extLst>
          </p:cNvPr>
          <p:cNvSpPr/>
          <p:nvPr/>
        </p:nvSpPr>
        <p:spPr>
          <a:xfrm>
            <a:off x="2797669" y="841914"/>
            <a:ext cx="1015845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0906529-5E21-4A2C-AE48-61198A1925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7894" t="16152" r="18916" b="19741"/>
          <a:stretch/>
        </p:blipFill>
        <p:spPr>
          <a:xfrm>
            <a:off x="3749408" y="470310"/>
            <a:ext cx="1619005" cy="136873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6743D38-ADB0-4991-81CC-893509775B3E}"/>
              </a:ext>
            </a:extLst>
          </p:cNvPr>
          <p:cNvSpPr txBox="1"/>
          <p:nvPr/>
        </p:nvSpPr>
        <p:spPr>
          <a:xfrm>
            <a:off x="3388441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APPLICATION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986FD77-0236-4DCB-9937-62D8E1E083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200" b="95600" l="4800" r="95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012239" y="303521"/>
            <a:ext cx="1873783" cy="170231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ACF5B4C-129B-4EF6-A7CB-F8AD2AE04978}"/>
              </a:ext>
            </a:extLst>
          </p:cNvPr>
          <p:cNvSpPr txBox="1"/>
          <p:nvPr/>
        </p:nvSpPr>
        <p:spPr>
          <a:xfrm>
            <a:off x="6396851" y="219150"/>
            <a:ext cx="193172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LIBRAIRIES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30F2C0-B4E0-41CA-8720-7ED63A6B81C4}"/>
              </a:ext>
            </a:extLst>
          </p:cNvPr>
          <p:cNvSpPr txBox="1"/>
          <p:nvPr/>
        </p:nvSpPr>
        <p:spPr>
          <a:xfrm>
            <a:off x="6810963" y="529006"/>
            <a:ext cx="193172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FRAMEWORK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E07864C-03AC-4723-8EE6-5F595B5B5EEB}"/>
              </a:ext>
            </a:extLst>
          </p:cNvPr>
          <p:cNvSpPr txBox="1"/>
          <p:nvPr/>
        </p:nvSpPr>
        <p:spPr>
          <a:xfrm>
            <a:off x="6578099" y="874650"/>
            <a:ext cx="193172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VERSION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F3061F2-523E-410C-AA87-CF09215D6083}"/>
              </a:ext>
            </a:extLst>
          </p:cNvPr>
          <p:cNvSpPr txBox="1"/>
          <p:nvPr/>
        </p:nvSpPr>
        <p:spPr>
          <a:xfrm>
            <a:off x="6631244" y="1580760"/>
            <a:ext cx="2195666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TECHNOLOGIES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219BA5E-C226-4027-B00B-84382C1D9DDF}"/>
              </a:ext>
            </a:extLst>
          </p:cNvPr>
          <p:cNvSpPr txBox="1"/>
          <p:nvPr/>
        </p:nvSpPr>
        <p:spPr>
          <a:xfrm>
            <a:off x="2806079" y="993093"/>
            <a:ext cx="858329" cy="3231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CODE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F671AE-374D-423B-BD5B-49A74A7AEB7C}"/>
              </a:ext>
            </a:extLst>
          </p:cNvPr>
          <p:cNvSpPr txBox="1"/>
          <p:nvPr/>
        </p:nvSpPr>
        <p:spPr>
          <a:xfrm>
            <a:off x="5409504" y="974923"/>
            <a:ext cx="996820" cy="3231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DÉPEND</a:t>
            </a:r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39C1B7C7-4FB1-43A3-99C9-5B7004C837AE}"/>
              </a:ext>
            </a:extLst>
          </p:cNvPr>
          <p:cNvSpPr/>
          <p:nvPr/>
        </p:nvSpPr>
        <p:spPr>
          <a:xfrm rot="5400000">
            <a:off x="5872511" y="-379218"/>
            <a:ext cx="550967" cy="569079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137DE170-B4B8-411D-B7BF-E524C976D148}"/>
              </a:ext>
            </a:extLst>
          </p:cNvPr>
          <p:cNvSpPr/>
          <p:nvPr/>
        </p:nvSpPr>
        <p:spPr>
          <a:xfrm>
            <a:off x="5995110" y="2466179"/>
            <a:ext cx="305767" cy="550968"/>
          </a:xfrm>
          <a:prstGeom prst="downArrow">
            <a:avLst>
              <a:gd name="adj1" fmla="val 43499"/>
              <a:gd name="adj2" fmla="val 50000"/>
            </a:avLst>
          </a:prstGeom>
          <a:solidFill>
            <a:srgbClr val="3A81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11C5920-D25A-4117-8999-2F69980DE20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082" b="30408" l="57755" r="95510">
                        <a14:foregroundMark x1="59592" y1="27551" x2="59592" y2="5510"/>
                        <a14:foregroundMark x1="64694" y1="7347" x2="65510" y2="6735"/>
                        <a14:foregroundMark x1="64694" y1="9388" x2="65306" y2="8980"/>
                        <a14:foregroundMark x1="64694" y1="11633" x2="65510" y2="11020"/>
                        <a14:foregroundMark x1="64898" y1="13469" x2="65306" y2="12857"/>
                        <a14:foregroundMark x1="64490" y1="17959" x2="65510" y2="17143"/>
                        <a14:foregroundMark x1="64286" y1="21837" x2="65510" y2="21224"/>
                        <a14:foregroundMark x1="64694" y1="24082" x2="65510" y2="23265"/>
                        <a14:foregroundMark x1="64694" y1="25918" x2="65510" y2="25102"/>
                        <a14:foregroundMark x1="72041" y1="5306" x2="82245" y2="5306"/>
                        <a14:foregroundMark x1="84082" y1="5306" x2="94694" y2="5306"/>
                        <a14:foregroundMark x1="76939" y1="7755" x2="77959" y2="6939"/>
                        <a14:foregroundMark x1="76939" y1="11837" x2="78163" y2="11020"/>
                        <a14:foregroundMark x1="77143" y1="15714" x2="77959" y2="15102"/>
                        <a14:foregroundMark x1="77347" y1="17755" x2="78163" y2="16939"/>
                        <a14:foregroundMark x1="77143" y1="20000" x2="77959" y2="18980"/>
                        <a14:foregroundMark x1="77143" y1="21837" x2="77959" y2="21224"/>
                        <a14:foregroundMark x1="76735" y1="23878" x2="77959" y2="23265"/>
                        <a14:foregroundMark x1="76939" y1="25918" x2="77959" y2="25510"/>
                        <a14:foregroundMark x1="89388" y1="7551" x2="90000" y2="6939"/>
                        <a14:foregroundMark x1="89184" y1="11633" x2="90204" y2="11020"/>
                        <a14:foregroundMark x1="88980" y1="15918" x2="90204" y2="15102"/>
                        <a14:foregroundMark x1="88980" y1="17755" x2="90204" y2="17143"/>
                        <a14:foregroundMark x1="89184" y1="21837" x2="90000" y2="21224"/>
                        <a14:foregroundMark x1="88980" y1="24082" x2="90204" y2="23265"/>
                        <a14:foregroundMark x1="89184" y1="25918" x2="90204" y2="25306"/>
                        <a14:backgroundMark x1="64898" y1="24694" x2="65714" y2="24490"/>
                        <a14:backgroundMark x1="64694" y1="24490" x2="64694" y2="24286"/>
                      </a14:backgroundRemoval>
                    </a14:imgEffect>
                  </a14:imgLayer>
                </a14:imgProps>
              </a:ext>
            </a:extLst>
          </a:blip>
          <a:srcRect l="56807" t="2057" r="3046" b="68616"/>
          <a:stretch/>
        </p:blipFill>
        <p:spPr>
          <a:xfrm>
            <a:off x="4964434" y="2935552"/>
            <a:ext cx="2367117" cy="172909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87178E7D-496B-4FCB-B062-C471BE1DB009}"/>
              </a:ext>
            </a:extLst>
          </p:cNvPr>
          <p:cNvSpPr txBox="1"/>
          <p:nvPr/>
        </p:nvSpPr>
        <p:spPr>
          <a:xfrm>
            <a:off x="4964434" y="4278019"/>
            <a:ext cx="236711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ADMINISTRATEUR SYSTÈME</a:t>
            </a:r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E5036AC2-88D8-47D8-9582-05731A838D76}"/>
              </a:ext>
            </a:extLst>
          </p:cNvPr>
          <p:cNvSpPr/>
          <p:nvPr/>
        </p:nvSpPr>
        <p:spPr>
          <a:xfrm rot="10800000">
            <a:off x="3838162" y="3457257"/>
            <a:ext cx="1015845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56D83ADF-6E5D-4F23-B8AA-CBF9C788EE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594" b="89753" l="3500" r="95375">
                        <a14:foregroundMark x1="14000" y1="65548" x2="72375" y2="28975"/>
                        <a14:foregroundMark x1="80250" y1="62898" x2="28375" y2="39399"/>
                        <a14:foregroundMark x1="18500" y1="70318" x2="77250" y2="57420"/>
                        <a14:foregroundMark x1="65625" y1="72615" x2="41750" y2="35159"/>
                        <a14:foregroundMark x1="16500" y1="62898" x2="39625" y2="29682"/>
                        <a14:foregroundMark x1="13500" y1="59011" x2="14125" y2="50883"/>
                        <a14:foregroundMark x1="30625" y1="72615" x2="84125" y2="65548"/>
                        <a14:foregroundMark x1="88000" y1="57951" x2="69000" y2="20318"/>
                        <a14:foregroundMark x1="46250" y1="33216" x2="64125" y2="173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400134"/>
            <a:ext cx="4006270" cy="2834436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3989CCB0-ADCD-470F-8D5A-37ADC38C09CF}"/>
              </a:ext>
            </a:extLst>
          </p:cNvPr>
          <p:cNvSpPr txBox="1"/>
          <p:nvPr/>
        </p:nvSpPr>
        <p:spPr>
          <a:xfrm>
            <a:off x="3896418" y="3645422"/>
            <a:ext cx="996820" cy="29238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INSTALLE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4DA0BAAA-68D1-4FA4-9A59-F6BE15EC4D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173" y="3784488"/>
            <a:ext cx="1326991" cy="76670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5EB8CB5-3F56-4581-B3ED-625D64341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284" y="3141242"/>
            <a:ext cx="1326991" cy="76670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B31CE700-8A18-4909-8B19-BDC3F784CD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4939" y="2843118"/>
            <a:ext cx="1326991" cy="76670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E0CFA4D-D336-4AD1-ADC8-5C0EF3E94C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1874" y="3408263"/>
            <a:ext cx="1326991" cy="766706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EF8EF0E4-189E-4323-9039-2AE7CE1A92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1012" y="3784488"/>
            <a:ext cx="1326991" cy="76670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B186EC9A-C627-4811-845A-CDD7E06AC5A9}"/>
              </a:ext>
            </a:extLst>
          </p:cNvPr>
          <p:cNvSpPr txBox="1"/>
          <p:nvPr/>
        </p:nvSpPr>
        <p:spPr>
          <a:xfrm>
            <a:off x="824813" y="4517636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RÉSEAU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5D2629-5344-48F3-87F3-32ED7B094603}"/>
              </a:ext>
            </a:extLst>
          </p:cNvPr>
          <p:cNvSpPr/>
          <p:nvPr/>
        </p:nvSpPr>
        <p:spPr>
          <a:xfrm>
            <a:off x="6396851" y="261387"/>
            <a:ext cx="2367117" cy="1702310"/>
          </a:xfrm>
          <a:prstGeom prst="rect">
            <a:avLst/>
          </a:prstGeom>
          <a:noFill/>
          <a:ln w="57150">
            <a:solidFill>
              <a:srgbClr val="A417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A332290-CBAA-4346-A981-A2750C7982C8}"/>
              </a:ext>
            </a:extLst>
          </p:cNvPr>
          <p:cNvCxnSpPr>
            <a:stCxn id="3" idx="1"/>
            <a:endCxn id="33" idx="0"/>
          </p:cNvCxnSpPr>
          <p:nvPr/>
        </p:nvCxnSpPr>
        <p:spPr>
          <a:xfrm flipH="1">
            <a:off x="2528435" y="1112542"/>
            <a:ext cx="3868416" cy="17305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F74D27B-B33B-476F-8553-1095EFB3EC63}"/>
              </a:ext>
            </a:extLst>
          </p:cNvPr>
          <p:cNvCxnSpPr>
            <a:stCxn id="3" idx="1"/>
            <a:endCxn id="34" idx="0"/>
          </p:cNvCxnSpPr>
          <p:nvPr/>
        </p:nvCxnSpPr>
        <p:spPr>
          <a:xfrm flipH="1">
            <a:off x="3005370" y="1112542"/>
            <a:ext cx="3391481" cy="2295721"/>
          </a:xfrm>
          <a:prstGeom prst="straightConnector1">
            <a:avLst/>
          </a:prstGeom>
          <a:ln w="38100">
            <a:solidFill>
              <a:srgbClr val="A417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789EB59-5054-425A-81EA-736B6E1C0C1A}"/>
              </a:ext>
            </a:extLst>
          </p:cNvPr>
          <p:cNvCxnSpPr>
            <a:endCxn id="35" idx="0"/>
          </p:cNvCxnSpPr>
          <p:nvPr/>
        </p:nvCxnSpPr>
        <p:spPr>
          <a:xfrm flipH="1">
            <a:off x="1994508" y="1136505"/>
            <a:ext cx="4420173" cy="2647983"/>
          </a:xfrm>
          <a:prstGeom prst="straightConnector1">
            <a:avLst/>
          </a:prstGeom>
          <a:ln w="38100">
            <a:solidFill>
              <a:srgbClr val="A417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B1C362C-C2DE-426C-8540-EDA56B6F441A}"/>
              </a:ext>
            </a:extLst>
          </p:cNvPr>
          <p:cNvCxnSpPr>
            <a:endCxn id="32" idx="0"/>
          </p:cNvCxnSpPr>
          <p:nvPr/>
        </p:nvCxnSpPr>
        <p:spPr>
          <a:xfrm flipH="1">
            <a:off x="1524780" y="1143243"/>
            <a:ext cx="4902028" cy="1997999"/>
          </a:xfrm>
          <a:prstGeom prst="straightConnector1">
            <a:avLst/>
          </a:prstGeom>
          <a:ln w="38100">
            <a:solidFill>
              <a:srgbClr val="A417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4819C9C-653B-4AFB-A7FF-1E5A5BF8F934}"/>
              </a:ext>
            </a:extLst>
          </p:cNvPr>
          <p:cNvCxnSpPr>
            <a:stCxn id="3" idx="1"/>
            <a:endCxn id="31" idx="0"/>
          </p:cNvCxnSpPr>
          <p:nvPr/>
        </p:nvCxnSpPr>
        <p:spPr>
          <a:xfrm flipH="1">
            <a:off x="841669" y="1112542"/>
            <a:ext cx="5555182" cy="26719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Explosion : 14 points 1">
            <a:extLst>
              <a:ext uri="{FF2B5EF4-FFF2-40B4-BE49-F238E27FC236}">
                <a16:creationId xmlns:a16="http://schemas.microsoft.com/office/drawing/2014/main" id="{39B304FA-47A5-4EED-A05E-8C6C5A702867}"/>
              </a:ext>
            </a:extLst>
          </p:cNvPr>
          <p:cNvSpPr/>
          <p:nvPr/>
        </p:nvSpPr>
        <p:spPr>
          <a:xfrm rot="363436">
            <a:off x="2094824" y="978719"/>
            <a:ext cx="4316227" cy="2592313"/>
          </a:xfrm>
          <a:prstGeom prst="irregularSeal2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13F3532-90F9-4B01-8429-1DE6CFDAEDF8}"/>
              </a:ext>
            </a:extLst>
          </p:cNvPr>
          <p:cNvSpPr txBox="1"/>
          <p:nvPr/>
        </p:nvSpPr>
        <p:spPr>
          <a:xfrm>
            <a:off x="2733362" y="1870883"/>
            <a:ext cx="2889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noFill/>
                </a:ln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Conflit développeur vs administrateur système</a:t>
            </a:r>
          </a:p>
        </p:txBody>
      </p:sp>
    </p:spTree>
    <p:extLst>
      <p:ext uri="{BB962C8B-B14F-4D97-AF65-F5344CB8AC3E}">
        <p14:creationId xmlns:p14="http://schemas.microsoft.com/office/powerpoint/2010/main" val="3748981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A97A7A-67EA-47D7-8A96-4409933B2E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41</a:t>
            </a:fld>
            <a:endParaRPr lang="fr-FR"/>
          </a:p>
        </p:txBody>
      </p:sp>
      <p:sp>
        <p:nvSpPr>
          <p:cNvPr id="5" name="Google Shape;189;p15">
            <a:extLst>
              <a:ext uri="{FF2B5EF4-FFF2-40B4-BE49-F238E27FC236}">
                <a16:creationId xmlns:a16="http://schemas.microsoft.com/office/drawing/2014/main" id="{B7607CE3-3C70-436F-A764-ECC423DCED5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2277" y="2118114"/>
            <a:ext cx="9039446" cy="907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>
                <a:ln w="12700">
                  <a:solidFill>
                    <a:schemeClr val="tx1"/>
                  </a:solidFill>
                </a:ln>
                <a:latin typeface="Segoe UI Black" panose="020B0A02040204020203" pitchFamily="34" charset="0"/>
                <a:ea typeface="Segoe UI Black" panose="020B0A02040204020203" pitchFamily="34" charset="0"/>
              </a:rPr>
              <a:t>ET AVEC DOCKER ?</a:t>
            </a:r>
          </a:p>
        </p:txBody>
      </p:sp>
    </p:spTree>
    <p:extLst>
      <p:ext uri="{BB962C8B-B14F-4D97-AF65-F5344CB8AC3E}">
        <p14:creationId xmlns:p14="http://schemas.microsoft.com/office/powerpoint/2010/main" val="17891461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42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F13027-01FC-449C-8870-7690477DE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3" b="92444" l="10000" r="90000">
                        <a14:foregroundMark x1="35750" y1="68889" x2="36333" y2="64889"/>
                        <a14:foregroundMark x1="27500" y1="78963" x2="67500" y2="16444"/>
                        <a14:foregroundMark x1="52750" y1="67852" x2="67667" y2="17333"/>
                        <a14:foregroundMark x1="65167" y1="61778" x2="71333" y2="19111"/>
                        <a14:foregroundMark x1="72833" y1="52296" x2="74083" y2="26519"/>
                        <a14:foregroundMark x1="54500" y1="49185" x2="56667" y2="36889"/>
                        <a14:foregroundMark x1="48500" y1="33630" x2="51500" y2="16148"/>
                        <a14:foregroundMark x1="29500" y1="83259" x2="25500" y2="56889"/>
                        <a14:foregroundMark x1="69417" y1="82667" x2="73167" y2="73778"/>
                        <a14:foregroundMark x1="55083" y1="12741" x2="49250" y2="12444"/>
                        <a14:foregroundMark x1="48083" y1="12148" x2="56333" y2="12444"/>
                        <a14:foregroundMark x1="46750" y1="13037" x2="57167" y2="12444"/>
                        <a14:foregroundMark x1="59417" y1="17037" x2="57417" y2="13037"/>
                        <a14:foregroundMark x1="50667" y1="27111" x2="55750" y2="27111"/>
                      </a14:backgroundRemoval>
                    </a14:imgEffect>
                  </a14:imgLayer>
                </a14:imgProps>
              </a:ext>
            </a:extLst>
          </a:blip>
          <a:srcRect l="21452" t="8746" r="20000" b="10968"/>
          <a:stretch/>
        </p:blipFill>
        <p:spPr>
          <a:xfrm>
            <a:off x="730045" y="393700"/>
            <a:ext cx="1873783" cy="144534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9C7365D-02A2-4DCE-BD1E-8D0423D4FDE3}"/>
              </a:ext>
            </a:extLst>
          </p:cNvPr>
          <p:cNvSpPr txBox="1"/>
          <p:nvPr/>
        </p:nvSpPr>
        <p:spPr>
          <a:xfrm>
            <a:off x="483377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DÉVELOPPEUR</a:t>
            </a:r>
          </a:p>
        </p:txBody>
      </p:sp>
    </p:spTree>
    <p:extLst>
      <p:ext uri="{BB962C8B-B14F-4D97-AF65-F5344CB8AC3E}">
        <p14:creationId xmlns:p14="http://schemas.microsoft.com/office/powerpoint/2010/main" val="3768631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43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F13027-01FC-449C-8870-7690477DE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3" b="92444" l="10000" r="90000">
                        <a14:foregroundMark x1="35750" y1="68889" x2="36333" y2="64889"/>
                        <a14:foregroundMark x1="27500" y1="78963" x2="67500" y2="16444"/>
                        <a14:foregroundMark x1="52750" y1="67852" x2="67667" y2="17333"/>
                        <a14:foregroundMark x1="65167" y1="61778" x2="71333" y2="19111"/>
                        <a14:foregroundMark x1="72833" y1="52296" x2="74083" y2="26519"/>
                        <a14:foregroundMark x1="54500" y1="49185" x2="56667" y2="36889"/>
                        <a14:foregroundMark x1="48500" y1="33630" x2="51500" y2="16148"/>
                        <a14:foregroundMark x1="29500" y1="83259" x2="25500" y2="56889"/>
                        <a14:foregroundMark x1="69417" y1="82667" x2="73167" y2="73778"/>
                        <a14:foregroundMark x1="55083" y1="12741" x2="49250" y2="12444"/>
                        <a14:foregroundMark x1="48083" y1="12148" x2="56333" y2="12444"/>
                        <a14:foregroundMark x1="46750" y1="13037" x2="57167" y2="12444"/>
                        <a14:foregroundMark x1="59417" y1="17037" x2="57417" y2="13037"/>
                        <a14:foregroundMark x1="50667" y1="27111" x2="55750" y2="27111"/>
                      </a14:backgroundRemoval>
                    </a14:imgEffect>
                  </a14:imgLayer>
                </a14:imgProps>
              </a:ext>
            </a:extLst>
          </a:blip>
          <a:srcRect l="21452" t="8746" r="20000" b="10968"/>
          <a:stretch/>
        </p:blipFill>
        <p:spPr>
          <a:xfrm>
            <a:off x="730045" y="393700"/>
            <a:ext cx="1873783" cy="144534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9C7365D-02A2-4DCE-BD1E-8D0423D4FDE3}"/>
              </a:ext>
            </a:extLst>
          </p:cNvPr>
          <p:cNvSpPr txBox="1"/>
          <p:nvPr/>
        </p:nvSpPr>
        <p:spPr>
          <a:xfrm>
            <a:off x="483377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DÉVELOPPEUR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151C6DA0-2933-49E6-B7B7-877E324C7CBA}"/>
              </a:ext>
            </a:extLst>
          </p:cNvPr>
          <p:cNvSpPr/>
          <p:nvPr/>
        </p:nvSpPr>
        <p:spPr>
          <a:xfrm>
            <a:off x="2797669" y="841914"/>
            <a:ext cx="1208601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219BA5E-C226-4027-B00B-84382C1D9DDF}"/>
              </a:ext>
            </a:extLst>
          </p:cNvPr>
          <p:cNvSpPr txBox="1"/>
          <p:nvPr/>
        </p:nvSpPr>
        <p:spPr>
          <a:xfrm>
            <a:off x="2873432" y="1026845"/>
            <a:ext cx="858329" cy="3231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CODE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655B2FDF-53ED-41B1-9BEA-DAA2D874D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6270" y="64369"/>
            <a:ext cx="2361611" cy="2361611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BEA3F736-DCD7-44E5-AFEF-9ED76722959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7894" t="16152" r="18916" b="19741"/>
          <a:stretch/>
        </p:blipFill>
        <p:spPr>
          <a:xfrm>
            <a:off x="4194826" y="976697"/>
            <a:ext cx="1104599" cy="933845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F49DF19E-88E2-45CD-9A1B-87F9B458DA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00" b="95600" l="4800" r="95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061122" y="1006450"/>
            <a:ext cx="896881" cy="814806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0CB4C7F0-5713-4A71-85C0-3FD6B096AE64}"/>
              </a:ext>
            </a:extLst>
          </p:cNvPr>
          <p:cNvSpPr txBox="1"/>
          <p:nvPr/>
        </p:nvSpPr>
        <p:spPr>
          <a:xfrm>
            <a:off x="4245177" y="2001900"/>
            <a:ext cx="188379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DOCKER FILE</a:t>
            </a:r>
          </a:p>
        </p:txBody>
      </p:sp>
    </p:spTree>
    <p:extLst>
      <p:ext uri="{BB962C8B-B14F-4D97-AF65-F5344CB8AC3E}">
        <p14:creationId xmlns:p14="http://schemas.microsoft.com/office/powerpoint/2010/main" val="27222508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44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F13027-01FC-449C-8870-7690477DE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3" b="92444" l="10000" r="90000">
                        <a14:foregroundMark x1="35750" y1="68889" x2="36333" y2="64889"/>
                        <a14:foregroundMark x1="27500" y1="78963" x2="67500" y2="16444"/>
                        <a14:foregroundMark x1="52750" y1="67852" x2="67667" y2="17333"/>
                        <a14:foregroundMark x1="65167" y1="61778" x2="71333" y2="19111"/>
                        <a14:foregroundMark x1="72833" y1="52296" x2="74083" y2="26519"/>
                        <a14:foregroundMark x1="54500" y1="49185" x2="56667" y2="36889"/>
                        <a14:foregroundMark x1="48500" y1="33630" x2="51500" y2="16148"/>
                        <a14:foregroundMark x1="29500" y1="83259" x2="25500" y2="56889"/>
                        <a14:foregroundMark x1="69417" y1="82667" x2="73167" y2="73778"/>
                        <a14:foregroundMark x1="55083" y1="12741" x2="49250" y2="12444"/>
                        <a14:foregroundMark x1="48083" y1="12148" x2="56333" y2="12444"/>
                        <a14:foregroundMark x1="46750" y1="13037" x2="57167" y2="12444"/>
                        <a14:foregroundMark x1="59417" y1="17037" x2="57417" y2="13037"/>
                        <a14:foregroundMark x1="50667" y1="27111" x2="55750" y2="27111"/>
                      </a14:backgroundRemoval>
                    </a14:imgEffect>
                  </a14:imgLayer>
                </a14:imgProps>
              </a:ext>
            </a:extLst>
          </a:blip>
          <a:srcRect l="21452" t="8746" r="20000" b="10968"/>
          <a:stretch/>
        </p:blipFill>
        <p:spPr>
          <a:xfrm>
            <a:off x="730045" y="393700"/>
            <a:ext cx="1873783" cy="144534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9C7365D-02A2-4DCE-BD1E-8D0423D4FDE3}"/>
              </a:ext>
            </a:extLst>
          </p:cNvPr>
          <p:cNvSpPr txBox="1"/>
          <p:nvPr/>
        </p:nvSpPr>
        <p:spPr>
          <a:xfrm>
            <a:off x="483377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DÉVELOPPEUR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151C6DA0-2933-49E6-B7B7-877E324C7CBA}"/>
              </a:ext>
            </a:extLst>
          </p:cNvPr>
          <p:cNvSpPr/>
          <p:nvPr/>
        </p:nvSpPr>
        <p:spPr>
          <a:xfrm>
            <a:off x="2797669" y="841914"/>
            <a:ext cx="1208601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219BA5E-C226-4027-B00B-84382C1D9DDF}"/>
              </a:ext>
            </a:extLst>
          </p:cNvPr>
          <p:cNvSpPr txBox="1"/>
          <p:nvPr/>
        </p:nvSpPr>
        <p:spPr>
          <a:xfrm>
            <a:off x="2873432" y="1026845"/>
            <a:ext cx="858329" cy="3231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CODE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655B2FDF-53ED-41B1-9BEA-DAA2D874D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6270" y="64369"/>
            <a:ext cx="2361611" cy="2361611"/>
          </a:xfrm>
          <a:prstGeom prst="rect">
            <a:avLst/>
          </a:prstGeom>
        </p:spPr>
      </p:pic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E42A85AA-BFB1-41DA-BF46-0E0FB24A2B48}"/>
              </a:ext>
            </a:extLst>
          </p:cNvPr>
          <p:cNvSpPr/>
          <p:nvPr/>
        </p:nvSpPr>
        <p:spPr>
          <a:xfrm>
            <a:off x="6233114" y="170219"/>
            <a:ext cx="593853" cy="1997849"/>
          </a:xfrm>
          <a:prstGeom prst="rightBrace">
            <a:avLst/>
          </a:prstGeom>
          <a:ln w="28575">
            <a:solidFill>
              <a:srgbClr val="081E3A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C305E8E-C0A0-44C5-A23B-8A0AC2585B63}"/>
              </a:ext>
            </a:extLst>
          </p:cNvPr>
          <p:cNvSpPr txBox="1"/>
          <p:nvPr/>
        </p:nvSpPr>
        <p:spPr>
          <a:xfrm>
            <a:off x="7015523" y="624490"/>
            <a:ext cx="1977869" cy="1015663"/>
          </a:xfrm>
          <a:prstGeom prst="rect">
            <a:avLst/>
          </a:prstGeom>
          <a:ln>
            <a:solidFill>
              <a:srgbClr val="081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Application </a:t>
            </a:r>
          </a:p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+</a:t>
            </a:r>
          </a:p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Dépendances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BEA3F736-DCD7-44E5-AFEF-9ED76722959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7894" t="16152" r="18916" b="19741"/>
          <a:stretch/>
        </p:blipFill>
        <p:spPr>
          <a:xfrm>
            <a:off x="4194826" y="976697"/>
            <a:ext cx="1104599" cy="933845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F49DF19E-88E2-45CD-9A1B-87F9B458DA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00" b="95600" l="4800" r="95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061122" y="1006450"/>
            <a:ext cx="896881" cy="814806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0CB4C7F0-5713-4A71-85C0-3FD6B096AE64}"/>
              </a:ext>
            </a:extLst>
          </p:cNvPr>
          <p:cNvSpPr txBox="1"/>
          <p:nvPr/>
        </p:nvSpPr>
        <p:spPr>
          <a:xfrm>
            <a:off x="4245177" y="2001900"/>
            <a:ext cx="188379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DOCKER FILE</a:t>
            </a:r>
          </a:p>
        </p:txBody>
      </p:sp>
    </p:spTree>
    <p:extLst>
      <p:ext uri="{BB962C8B-B14F-4D97-AF65-F5344CB8AC3E}">
        <p14:creationId xmlns:p14="http://schemas.microsoft.com/office/powerpoint/2010/main" val="1099169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45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F13027-01FC-449C-8870-7690477DE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3" b="92444" l="10000" r="90000">
                        <a14:foregroundMark x1="35750" y1="68889" x2="36333" y2="64889"/>
                        <a14:foregroundMark x1="27500" y1="78963" x2="67500" y2="16444"/>
                        <a14:foregroundMark x1="52750" y1="67852" x2="67667" y2="17333"/>
                        <a14:foregroundMark x1="65167" y1="61778" x2="71333" y2="19111"/>
                        <a14:foregroundMark x1="72833" y1="52296" x2="74083" y2="26519"/>
                        <a14:foregroundMark x1="54500" y1="49185" x2="56667" y2="36889"/>
                        <a14:foregroundMark x1="48500" y1="33630" x2="51500" y2="16148"/>
                        <a14:foregroundMark x1="29500" y1="83259" x2="25500" y2="56889"/>
                        <a14:foregroundMark x1="69417" y1="82667" x2="73167" y2="73778"/>
                        <a14:foregroundMark x1="55083" y1="12741" x2="49250" y2="12444"/>
                        <a14:foregroundMark x1="48083" y1="12148" x2="56333" y2="12444"/>
                        <a14:foregroundMark x1="46750" y1="13037" x2="57167" y2="12444"/>
                        <a14:foregroundMark x1="59417" y1="17037" x2="57417" y2="13037"/>
                        <a14:foregroundMark x1="50667" y1="27111" x2="55750" y2="27111"/>
                      </a14:backgroundRemoval>
                    </a14:imgEffect>
                  </a14:imgLayer>
                </a14:imgProps>
              </a:ext>
            </a:extLst>
          </a:blip>
          <a:srcRect l="21452" t="8746" r="20000" b="10968"/>
          <a:stretch/>
        </p:blipFill>
        <p:spPr>
          <a:xfrm>
            <a:off x="730045" y="393700"/>
            <a:ext cx="1873783" cy="144534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9C7365D-02A2-4DCE-BD1E-8D0423D4FDE3}"/>
              </a:ext>
            </a:extLst>
          </p:cNvPr>
          <p:cNvSpPr txBox="1"/>
          <p:nvPr/>
        </p:nvSpPr>
        <p:spPr>
          <a:xfrm>
            <a:off x="483377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DÉVELOPPEUR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151C6DA0-2933-49E6-B7B7-877E324C7CBA}"/>
              </a:ext>
            </a:extLst>
          </p:cNvPr>
          <p:cNvSpPr/>
          <p:nvPr/>
        </p:nvSpPr>
        <p:spPr>
          <a:xfrm>
            <a:off x="2797669" y="841914"/>
            <a:ext cx="1208601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219BA5E-C226-4027-B00B-84382C1D9DDF}"/>
              </a:ext>
            </a:extLst>
          </p:cNvPr>
          <p:cNvSpPr txBox="1"/>
          <p:nvPr/>
        </p:nvSpPr>
        <p:spPr>
          <a:xfrm>
            <a:off x="2873432" y="1026845"/>
            <a:ext cx="858329" cy="3231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CODE</a:t>
            </a:r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39C1B7C7-4FB1-43A3-99C9-5B7004C837AE}"/>
              </a:ext>
            </a:extLst>
          </p:cNvPr>
          <p:cNvSpPr/>
          <p:nvPr/>
        </p:nvSpPr>
        <p:spPr>
          <a:xfrm rot="5400000">
            <a:off x="5872511" y="-379218"/>
            <a:ext cx="550967" cy="569079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137DE170-B4B8-411D-B7BF-E524C976D148}"/>
              </a:ext>
            </a:extLst>
          </p:cNvPr>
          <p:cNvSpPr/>
          <p:nvPr/>
        </p:nvSpPr>
        <p:spPr>
          <a:xfrm>
            <a:off x="5995110" y="2466179"/>
            <a:ext cx="305767" cy="550968"/>
          </a:xfrm>
          <a:prstGeom prst="downArrow">
            <a:avLst>
              <a:gd name="adj1" fmla="val 43499"/>
              <a:gd name="adj2" fmla="val 50000"/>
            </a:avLst>
          </a:prstGeom>
          <a:solidFill>
            <a:srgbClr val="3A81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11C5920-D25A-4117-8999-2F69980DE2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82" b="30408" l="57755" r="95510">
                        <a14:foregroundMark x1="59592" y1="27551" x2="59592" y2="5510"/>
                        <a14:foregroundMark x1="64694" y1="7347" x2="65510" y2="6735"/>
                        <a14:foregroundMark x1="64694" y1="9388" x2="65306" y2="8980"/>
                        <a14:foregroundMark x1="64694" y1="11633" x2="65510" y2="11020"/>
                        <a14:foregroundMark x1="64898" y1="13469" x2="65306" y2="12857"/>
                        <a14:foregroundMark x1="64490" y1="17959" x2="65510" y2="17143"/>
                        <a14:foregroundMark x1="64286" y1="21837" x2="65510" y2="21224"/>
                        <a14:foregroundMark x1="64694" y1="24082" x2="65510" y2="23265"/>
                        <a14:foregroundMark x1="64694" y1="25918" x2="65510" y2="25102"/>
                        <a14:foregroundMark x1="72041" y1="5306" x2="82245" y2="5306"/>
                        <a14:foregroundMark x1="84082" y1="5306" x2="94694" y2="5306"/>
                        <a14:foregroundMark x1="76939" y1="7755" x2="77959" y2="6939"/>
                        <a14:foregroundMark x1="76939" y1="11837" x2="78163" y2="11020"/>
                        <a14:foregroundMark x1="77143" y1="15714" x2="77959" y2="15102"/>
                        <a14:foregroundMark x1="77347" y1="17755" x2="78163" y2="16939"/>
                        <a14:foregroundMark x1="77143" y1="20000" x2="77959" y2="18980"/>
                        <a14:foregroundMark x1="77143" y1="21837" x2="77959" y2="21224"/>
                        <a14:foregroundMark x1="76735" y1="23878" x2="77959" y2="23265"/>
                        <a14:foregroundMark x1="76939" y1="25918" x2="77959" y2="25510"/>
                        <a14:foregroundMark x1="89388" y1="7551" x2="90000" y2="6939"/>
                        <a14:foregroundMark x1="89184" y1="11633" x2="90204" y2="11020"/>
                        <a14:foregroundMark x1="88980" y1="15918" x2="90204" y2="15102"/>
                        <a14:foregroundMark x1="88980" y1="17755" x2="90204" y2="17143"/>
                        <a14:foregroundMark x1="89184" y1="21837" x2="90000" y2="21224"/>
                        <a14:foregroundMark x1="88980" y1="24082" x2="90204" y2="23265"/>
                        <a14:foregroundMark x1="89184" y1="25918" x2="90204" y2="25306"/>
                        <a14:backgroundMark x1="64898" y1="24694" x2="65714" y2="24490"/>
                        <a14:backgroundMark x1="64694" y1="24490" x2="64694" y2="24286"/>
                      </a14:backgroundRemoval>
                    </a14:imgEffect>
                  </a14:imgLayer>
                </a14:imgProps>
              </a:ext>
            </a:extLst>
          </a:blip>
          <a:srcRect l="56807" t="2057" r="3046" b="68616"/>
          <a:stretch/>
        </p:blipFill>
        <p:spPr>
          <a:xfrm>
            <a:off x="4964434" y="2935552"/>
            <a:ext cx="2367117" cy="172909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87178E7D-496B-4FCB-B062-C471BE1DB009}"/>
              </a:ext>
            </a:extLst>
          </p:cNvPr>
          <p:cNvSpPr txBox="1"/>
          <p:nvPr/>
        </p:nvSpPr>
        <p:spPr>
          <a:xfrm>
            <a:off x="4964434" y="4278019"/>
            <a:ext cx="236711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ADMINISTRATEUR SYSTÈME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655B2FDF-53ED-41B1-9BEA-DAA2D874DA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6270" y="64369"/>
            <a:ext cx="2361611" cy="2361611"/>
          </a:xfrm>
          <a:prstGeom prst="rect">
            <a:avLst/>
          </a:prstGeom>
        </p:spPr>
      </p:pic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E42A85AA-BFB1-41DA-BF46-0E0FB24A2B48}"/>
              </a:ext>
            </a:extLst>
          </p:cNvPr>
          <p:cNvSpPr/>
          <p:nvPr/>
        </p:nvSpPr>
        <p:spPr>
          <a:xfrm>
            <a:off x="6233114" y="170219"/>
            <a:ext cx="593853" cy="1997849"/>
          </a:xfrm>
          <a:prstGeom prst="rightBrace">
            <a:avLst/>
          </a:prstGeom>
          <a:ln w="28575">
            <a:solidFill>
              <a:srgbClr val="081E3A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C305E8E-C0A0-44C5-A23B-8A0AC2585B63}"/>
              </a:ext>
            </a:extLst>
          </p:cNvPr>
          <p:cNvSpPr txBox="1"/>
          <p:nvPr/>
        </p:nvSpPr>
        <p:spPr>
          <a:xfrm>
            <a:off x="7015523" y="624490"/>
            <a:ext cx="1977869" cy="1015663"/>
          </a:xfrm>
          <a:prstGeom prst="rect">
            <a:avLst/>
          </a:prstGeom>
          <a:ln>
            <a:solidFill>
              <a:srgbClr val="081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Application </a:t>
            </a:r>
          </a:p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+</a:t>
            </a:r>
          </a:p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Dépendances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BEA3F736-DCD7-44E5-AFEF-9ED7672295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7894" t="16152" r="18916" b="19741"/>
          <a:stretch/>
        </p:blipFill>
        <p:spPr>
          <a:xfrm>
            <a:off x="4194826" y="976697"/>
            <a:ext cx="1104599" cy="933845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F49DF19E-88E2-45CD-9A1B-87F9B458DA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200" b="95600" l="4800" r="95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061122" y="1006450"/>
            <a:ext cx="896881" cy="814806"/>
          </a:xfrm>
          <a:prstGeom prst="rect">
            <a:avLst/>
          </a:prstGeom>
        </p:spPr>
      </p:pic>
      <p:grpSp>
        <p:nvGrpSpPr>
          <p:cNvPr id="82" name="Groupe 81">
            <a:extLst>
              <a:ext uri="{FF2B5EF4-FFF2-40B4-BE49-F238E27FC236}">
                <a16:creationId xmlns:a16="http://schemas.microsoft.com/office/drawing/2014/main" id="{4F383E1F-29C1-4C5F-9D58-900BDD031597}"/>
              </a:ext>
            </a:extLst>
          </p:cNvPr>
          <p:cNvGrpSpPr/>
          <p:nvPr/>
        </p:nvGrpSpPr>
        <p:grpSpPr>
          <a:xfrm>
            <a:off x="5905374" y="2488226"/>
            <a:ext cx="485236" cy="435815"/>
            <a:chOff x="4158670" y="216769"/>
            <a:chExt cx="2361611" cy="2361611"/>
          </a:xfrm>
        </p:grpSpPr>
        <p:pic>
          <p:nvPicPr>
            <p:cNvPr id="83" name="Image 82">
              <a:extLst>
                <a:ext uri="{FF2B5EF4-FFF2-40B4-BE49-F238E27FC236}">
                  <a16:creationId xmlns:a16="http://schemas.microsoft.com/office/drawing/2014/main" id="{A16F8E07-751E-4A51-BA19-5294FC2C1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177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58670" y="216769"/>
              <a:ext cx="2361611" cy="2361611"/>
            </a:xfrm>
            <a:prstGeom prst="rect">
              <a:avLst/>
            </a:prstGeom>
          </p:spPr>
        </p:pic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B22D2486-8058-445C-974E-B5F07F8401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7894" t="16152" r="18916" b="19741"/>
            <a:stretch/>
          </p:blipFill>
          <p:spPr>
            <a:xfrm>
              <a:off x="4347226" y="1129097"/>
              <a:ext cx="1104599" cy="933845"/>
            </a:xfrm>
            <a:prstGeom prst="rect">
              <a:avLst/>
            </a:prstGeom>
          </p:spPr>
        </p:pic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992AC7F9-531B-4495-B70E-9FFB79608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4200" b="95600" l="4800" r="954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213522" y="1158850"/>
              <a:ext cx="896881" cy="814806"/>
            </a:xfrm>
            <a:prstGeom prst="rect">
              <a:avLst/>
            </a:prstGeom>
          </p:spPr>
        </p:pic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0CB4C7F0-5713-4A71-85C0-3FD6B096AE64}"/>
              </a:ext>
            </a:extLst>
          </p:cNvPr>
          <p:cNvSpPr txBox="1"/>
          <p:nvPr/>
        </p:nvSpPr>
        <p:spPr>
          <a:xfrm>
            <a:off x="4245177" y="2001900"/>
            <a:ext cx="188379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DOCKER FILE</a:t>
            </a:r>
          </a:p>
        </p:txBody>
      </p:sp>
    </p:spTree>
    <p:extLst>
      <p:ext uri="{BB962C8B-B14F-4D97-AF65-F5344CB8AC3E}">
        <p14:creationId xmlns:p14="http://schemas.microsoft.com/office/powerpoint/2010/main" val="23012925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46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F13027-01FC-449C-8870-7690477DE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3" b="92444" l="10000" r="90000">
                        <a14:foregroundMark x1="35750" y1="68889" x2="36333" y2="64889"/>
                        <a14:foregroundMark x1="27500" y1="78963" x2="67500" y2="16444"/>
                        <a14:foregroundMark x1="52750" y1="67852" x2="67667" y2="17333"/>
                        <a14:foregroundMark x1="65167" y1="61778" x2="71333" y2="19111"/>
                        <a14:foregroundMark x1="72833" y1="52296" x2="74083" y2="26519"/>
                        <a14:foregroundMark x1="54500" y1="49185" x2="56667" y2="36889"/>
                        <a14:foregroundMark x1="48500" y1="33630" x2="51500" y2="16148"/>
                        <a14:foregroundMark x1="29500" y1="83259" x2="25500" y2="56889"/>
                        <a14:foregroundMark x1="69417" y1="82667" x2="73167" y2="73778"/>
                        <a14:foregroundMark x1="55083" y1="12741" x2="49250" y2="12444"/>
                        <a14:foregroundMark x1="48083" y1="12148" x2="56333" y2="12444"/>
                        <a14:foregroundMark x1="46750" y1="13037" x2="57167" y2="12444"/>
                        <a14:foregroundMark x1="59417" y1="17037" x2="57417" y2="13037"/>
                        <a14:foregroundMark x1="50667" y1="27111" x2="55750" y2="27111"/>
                      </a14:backgroundRemoval>
                    </a14:imgEffect>
                  </a14:imgLayer>
                </a14:imgProps>
              </a:ext>
            </a:extLst>
          </a:blip>
          <a:srcRect l="21452" t="8746" r="20000" b="10968"/>
          <a:stretch/>
        </p:blipFill>
        <p:spPr>
          <a:xfrm>
            <a:off x="730045" y="393700"/>
            <a:ext cx="1873783" cy="144534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9C7365D-02A2-4DCE-BD1E-8D0423D4FDE3}"/>
              </a:ext>
            </a:extLst>
          </p:cNvPr>
          <p:cNvSpPr txBox="1"/>
          <p:nvPr/>
        </p:nvSpPr>
        <p:spPr>
          <a:xfrm>
            <a:off x="483377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DÉVELOPPEUR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151C6DA0-2933-49E6-B7B7-877E324C7CBA}"/>
              </a:ext>
            </a:extLst>
          </p:cNvPr>
          <p:cNvSpPr/>
          <p:nvPr/>
        </p:nvSpPr>
        <p:spPr>
          <a:xfrm>
            <a:off x="2797669" y="841914"/>
            <a:ext cx="1208601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219BA5E-C226-4027-B00B-84382C1D9DDF}"/>
              </a:ext>
            </a:extLst>
          </p:cNvPr>
          <p:cNvSpPr txBox="1"/>
          <p:nvPr/>
        </p:nvSpPr>
        <p:spPr>
          <a:xfrm>
            <a:off x="2873432" y="1026845"/>
            <a:ext cx="858329" cy="3231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CODE</a:t>
            </a:r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39C1B7C7-4FB1-43A3-99C9-5B7004C837AE}"/>
              </a:ext>
            </a:extLst>
          </p:cNvPr>
          <p:cNvSpPr/>
          <p:nvPr/>
        </p:nvSpPr>
        <p:spPr>
          <a:xfrm rot="5400000">
            <a:off x="5872511" y="-379218"/>
            <a:ext cx="550967" cy="569079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137DE170-B4B8-411D-B7BF-E524C976D148}"/>
              </a:ext>
            </a:extLst>
          </p:cNvPr>
          <p:cNvSpPr/>
          <p:nvPr/>
        </p:nvSpPr>
        <p:spPr>
          <a:xfrm>
            <a:off x="5995110" y="2466179"/>
            <a:ext cx="305767" cy="550968"/>
          </a:xfrm>
          <a:prstGeom prst="downArrow">
            <a:avLst>
              <a:gd name="adj1" fmla="val 43499"/>
              <a:gd name="adj2" fmla="val 50000"/>
            </a:avLst>
          </a:prstGeom>
          <a:solidFill>
            <a:srgbClr val="3A81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11C5920-D25A-4117-8999-2F69980DE2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82" b="30408" l="57755" r="95510">
                        <a14:foregroundMark x1="59592" y1="27551" x2="59592" y2="5510"/>
                        <a14:foregroundMark x1="64694" y1="7347" x2="65510" y2="6735"/>
                        <a14:foregroundMark x1="64694" y1="9388" x2="65306" y2="8980"/>
                        <a14:foregroundMark x1="64694" y1="11633" x2="65510" y2="11020"/>
                        <a14:foregroundMark x1="64898" y1="13469" x2="65306" y2="12857"/>
                        <a14:foregroundMark x1="64490" y1="17959" x2="65510" y2="17143"/>
                        <a14:foregroundMark x1="64286" y1="21837" x2="65510" y2="21224"/>
                        <a14:foregroundMark x1="64694" y1="24082" x2="65510" y2="23265"/>
                        <a14:foregroundMark x1="64694" y1="25918" x2="65510" y2="25102"/>
                        <a14:foregroundMark x1="72041" y1="5306" x2="82245" y2="5306"/>
                        <a14:foregroundMark x1="84082" y1="5306" x2="94694" y2="5306"/>
                        <a14:foregroundMark x1="76939" y1="7755" x2="77959" y2="6939"/>
                        <a14:foregroundMark x1="76939" y1="11837" x2="78163" y2="11020"/>
                        <a14:foregroundMark x1="77143" y1="15714" x2="77959" y2="15102"/>
                        <a14:foregroundMark x1="77347" y1="17755" x2="78163" y2="16939"/>
                        <a14:foregroundMark x1="77143" y1="20000" x2="77959" y2="18980"/>
                        <a14:foregroundMark x1="77143" y1="21837" x2="77959" y2="21224"/>
                        <a14:foregroundMark x1="76735" y1="23878" x2="77959" y2="23265"/>
                        <a14:foregroundMark x1="76939" y1="25918" x2="77959" y2="25510"/>
                        <a14:foregroundMark x1="89388" y1="7551" x2="90000" y2="6939"/>
                        <a14:foregroundMark x1="89184" y1="11633" x2="90204" y2="11020"/>
                        <a14:foregroundMark x1="88980" y1="15918" x2="90204" y2="15102"/>
                        <a14:foregroundMark x1="88980" y1="17755" x2="90204" y2="17143"/>
                        <a14:foregroundMark x1="89184" y1="21837" x2="90000" y2="21224"/>
                        <a14:foregroundMark x1="88980" y1="24082" x2="90204" y2="23265"/>
                        <a14:foregroundMark x1="89184" y1="25918" x2="90204" y2="25306"/>
                        <a14:backgroundMark x1="64898" y1="24694" x2="65714" y2="24490"/>
                        <a14:backgroundMark x1="64694" y1="24490" x2="64694" y2="24286"/>
                      </a14:backgroundRemoval>
                    </a14:imgEffect>
                  </a14:imgLayer>
                </a14:imgProps>
              </a:ext>
            </a:extLst>
          </a:blip>
          <a:srcRect l="56807" t="2057" r="3046" b="68616"/>
          <a:stretch/>
        </p:blipFill>
        <p:spPr>
          <a:xfrm>
            <a:off x="4964434" y="2935552"/>
            <a:ext cx="2367117" cy="172909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87178E7D-496B-4FCB-B062-C471BE1DB009}"/>
              </a:ext>
            </a:extLst>
          </p:cNvPr>
          <p:cNvSpPr txBox="1"/>
          <p:nvPr/>
        </p:nvSpPr>
        <p:spPr>
          <a:xfrm>
            <a:off x="4964434" y="4278019"/>
            <a:ext cx="236711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ADMINISTRATEUR SYSTÈME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56D83ADF-6E5D-4F23-B8AA-CBF9C788EE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94" b="89753" l="3500" r="95375">
                        <a14:foregroundMark x1="14000" y1="65548" x2="72375" y2="28975"/>
                        <a14:foregroundMark x1="80250" y1="62898" x2="28375" y2="39399"/>
                        <a14:foregroundMark x1="18500" y1="70318" x2="77250" y2="57420"/>
                        <a14:foregroundMark x1="65625" y1="72615" x2="41750" y2="35159"/>
                        <a14:foregroundMark x1="16500" y1="62898" x2="39625" y2="29682"/>
                        <a14:foregroundMark x1="13500" y1="59011" x2="14125" y2="50883"/>
                        <a14:foregroundMark x1="30625" y1="72615" x2="84125" y2="65548"/>
                        <a14:foregroundMark x1="88000" y1="57951" x2="69000" y2="20318"/>
                        <a14:foregroundMark x1="46250" y1="33216" x2="64125" y2="173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400134"/>
            <a:ext cx="4006270" cy="283443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4DA0BAAA-68D1-4FA4-9A59-F6BE15EC4D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173" y="3784488"/>
            <a:ext cx="1326991" cy="76670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5EB8CB5-3F56-4581-B3ED-625D64341C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284" y="3141242"/>
            <a:ext cx="1326991" cy="76670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E0CFA4D-D336-4AD1-ADC8-5C0EF3E94C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1874" y="3408263"/>
            <a:ext cx="1326991" cy="766706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EF8EF0E4-189E-4323-9039-2AE7CE1A92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1012" y="3784488"/>
            <a:ext cx="1326991" cy="766706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E3D916CD-B5C6-48B5-BA1A-368314DCBD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4939" y="2843118"/>
            <a:ext cx="1326991" cy="76670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655B2FDF-53ED-41B1-9BEA-DAA2D874DA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6270" y="64369"/>
            <a:ext cx="2361611" cy="2361611"/>
          </a:xfrm>
          <a:prstGeom prst="rect">
            <a:avLst/>
          </a:prstGeom>
        </p:spPr>
      </p:pic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E42A85AA-BFB1-41DA-BF46-0E0FB24A2B48}"/>
              </a:ext>
            </a:extLst>
          </p:cNvPr>
          <p:cNvSpPr/>
          <p:nvPr/>
        </p:nvSpPr>
        <p:spPr>
          <a:xfrm>
            <a:off x="6233114" y="170219"/>
            <a:ext cx="593853" cy="1997849"/>
          </a:xfrm>
          <a:prstGeom prst="rightBrace">
            <a:avLst/>
          </a:prstGeom>
          <a:ln w="28575">
            <a:solidFill>
              <a:srgbClr val="081E3A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C305E8E-C0A0-44C5-A23B-8A0AC2585B63}"/>
              </a:ext>
            </a:extLst>
          </p:cNvPr>
          <p:cNvSpPr txBox="1"/>
          <p:nvPr/>
        </p:nvSpPr>
        <p:spPr>
          <a:xfrm>
            <a:off x="7015523" y="624490"/>
            <a:ext cx="1977869" cy="1015663"/>
          </a:xfrm>
          <a:prstGeom prst="rect">
            <a:avLst/>
          </a:prstGeom>
          <a:ln>
            <a:solidFill>
              <a:srgbClr val="081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Application </a:t>
            </a:r>
          </a:p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+</a:t>
            </a:r>
          </a:p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Dépendances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BEA3F736-DCD7-44E5-AFEF-9ED76722959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7894" t="16152" r="18916" b="19741"/>
          <a:stretch/>
        </p:blipFill>
        <p:spPr>
          <a:xfrm>
            <a:off x="4194826" y="976697"/>
            <a:ext cx="1104599" cy="933845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F49DF19E-88E2-45CD-9A1B-87F9B458DA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200" b="95600" l="4800" r="95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061122" y="1006450"/>
            <a:ext cx="896881" cy="814806"/>
          </a:xfrm>
          <a:prstGeom prst="rect">
            <a:avLst/>
          </a:prstGeom>
        </p:spPr>
      </p:pic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E5036AC2-88D8-47D8-9582-05731A838D76}"/>
              </a:ext>
            </a:extLst>
          </p:cNvPr>
          <p:cNvSpPr/>
          <p:nvPr/>
        </p:nvSpPr>
        <p:spPr>
          <a:xfrm rot="10800000">
            <a:off x="3838162" y="3457257"/>
            <a:ext cx="1015845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989CCB0-ADCD-470F-8D5A-37ADC38C09CF}"/>
              </a:ext>
            </a:extLst>
          </p:cNvPr>
          <p:cNvSpPr txBox="1"/>
          <p:nvPr/>
        </p:nvSpPr>
        <p:spPr>
          <a:xfrm>
            <a:off x="3926215" y="3653905"/>
            <a:ext cx="996820" cy="29238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INSTALLE</a:t>
            </a:r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4F383E1F-29C1-4C5F-9D58-900BDD031597}"/>
              </a:ext>
            </a:extLst>
          </p:cNvPr>
          <p:cNvGrpSpPr/>
          <p:nvPr/>
        </p:nvGrpSpPr>
        <p:grpSpPr>
          <a:xfrm>
            <a:off x="5905374" y="2488226"/>
            <a:ext cx="485236" cy="435815"/>
            <a:chOff x="4158670" y="216769"/>
            <a:chExt cx="2361611" cy="2361611"/>
          </a:xfrm>
        </p:grpSpPr>
        <p:pic>
          <p:nvPicPr>
            <p:cNvPr id="83" name="Image 82">
              <a:extLst>
                <a:ext uri="{FF2B5EF4-FFF2-40B4-BE49-F238E27FC236}">
                  <a16:creationId xmlns:a16="http://schemas.microsoft.com/office/drawing/2014/main" id="{A16F8E07-751E-4A51-BA19-5294FC2C1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177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58670" y="216769"/>
              <a:ext cx="2361611" cy="2361611"/>
            </a:xfrm>
            <a:prstGeom prst="rect">
              <a:avLst/>
            </a:prstGeom>
          </p:spPr>
        </p:pic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B22D2486-8058-445C-974E-B5F07F8401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7894" t="16152" r="18916" b="19741"/>
            <a:stretch/>
          </p:blipFill>
          <p:spPr>
            <a:xfrm>
              <a:off x="4347226" y="1129097"/>
              <a:ext cx="1104599" cy="933845"/>
            </a:xfrm>
            <a:prstGeom prst="rect">
              <a:avLst/>
            </a:prstGeom>
          </p:spPr>
        </p:pic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992AC7F9-531B-4495-B70E-9FFB79608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200" b="95600" l="4800" r="954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213522" y="1158850"/>
              <a:ext cx="896881" cy="814806"/>
            </a:xfrm>
            <a:prstGeom prst="rect">
              <a:avLst/>
            </a:prstGeom>
          </p:spPr>
        </p:pic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0CB4C7F0-5713-4A71-85C0-3FD6B096AE64}"/>
              </a:ext>
            </a:extLst>
          </p:cNvPr>
          <p:cNvSpPr txBox="1"/>
          <p:nvPr/>
        </p:nvSpPr>
        <p:spPr>
          <a:xfrm>
            <a:off x="4245177" y="2001900"/>
            <a:ext cx="188379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DOCKER FILE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E61BDF0-BFEA-4E08-8365-76E394BA67CB}"/>
              </a:ext>
            </a:extLst>
          </p:cNvPr>
          <p:cNvSpPr txBox="1"/>
          <p:nvPr/>
        </p:nvSpPr>
        <p:spPr>
          <a:xfrm>
            <a:off x="824813" y="4517636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RÉSEAU</a:t>
            </a:r>
          </a:p>
        </p:txBody>
      </p:sp>
    </p:spTree>
    <p:extLst>
      <p:ext uri="{BB962C8B-B14F-4D97-AF65-F5344CB8AC3E}">
        <p14:creationId xmlns:p14="http://schemas.microsoft.com/office/powerpoint/2010/main" val="31087709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47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F13027-01FC-449C-8870-7690477DE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3" b="92444" l="10000" r="90000">
                        <a14:foregroundMark x1="35750" y1="68889" x2="36333" y2="64889"/>
                        <a14:foregroundMark x1="27500" y1="78963" x2="67500" y2="16444"/>
                        <a14:foregroundMark x1="52750" y1="67852" x2="67667" y2="17333"/>
                        <a14:foregroundMark x1="65167" y1="61778" x2="71333" y2="19111"/>
                        <a14:foregroundMark x1="72833" y1="52296" x2="74083" y2="26519"/>
                        <a14:foregroundMark x1="54500" y1="49185" x2="56667" y2="36889"/>
                        <a14:foregroundMark x1="48500" y1="33630" x2="51500" y2="16148"/>
                        <a14:foregroundMark x1="29500" y1="83259" x2="25500" y2="56889"/>
                        <a14:foregroundMark x1="69417" y1="82667" x2="73167" y2="73778"/>
                        <a14:foregroundMark x1="55083" y1="12741" x2="49250" y2="12444"/>
                        <a14:foregroundMark x1="48083" y1="12148" x2="56333" y2="12444"/>
                        <a14:foregroundMark x1="46750" y1="13037" x2="57167" y2="12444"/>
                        <a14:foregroundMark x1="59417" y1="17037" x2="57417" y2="13037"/>
                        <a14:foregroundMark x1="50667" y1="27111" x2="55750" y2="27111"/>
                      </a14:backgroundRemoval>
                    </a14:imgEffect>
                  </a14:imgLayer>
                </a14:imgProps>
              </a:ext>
            </a:extLst>
          </a:blip>
          <a:srcRect l="21452" t="8746" r="20000" b="10968"/>
          <a:stretch/>
        </p:blipFill>
        <p:spPr>
          <a:xfrm>
            <a:off x="730045" y="393700"/>
            <a:ext cx="1873783" cy="144534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9C7365D-02A2-4DCE-BD1E-8D0423D4FDE3}"/>
              </a:ext>
            </a:extLst>
          </p:cNvPr>
          <p:cNvSpPr txBox="1"/>
          <p:nvPr/>
        </p:nvSpPr>
        <p:spPr>
          <a:xfrm>
            <a:off x="483377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DÉVELOPPEUR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151C6DA0-2933-49E6-B7B7-877E324C7CBA}"/>
              </a:ext>
            </a:extLst>
          </p:cNvPr>
          <p:cNvSpPr/>
          <p:nvPr/>
        </p:nvSpPr>
        <p:spPr>
          <a:xfrm>
            <a:off x="2797669" y="841914"/>
            <a:ext cx="1208601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219BA5E-C226-4027-B00B-84382C1D9DDF}"/>
              </a:ext>
            </a:extLst>
          </p:cNvPr>
          <p:cNvSpPr txBox="1"/>
          <p:nvPr/>
        </p:nvSpPr>
        <p:spPr>
          <a:xfrm>
            <a:off x="2873432" y="1026845"/>
            <a:ext cx="858329" cy="3231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CODE</a:t>
            </a:r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39C1B7C7-4FB1-43A3-99C9-5B7004C837AE}"/>
              </a:ext>
            </a:extLst>
          </p:cNvPr>
          <p:cNvSpPr/>
          <p:nvPr/>
        </p:nvSpPr>
        <p:spPr>
          <a:xfrm rot="5400000">
            <a:off x="5872511" y="-379218"/>
            <a:ext cx="550967" cy="569079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137DE170-B4B8-411D-B7BF-E524C976D148}"/>
              </a:ext>
            </a:extLst>
          </p:cNvPr>
          <p:cNvSpPr/>
          <p:nvPr/>
        </p:nvSpPr>
        <p:spPr>
          <a:xfrm>
            <a:off x="5995110" y="2466179"/>
            <a:ext cx="305767" cy="550968"/>
          </a:xfrm>
          <a:prstGeom prst="downArrow">
            <a:avLst>
              <a:gd name="adj1" fmla="val 43499"/>
              <a:gd name="adj2" fmla="val 50000"/>
            </a:avLst>
          </a:prstGeom>
          <a:solidFill>
            <a:srgbClr val="3A81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11C5920-D25A-4117-8999-2F69980DE2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82" b="30408" l="57755" r="95510">
                        <a14:foregroundMark x1="59592" y1="27551" x2="59592" y2="5510"/>
                        <a14:foregroundMark x1="64694" y1="7347" x2="65510" y2="6735"/>
                        <a14:foregroundMark x1="64694" y1="9388" x2="65306" y2="8980"/>
                        <a14:foregroundMark x1="64694" y1="11633" x2="65510" y2="11020"/>
                        <a14:foregroundMark x1="64898" y1="13469" x2="65306" y2="12857"/>
                        <a14:foregroundMark x1="64490" y1="17959" x2="65510" y2="17143"/>
                        <a14:foregroundMark x1="64286" y1="21837" x2="65510" y2="21224"/>
                        <a14:foregroundMark x1="64694" y1="24082" x2="65510" y2="23265"/>
                        <a14:foregroundMark x1="64694" y1="25918" x2="65510" y2="25102"/>
                        <a14:foregroundMark x1="72041" y1="5306" x2="82245" y2="5306"/>
                        <a14:foregroundMark x1="84082" y1="5306" x2="94694" y2="5306"/>
                        <a14:foregroundMark x1="76939" y1="7755" x2="77959" y2="6939"/>
                        <a14:foregroundMark x1="76939" y1="11837" x2="78163" y2="11020"/>
                        <a14:foregroundMark x1="77143" y1="15714" x2="77959" y2="15102"/>
                        <a14:foregroundMark x1="77347" y1="17755" x2="78163" y2="16939"/>
                        <a14:foregroundMark x1="77143" y1="20000" x2="77959" y2="18980"/>
                        <a14:foregroundMark x1="77143" y1="21837" x2="77959" y2="21224"/>
                        <a14:foregroundMark x1="76735" y1="23878" x2="77959" y2="23265"/>
                        <a14:foregroundMark x1="76939" y1="25918" x2="77959" y2="25510"/>
                        <a14:foregroundMark x1="89388" y1="7551" x2="90000" y2="6939"/>
                        <a14:foregroundMark x1="89184" y1="11633" x2="90204" y2="11020"/>
                        <a14:foregroundMark x1="88980" y1="15918" x2="90204" y2="15102"/>
                        <a14:foregroundMark x1="88980" y1="17755" x2="90204" y2="17143"/>
                        <a14:foregroundMark x1="89184" y1="21837" x2="90000" y2="21224"/>
                        <a14:foregroundMark x1="88980" y1="24082" x2="90204" y2="23265"/>
                        <a14:foregroundMark x1="89184" y1="25918" x2="90204" y2="25306"/>
                        <a14:backgroundMark x1="64898" y1="24694" x2="65714" y2="24490"/>
                        <a14:backgroundMark x1="64694" y1="24490" x2="64694" y2="24286"/>
                      </a14:backgroundRemoval>
                    </a14:imgEffect>
                  </a14:imgLayer>
                </a14:imgProps>
              </a:ext>
            </a:extLst>
          </a:blip>
          <a:srcRect l="56807" t="2057" r="3046" b="68616"/>
          <a:stretch/>
        </p:blipFill>
        <p:spPr>
          <a:xfrm>
            <a:off x="4964434" y="2935552"/>
            <a:ext cx="2367117" cy="172909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87178E7D-496B-4FCB-B062-C471BE1DB009}"/>
              </a:ext>
            </a:extLst>
          </p:cNvPr>
          <p:cNvSpPr txBox="1"/>
          <p:nvPr/>
        </p:nvSpPr>
        <p:spPr>
          <a:xfrm>
            <a:off x="4964434" y="4278019"/>
            <a:ext cx="236711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ADMINISTRATEUR SYSTÈME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56D83ADF-6E5D-4F23-B8AA-CBF9C788EE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94" b="89753" l="3500" r="95375">
                        <a14:foregroundMark x1="14000" y1="65548" x2="72375" y2="28975"/>
                        <a14:foregroundMark x1="80250" y1="62898" x2="28375" y2="39399"/>
                        <a14:foregroundMark x1="18500" y1="70318" x2="77250" y2="57420"/>
                        <a14:foregroundMark x1="65625" y1="72615" x2="41750" y2="35159"/>
                        <a14:foregroundMark x1="16500" y1="62898" x2="39625" y2="29682"/>
                        <a14:foregroundMark x1="13500" y1="59011" x2="14125" y2="50883"/>
                        <a14:foregroundMark x1="30625" y1="72615" x2="84125" y2="65548"/>
                        <a14:foregroundMark x1="88000" y1="57951" x2="69000" y2="20318"/>
                        <a14:foregroundMark x1="46250" y1="33216" x2="64125" y2="173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400134"/>
            <a:ext cx="4006270" cy="283443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4DA0BAAA-68D1-4FA4-9A59-F6BE15EC4D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173" y="3784488"/>
            <a:ext cx="1326991" cy="76670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5EB8CB5-3F56-4581-B3ED-625D64341C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284" y="3141242"/>
            <a:ext cx="1326991" cy="76670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E0CFA4D-D336-4AD1-ADC8-5C0EF3E94C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1874" y="3408263"/>
            <a:ext cx="1326991" cy="766706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EF8EF0E4-189E-4323-9039-2AE7CE1A92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1012" y="3784488"/>
            <a:ext cx="1326991" cy="76670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B186EC9A-C627-4811-845A-CDD7E06AC5A9}"/>
              </a:ext>
            </a:extLst>
          </p:cNvPr>
          <p:cNvSpPr txBox="1"/>
          <p:nvPr/>
        </p:nvSpPr>
        <p:spPr>
          <a:xfrm>
            <a:off x="824813" y="4517636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RÉSEAU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E3D916CD-B5C6-48B5-BA1A-368314DCBD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4939" y="2843118"/>
            <a:ext cx="1326991" cy="76670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655B2FDF-53ED-41B1-9BEA-DAA2D874DA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6270" y="64369"/>
            <a:ext cx="2361611" cy="2361611"/>
          </a:xfrm>
          <a:prstGeom prst="rect">
            <a:avLst/>
          </a:prstGeom>
        </p:spPr>
      </p:pic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E42A85AA-BFB1-41DA-BF46-0E0FB24A2B48}"/>
              </a:ext>
            </a:extLst>
          </p:cNvPr>
          <p:cNvSpPr/>
          <p:nvPr/>
        </p:nvSpPr>
        <p:spPr>
          <a:xfrm>
            <a:off x="6233114" y="170219"/>
            <a:ext cx="593853" cy="1997849"/>
          </a:xfrm>
          <a:prstGeom prst="rightBrace">
            <a:avLst/>
          </a:prstGeom>
          <a:ln w="28575">
            <a:solidFill>
              <a:srgbClr val="081E3A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C305E8E-C0A0-44C5-A23B-8A0AC2585B63}"/>
              </a:ext>
            </a:extLst>
          </p:cNvPr>
          <p:cNvSpPr txBox="1"/>
          <p:nvPr/>
        </p:nvSpPr>
        <p:spPr>
          <a:xfrm>
            <a:off x="7015523" y="624490"/>
            <a:ext cx="1977869" cy="1015663"/>
          </a:xfrm>
          <a:prstGeom prst="rect">
            <a:avLst/>
          </a:prstGeom>
          <a:ln>
            <a:solidFill>
              <a:srgbClr val="081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Application </a:t>
            </a:r>
          </a:p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+</a:t>
            </a:r>
          </a:p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Dépendances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BEA3F736-DCD7-44E5-AFEF-9ED76722959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7894" t="16152" r="18916" b="19741"/>
          <a:stretch/>
        </p:blipFill>
        <p:spPr>
          <a:xfrm>
            <a:off x="4194826" y="976697"/>
            <a:ext cx="1104599" cy="933845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F49DF19E-88E2-45CD-9A1B-87F9B458DA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200" b="95600" l="4800" r="95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061122" y="1006450"/>
            <a:ext cx="896881" cy="814806"/>
          </a:xfrm>
          <a:prstGeom prst="rect">
            <a:avLst/>
          </a:prstGeom>
        </p:spPr>
      </p:pic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6CE58748-0774-4BC6-B836-D04C43AD2482}"/>
              </a:ext>
            </a:extLst>
          </p:cNvPr>
          <p:cNvCxnSpPr>
            <a:cxnSpLocks/>
            <a:stCxn id="28" idx="3"/>
            <a:endCxn id="37" idx="0"/>
          </p:cNvCxnSpPr>
          <p:nvPr/>
        </p:nvCxnSpPr>
        <p:spPr>
          <a:xfrm rot="10800000">
            <a:off x="2528436" y="2843119"/>
            <a:ext cx="1309727" cy="941369"/>
          </a:xfrm>
          <a:prstGeom prst="curvedConnector4">
            <a:avLst>
              <a:gd name="adj1" fmla="val 24670"/>
              <a:gd name="adj2" fmla="val 12428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E5036AC2-88D8-47D8-9582-05731A838D76}"/>
              </a:ext>
            </a:extLst>
          </p:cNvPr>
          <p:cNvSpPr/>
          <p:nvPr/>
        </p:nvSpPr>
        <p:spPr>
          <a:xfrm rot="10800000">
            <a:off x="3838162" y="3457257"/>
            <a:ext cx="1015845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989CCB0-ADCD-470F-8D5A-37ADC38C09CF}"/>
              </a:ext>
            </a:extLst>
          </p:cNvPr>
          <p:cNvSpPr txBox="1"/>
          <p:nvPr/>
        </p:nvSpPr>
        <p:spPr>
          <a:xfrm>
            <a:off x="3926215" y="3653905"/>
            <a:ext cx="996820" cy="29238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INSTALLE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86BE9996-4DB1-4BBB-A946-57BDBD012138}"/>
              </a:ext>
            </a:extLst>
          </p:cNvPr>
          <p:cNvGrpSpPr/>
          <p:nvPr/>
        </p:nvGrpSpPr>
        <p:grpSpPr>
          <a:xfrm>
            <a:off x="3233329" y="2827879"/>
            <a:ext cx="485236" cy="435815"/>
            <a:chOff x="4158670" y="216769"/>
            <a:chExt cx="2361611" cy="2361611"/>
          </a:xfrm>
        </p:grpSpPr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8D1A2B02-476F-443F-A307-75D368512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177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58670" y="216769"/>
              <a:ext cx="2361611" cy="2361611"/>
            </a:xfrm>
            <a:prstGeom prst="rect">
              <a:avLst/>
            </a:prstGeom>
          </p:spPr>
        </p:pic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8DDF385B-E2E2-461D-8E2C-C1B327AFF5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7894" t="16152" r="18916" b="19741"/>
            <a:stretch/>
          </p:blipFill>
          <p:spPr>
            <a:xfrm>
              <a:off x="4347226" y="1129097"/>
              <a:ext cx="1104599" cy="933845"/>
            </a:xfrm>
            <a:prstGeom prst="rect">
              <a:avLst/>
            </a:prstGeom>
          </p:spPr>
        </p:pic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7851CFFB-A0F6-4437-B8C8-082F4B058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200" b="95600" l="4800" r="954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213522" y="1158850"/>
              <a:ext cx="896881" cy="814806"/>
            </a:xfrm>
            <a:prstGeom prst="rect">
              <a:avLst/>
            </a:prstGeom>
          </p:spPr>
        </p:pic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4F383E1F-29C1-4C5F-9D58-900BDD031597}"/>
              </a:ext>
            </a:extLst>
          </p:cNvPr>
          <p:cNvGrpSpPr/>
          <p:nvPr/>
        </p:nvGrpSpPr>
        <p:grpSpPr>
          <a:xfrm>
            <a:off x="5905374" y="2488226"/>
            <a:ext cx="485236" cy="435815"/>
            <a:chOff x="4158670" y="216769"/>
            <a:chExt cx="2361611" cy="2361611"/>
          </a:xfrm>
        </p:grpSpPr>
        <p:pic>
          <p:nvPicPr>
            <p:cNvPr id="83" name="Image 82">
              <a:extLst>
                <a:ext uri="{FF2B5EF4-FFF2-40B4-BE49-F238E27FC236}">
                  <a16:creationId xmlns:a16="http://schemas.microsoft.com/office/drawing/2014/main" id="{A16F8E07-751E-4A51-BA19-5294FC2C1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177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58670" y="216769"/>
              <a:ext cx="2361611" cy="2361611"/>
            </a:xfrm>
            <a:prstGeom prst="rect">
              <a:avLst/>
            </a:prstGeom>
          </p:spPr>
        </p:pic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B22D2486-8058-445C-974E-B5F07F8401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7894" t="16152" r="18916" b="19741"/>
            <a:stretch/>
          </p:blipFill>
          <p:spPr>
            <a:xfrm>
              <a:off x="4347226" y="1129097"/>
              <a:ext cx="1104599" cy="933845"/>
            </a:xfrm>
            <a:prstGeom prst="rect">
              <a:avLst/>
            </a:prstGeom>
          </p:spPr>
        </p:pic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992AC7F9-531B-4495-B70E-9FFB79608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200" b="95600" l="4800" r="954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213522" y="1158850"/>
              <a:ext cx="896881" cy="814806"/>
            </a:xfrm>
            <a:prstGeom prst="rect">
              <a:avLst/>
            </a:prstGeom>
          </p:spPr>
        </p:pic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0CB4C7F0-5713-4A71-85C0-3FD6B096AE64}"/>
              </a:ext>
            </a:extLst>
          </p:cNvPr>
          <p:cNvSpPr txBox="1"/>
          <p:nvPr/>
        </p:nvSpPr>
        <p:spPr>
          <a:xfrm>
            <a:off x="4245177" y="2001900"/>
            <a:ext cx="188379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DOCKER FILE</a:t>
            </a:r>
          </a:p>
        </p:txBody>
      </p:sp>
    </p:spTree>
    <p:extLst>
      <p:ext uri="{BB962C8B-B14F-4D97-AF65-F5344CB8AC3E}">
        <p14:creationId xmlns:p14="http://schemas.microsoft.com/office/powerpoint/2010/main" val="22589162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48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F13027-01FC-449C-8870-7690477DE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3" b="92444" l="10000" r="90000">
                        <a14:foregroundMark x1="35750" y1="68889" x2="36333" y2="64889"/>
                        <a14:foregroundMark x1="27500" y1="78963" x2="67500" y2="16444"/>
                        <a14:foregroundMark x1="52750" y1="67852" x2="67667" y2="17333"/>
                        <a14:foregroundMark x1="65167" y1="61778" x2="71333" y2="19111"/>
                        <a14:foregroundMark x1="72833" y1="52296" x2="74083" y2="26519"/>
                        <a14:foregroundMark x1="54500" y1="49185" x2="56667" y2="36889"/>
                        <a14:foregroundMark x1="48500" y1="33630" x2="51500" y2="16148"/>
                        <a14:foregroundMark x1="29500" y1="83259" x2="25500" y2="56889"/>
                        <a14:foregroundMark x1="69417" y1="82667" x2="73167" y2="73778"/>
                        <a14:foregroundMark x1="55083" y1="12741" x2="49250" y2="12444"/>
                        <a14:foregroundMark x1="48083" y1="12148" x2="56333" y2="12444"/>
                        <a14:foregroundMark x1="46750" y1="13037" x2="57167" y2="12444"/>
                        <a14:foregroundMark x1="59417" y1="17037" x2="57417" y2="13037"/>
                        <a14:foregroundMark x1="50667" y1="27111" x2="55750" y2="27111"/>
                      </a14:backgroundRemoval>
                    </a14:imgEffect>
                  </a14:imgLayer>
                </a14:imgProps>
              </a:ext>
            </a:extLst>
          </a:blip>
          <a:srcRect l="21452" t="8746" r="20000" b="10968"/>
          <a:stretch/>
        </p:blipFill>
        <p:spPr>
          <a:xfrm>
            <a:off x="730045" y="393700"/>
            <a:ext cx="1873783" cy="144534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9C7365D-02A2-4DCE-BD1E-8D0423D4FDE3}"/>
              </a:ext>
            </a:extLst>
          </p:cNvPr>
          <p:cNvSpPr txBox="1"/>
          <p:nvPr/>
        </p:nvSpPr>
        <p:spPr>
          <a:xfrm>
            <a:off x="483377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DÉVELOPPEUR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151C6DA0-2933-49E6-B7B7-877E324C7CBA}"/>
              </a:ext>
            </a:extLst>
          </p:cNvPr>
          <p:cNvSpPr/>
          <p:nvPr/>
        </p:nvSpPr>
        <p:spPr>
          <a:xfrm>
            <a:off x="2797669" y="841914"/>
            <a:ext cx="1208601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219BA5E-C226-4027-B00B-84382C1D9DDF}"/>
              </a:ext>
            </a:extLst>
          </p:cNvPr>
          <p:cNvSpPr txBox="1"/>
          <p:nvPr/>
        </p:nvSpPr>
        <p:spPr>
          <a:xfrm>
            <a:off x="2873432" y="1026845"/>
            <a:ext cx="858329" cy="3231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CODE</a:t>
            </a:r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39C1B7C7-4FB1-43A3-99C9-5B7004C837AE}"/>
              </a:ext>
            </a:extLst>
          </p:cNvPr>
          <p:cNvSpPr/>
          <p:nvPr/>
        </p:nvSpPr>
        <p:spPr>
          <a:xfrm rot="5400000">
            <a:off x="5872511" y="-379218"/>
            <a:ext cx="550967" cy="569079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137DE170-B4B8-411D-B7BF-E524C976D148}"/>
              </a:ext>
            </a:extLst>
          </p:cNvPr>
          <p:cNvSpPr/>
          <p:nvPr/>
        </p:nvSpPr>
        <p:spPr>
          <a:xfrm>
            <a:off x="5995110" y="2466179"/>
            <a:ext cx="305767" cy="550968"/>
          </a:xfrm>
          <a:prstGeom prst="downArrow">
            <a:avLst>
              <a:gd name="adj1" fmla="val 43499"/>
              <a:gd name="adj2" fmla="val 50000"/>
            </a:avLst>
          </a:prstGeom>
          <a:solidFill>
            <a:srgbClr val="3A81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11C5920-D25A-4117-8999-2F69980DE2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82" b="30408" l="57755" r="95510">
                        <a14:foregroundMark x1="59592" y1="27551" x2="59592" y2="5510"/>
                        <a14:foregroundMark x1="64694" y1="7347" x2="65510" y2="6735"/>
                        <a14:foregroundMark x1="64694" y1="9388" x2="65306" y2="8980"/>
                        <a14:foregroundMark x1="64694" y1="11633" x2="65510" y2="11020"/>
                        <a14:foregroundMark x1="64898" y1="13469" x2="65306" y2="12857"/>
                        <a14:foregroundMark x1="64490" y1="17959" x2="65510" y2="17143"/>
                        <a14:foregroundMark x1="64286" y1="21837" x2="65510" y2="21224"/>
                        <a14:foregroundMark x1="64694" y1="24082" x2="65510" y2="23265"/>
                        <a14:foregroundMark x1="64694" y1="25918" x2="65510" y2="25102"/>
                        <a14:foregroundMark x1="72041" y1="5306" x2="82245" y2="5306"/>
                        <a14:foregroundMark x1="84082" y1="5306" x2="94694" y2="5306"/>
                        <a14:foregroundMark x1="76939" y1="7755" x2="77959" y2="6939"/>
                        <a14:foregroundMark x1="76939" y1="11837" x2="78163" y2="11020"/>
                        <a14:foregroundMark x1="77143" y1="15714" x2="77959" y2="15102"/>
                        <a14:foregroundMark x1="77347" y1="17755" x2="78163" y2="16939"/>
                        <a14:foregroundMark x1="77143" y1="20000" x2="77959" y2="18980"/>
                        <a14:foregroundMark x1="77143" y1="21837" x2="77959" y2="21224"/>
                        <a14:foregroundMark x1="76735" y1="23878" x2="77959" y2="23265"/>
                        <a14:foregroundMark x1="76939" y1="25918" x2="77959" y2="25510"/>
                        <a14:foregroundMark x1="89388" y1="7551" x2="90000" y2="6939"/>
                        <a14:foregroundMark x1="89184" y1="11633" x2="90204" y2="11020"/>
                        <a14:foregroundMark x1="88980" y1="15918" x2="90204" y2="15102"/>
                        <a14:foregroundMark x1="88980" y1="17755" x2="90204" y2="17143"/>
                        <a14:foregroundMark x1="89184" y1="21837" x2="90000" y2="21224"/>
                        <a14:foregroundMark x1="88980" y1="24082" x2="90204" y2="23265"/>
                        <a14:foregroundMark x1="89184" y1="25918" x2="90204" y2="25306"/>
                        <a14:backgroundMark x1="64898" y1="24694" x2="65714" y2="24490"/>
                        <a14:backgroundMark x1="64694" y1="24490" x2="64694" y2="24286"/>
                      </a14:backgroundRemoval>
                    </a14:imgEffect>
                  </a14:imgLayer>
                </a14:imgProps>
              </a:ext>
            </a:extLst>
          </a:blip>
          <a:srcRect l="56807" t="2057" r="3046" b="68616"/>
          <a:stretch/>
        </p:blipFill>
        <p:spPr>
          <a:xfrm>
            <a:off x="4964434" y="2935552"/>
            <a:ext cx="2367117" cy="172909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87178E7D-496B-4FCB-B062-C471BE1DB009}"/>
              </a:ext>
            </a:extLst>
          </p:cNvPr>
          <p:cNvSpPr txBox="1"/>
          <p:nvPr/>
        </p:nvSpPr>
        <p:spPr>
          <a:xfrm>
            <a:off x="4964434" y="4278019"/>
            <a:ext cx="236711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ADMINISTRATEUR SYSTÈME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56D83ADF-6E5D-4F23-B8AA-CBF9C788EE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94" b="89753" l="3500" r="95375">
                        <a14:foregroundMark x1="14000" y1="65548" x2="72375" y2="28975"/>
                        <a14:foregroundMark x1="80250" y1="62898" x2="28375" y2="39399"/>
                        <a14:foregroundMark x1="18500" y1="70318" x2="77250" y2="57420"/>
                        <a14:foregroundMark x1="65625" y1="72615" x2="41750" y2="35159"/>
                        <a14:foregroundMark x1="16500" y1="62898" x2="39625" y2="29682"/>
                        <a14:foregroundMark x1="13500" y1="59011" x2="14125" y2="50883"/>
                        <a14:foregroundMark x1="30625" y1="72615" x2="84125" y2="65548"/>
                        <a14:foregroundMark x1="88000" y1="57951" x2="69000" y2="20318"/>
                        <a14:foregroundMark x1="46250" y1="33216" x2="64125" y2="173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400134"/>
            <a:ext cx="4006270" cy="283443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4DA0BAAA-68D1-4FA4-9A59-F6BE15EC4D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173" y="3784488"/>
            <a:ext cx="1326991" cy="76670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5EB8CB5-3F56-4581-B3ED-625D64341C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284" y="3141242"/>
            <a:ext cx="1326991" cy="76670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E0CFA4D-D336-4AD1-ADC8-5C0EF3E94C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1874" y="3408263"/>
            <a:ext cx="1326991" cy="766706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EF8EF0E4-189E-4323-9039-2AE7CE1A92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1012" y="3784488"/>
            <a:ext cx="1326991" cy="76670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B186EC9A-C627-4811-845A-CDD7E06AC5A9}"/>
              </a:ext>
            </a:extLst>
          </p:cNvPr>
          <p:cNvSpPr txBox="1"/>
          <p:nvPr/>
        </p:nvSpPr>
        <p:spPr>
          <a:xfrm>
            <a:off x="824813" y="4517636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RÉSEAU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E3D916CD-B5C6-48B5-BA1A-368314DCBD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4939" y="2843118"/>
            <a:ext cx="1326991" cy="76670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655B2FDF-53ED-41B1-9BEA-DAA2D874DA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6270" y="64369"/>
            <a:ext cx="2361611" cy="2361611"/>
          </a:xfrm>
          <a:prstGeom prst="rect">
            <a:avLst/>
          </a:prstGeom>
        </p:spPr>
      </p:pic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E42A85AA-BFB1-41DA-BF46-0E0FB24A2B48}"/>
              </a:ext>
            </a:extLst>
          </p:cNvPr>
          <p:cNvSpPr/>
          <p:nvPr/>
        </p:nvSpPr>
        <p:spPr>
          <a:xfrm>
            <a:off x="6233114" y="170219"/>
            <a:ext cx="593853" cy="1997849"/>
          </a:xfrm>
          <a:prstGeom prst="rightBrace">
            <a:avLst/>
          </a:prstGeom>
          <a:ln w="28575">
            <a:solidFill>
              <a:srgbClr val="081E3A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C305E8E-C0A0-44C5-A23B-8A0AC2585B63}"/>
              </a:ext>
            </a:extLst>
          </p:cNvPr>
          <p:cNvSpPr txBox="1"/>
          <p:nvPr/>
        </p:nvSpPr>
        <p:spPr>
          <a:xfrm>
            <a:off x="7015523" y="624490"/>
            <a:ext cx="1977869" cy="1015663"/>
          </a:xfrm>
          <a:prstGeom prst="rect">
            <a:avLst/>
          </a:prstGeom>
          <a:ln>
            <a:solidFill>
              <a:srgbClr val="081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Application </a:t>
            </a:r>
          </a:p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+</a:t>
            </a:r>
          </a:p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Dépendances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BEA3F736-DCD7-44E5-AFEF-9ED76722959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7894" t="16152" r="18916" b="19741"/>
          <a:stretch/>
        </p:blipFill>
        <p:spPr>
          <a:xfrm>
            <a:off x="4194826" y="976697"/>
            <a:ext cx="1104599" cy="933845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F49DF19E-88E2-45CD-9A1B-87F9B458DA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200" b="95600" l="4800" r="95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061122" y="1006450"/>
            <a:ext cx="896881" cy="814806"/>
          </a:xfrm>
          <a:prstGeom prst="rect">
            <a:avLst/>
          </a:prstGeom>
        </p:spPr>
      </p:pic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6CE58748-0774-4BC6-B836-D04C43AD2482}"/>
              </a:ext>
            </a:extLst>
          </p:cNvPr>
          <p:cNvCxnSpPr>
            <a:cxnSpLocks/>
            <a:stCxn id="28" idx="3"/>
            <a:endCxn id="37" idx="0"/>
          </p:cNvCxnSpPr>
          <p:nvPr/>
        </p:nvCxnSpPr>
        <p:spPr>
          <a:xfrm rot="10800000">
            <a:off x="2528436" y="2843119"/>
            <a:ext cx="1309727" cy="941369"/>
          </a:xfrm>
          <a:prstGeom prst="curvedConnector4">
            <a:avLst>
              <a:gd name="adj1" fmla="val 24670"/>
              <a:gd name="adj2" fmla="val 12428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4DCB9A34-E8FA-41CE-B383-831A69DCA941}"/>
              </a:ext>
            </a:extLst>
          </p:cNvPr>
          <p:cNvCxnSpPr>
            <a:cxnSpLocks/>
            <a:stCxn id="28" idx="3"/>
            <a:endCxn id="32" idx="0"/>
          </p:cNvCxnSpPr>
          <p:nvPr/>
        </p:nvCxnSpPr>
        <p:spPr>
          <a:xfrm rot="10800000">
            <a:off x="1524780" y="3141243"/>
            <a:ext cx="2313382" cy="643245"/>
          </a:xfrm>
          <a:prstGeom prst="curvedConnector4">
            <a:avLst>
              <a:gd name="adj1" fmla="val 35660"/>
              <a:gd name="adj2" fmla="val 13553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E5036AC2-88D8-47D8-9582-05731A838D76}"/>
              </a:ext>
            </a:extLst>
          </p:cNvPr>
          <p:cNvSpPr/>
          <p:nvPr/>
        </p:nvSpPr>
        <p:spPr>
          <a:xfrm rot="10800000">
            <a:off x="3838162" y="3457257"/>
            <a:ext cx="1015845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989CCB0-ADCD-470F-8D5A-37ADC38C09CF}"/>
              </a:ext>
            </a:extLst>
          </p:cNvPr>
          <p:cNvSpPr txBox="1"/>
          <p:nvPr/>
        </p:nvSpPr>
        <p:spPr>
          <a:xfrm>
            <a:off x="3926215" y="3653905"/>
            <a:ext cx="996820" cy="29238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INSTALLE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86BE9996-4DB1-4BBB-A946-57BDBD012138}"/>
              </a:ext>
            </a:extLst>
          </p:cNvPr>
          <p:cNvGrpSpPr/>
          <p:nvPr/>
        </p:nvGrpSpPr>
        <p:grpSpPr>
          <a:xfrm>
            <a:off x="3233329" y="2827879"/>
            <a:ext cx="485236" cy="435815"/>
            <a:chOff x="4158670" y="216769"/>
            <a:chExt cx="2361611" cy="2361611"/>
          </a:xfrm>
        </p:grpSpPr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8D1A2B02-476F-443F-A307-75D368512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177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58670" y="216769"/>
              <a:ext cx="2361611" cy="2361611"/>
            </a:xfrm>
            <a:prstGeom prst="rect">
              <a:avLst/>
            </a:prstGeom>
          </p:spPr>
        </p:pic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8DDF385B-E2E2-461D-8E2C-C1B327AFF5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7894" t="16152" r="18916" b="19741"/>
            <a:stretch/>
          </p:blipFill>
          <p:spPr>
            <a:xfrm>
              <a:off x="4347226" y="1129097"/>
              <a:ext cx="1104599" cy="933845"/>
            </a:xfrm>
            <a:prstGeom prst="rect">
              <a:avLst/>
            </a:prstGeom>
          </p:spPr>
        </p:pic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7851CFFB-A0F6-4437-B8C8-082F4B058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200" b="95600" l="4800" r="954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213522" y="1158850"/>
              <a:ext cx="896881" cy="814806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5CF8BDF7-6220-46EB-BEB1-6C879714C8CF}"/>
              </a:ext>
            </a:extLst>
          </p:cNvPr>
          <p:cNvGrpSpPr/>
          <p:nvPr/>
        </p:nvGrpSpPr>
        <p:grpSpPr>
          <a:xfrm>
            <a:off x="2728368" y="3076582"/>
            <a:ext cx="485236" cy="435815"/>
            <a:chOff x="4158670" y="216769"/>
            <a:chExt cx="2361611" cy="2361611"/>
          </a:xfrm>
        </p:grpSpPr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65E7619E-393B-4EF7-B5E2-2DAC2692A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177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58670" y="216769"/>
              <a:ext cx="2361611" cy="2361611"/>
            </a:xfrm>
            <a:prstGeom prst="rect">
              <a:avLst/>
            </a:prstGeom>
          </p:spPr>
        </p:pic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B3AB521E-76AC-4255-AA0E-56F8CFBA17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7894" t="16152" r="18916" b="19741"/>
            <a:stretch/>
          </p:blipFill>
          <p:spPr>
            <a:xfrm>
              <a:off x="4347226" y="1129097"/>
              <a:ext cx="1104599" cy="933845"/>
            </a:xfrm>
            <a:prstGeom prst="rect">
              <a:avLst/>
            </a:prstGeom>
          </p:spPr>
        </p:pic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AB3966F0-C4AE-44FD-8E16-D4FA4693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200" b="95600" l="4800" r="954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213522" y="1158850"/>
              <a:ext cx="896881" cy="814806"/>
            </a:xfrm>
            <a:prstGeom prst="rect">
              <a:avLst/>
            </a:prstGeom>
          </p:spPr>
        </p:pic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4F383E1F-29C1-4C5F-9D58-900BDD031597}"/>
              </a:ext>
            </a:extLst>
          </p:cNvPr>
          <p:cNvGrpSpPr/>
          <p:nvPr/>
        </p:nvGrpSpPr>
        <p:grpSpPr>
          <a:xfrm>
            <a:off x="5905374" y="2488226"/>
            <a:ext cx="485236" cy="435815"/>
            <a:chOff x="4158670" y="216769"/>
            <a:chExt cx="2361611" cy="2361611"/>
          </a:xfrm>
        </p:grpSpPr>
        <p:pic>
          <p:nvPicPr>
            <p:cNvPr id="83" name="Image 82">
              <a:extLst>
                <a:ext uri="{FF2B5EF4-FFF2-40B4-BE49-F238E27FC236}">
                  <a16:creationId xmlns:a16="http://schemas.microsoft.com/office/drawing/2014/main" id="{A16F8E07-751E-4A51-BA19-5294FC2C1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177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58670" y="216769"/>
              <a:ext cx="2361611" cy="2361611"/>
            </a:xfrm>
            <a:prstGeom prst="rect">
              <a:avLst/>
            </a:prstGeom>
          </p:spPr>
        </p:pic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B22D2486-8058-445C-974E-B5F07F8401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7894" t="16152" r="18916" b="19741"/>
            <a:stretch/>
          </p:blipFill>
          <p:spPr>
            <a:xfrm>
              <a:off x="4347226" y="1129097"/>
              <a:ext cx="1104599" cy="933845"/>
            </a:xfrm>
            <a:prstGeom prst="rect">
              <a:avLst/>
            </a:prstGeom>
          </p:spPr>
        </p:pic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992AC7F9-531B-4495-B70E-9FFB79608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200" b="95600" l="4800" r="954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213522" y="1158850"/>
              <a:ext cx="896881" cy="814806"/>
            </a:xfrm>
            <a:prstGeom prst="rect">
              <a:avLst/>
            </a:prstGeom>
          </p:spPr>
        </p:pic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0CB4C7F0-5713-4A71-85C0-3FD6B096AE64}"/>
              </a:ext>
            </a:extLst>
          </p:cNvPr>
          <p:cNvSpPr txBox="1"/>
          <p:nvPr/>
        </p:nvSpPr>
        <p:spPr>
          <a:xfrm>
            <a:off x="4245177" y="2001900"/>
            <a:ext cx="188379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DOCKER FILE</a:t>
            </a:r>
          </a:p>
        </p:txBody>
      </p:sp>
    </p:spTree>
    <p:extLst>
      <p:ext uri="{BB962C8B-B14F-4D97-AF65-F5344CB8AC3E}">
        <p14:creationId xmlns:p14="http://schemas.microsoft.com/office/powerpoint/2010/main" val="9977407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49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F13027-01FC-449C-8870-7690477DE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3" b="92444" l="10000" r="90000">
                        <a14:foregroundMark x1="35750" y1="68889" x2="36333" y2="64889"/>
                        <a14:foregroundMark x1="27500" y1="78963" x2="67500" y2="16444"/>
                        <a14:foregroundMark x1="52750" y1="67852" x2="67667" y2="17333"/>
                        <a14:foregroundMark x1="65167" y1="61778" x2="71333" y2="19111"/>
                        <a14:foregroundMark x1="72833" y1="52296" x2="74083" y2="26519"/>
                        <a14:foregroundMark x1="54500" y1="49185" x2="56667" y2="36889"/>
                        <a14:foregroundMark x1="48500" y1="33630" x2="51500" y2="16148"/>
                        <a14:foregroundMark x1="29500" y1="83259" x2="25500" y2="56889"/>
                        <a14:foregroundMark x1="69417" y1="82667" x2="73167" y2="73778"/>
                        <a14:foregroundMark x1="55083" y1="12741" x2="49250" y2="12444"/>
                        <a14:foregroundMark x1="48083" y1="12148" x2="56333" y2="12444"/>
                        <a14:foregroundMark x1="46750" y1="13037" x2="57167" y2="12444"/>
                        <a14:foregroundMark x1="59417" y1="17037" x2="57417" y2="13037"/>
                        <a14:foregroundMark x1="50667" y1="27111" x2="55750" y2="27111"/>
                      </a14:backgroundRemoval>
                    </a14:imgEffect>
                  </a14:imgLayer>
                </a14:imgProps>
              </a:ext>
            </a:extLst>
          </a:blip>
          <a:srcRect l="21452" t="8746" r="20000" b="10968"/>
          <a:stretch/>
        </p:blipFill>
        <p:spPr>
          <a:xfrm>
            <a:off x="730045" y="393700"/>
            <a:ext cx="1873783" cy="144534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9C7365D-02A2-4DCE-BD1E-8D0423D4FDE3}"/>
              </a:ext>
            </a:extLst>
          </p:cNvPr>
          <p:cNvSpPr txBox="1"/>
          <p:nvPr/>
        </p:nvSpPr>
        <p:spPr>
          <a:xfrm>
            <a:off x="483377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DÉVELOPPEUR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151C6DA0-2933-49E6-B7B7-877E324C7CBA}"/>
              </a:ext>
            </a:extLst>
          </p:cNvPr>
          <p:cNvSpPr/>
          <p:nvPr/>
        </p:nvSpPr>
        <p:spPr>
          <a:xfrm>
            <a:off x="2797669" y="841914"/>
            <a:ext cx="1208601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219BA5E-C226-4027-B00B-84382C1D9DDF}"/>
              </a:ext>
            </a:extLst>
          </p:cNvPr>
          <p:cNvSpPr txBox="1"/>
          <p:nvPr/>
        </p:nvSpPr>
        <p:spPr>
          <a:xfrm>
            <a:off x="2873432" y="1026845"/>
            <a:ext cx="858329" cy="3231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CODE</a:t>
            </a:r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39C1B7C7-4FB1-43A3-99C9-5B7004C837AE}"/>
              </a:ext>
            </a:extLst>
          </p:cNvPr>
          <p:cNvSpPr/>
          <p:nvPr/>
        </p:nvSpPr>
        <p:spPr>
          <a:xfrm rot="5400000">
            <a:off x="5872511" y="-379218"/>
            <a:ext cx="550967" cy="569079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137DE170-B4B8-411D-B7BF-E524C976D148}"/>
              </a:ext>
            </a:extLst>
          </p:cNvPr>
          <p:cNvSpPr/>
          <p:nvPr/>
        </p:nvSpPr>
        <p:spPr>
          <a:xfrm>
            <a:off x="5995110" y="2466179"/>
            <a:ext cx="305767" cy="550968"/>
          </a:xfrm>
          <a:prstGeom prst="downArrow">
            <a:avLst>
              <a:gd name="adj1" fmla="val 43499"/>
              <a:gd name="adj2" fmla="val 50000"/>
            </a:avLst>
          </a:prstGeom>
          <a:solidFill>
            <a:srgbClr val="3A81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11C5920-D25A-4117-8999-2F69980DE2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82" b="30408" l="57755" r="95510">
                        <a14:foregroundMark x1="59592" y1="27551" x2="59592" y2="5510"/>
                        <a14:foregroundMark x1="64694" y1="7347" x2="65510" y2="6735"/>
                        <a14:foregroundMark x1="64694" y1="9388" x2="65306" y2="8980"/>
                        <a14:foregroundMark x1="64694" y1="11633" x2="65510" y2="11020"/>
                        <a14:foregroundMark x1="64898" y1="13469" x2="65306" y2="12857"/>
                        <a14:foregroundMark x1="64490" y1="17959" x2="65510" y2="17143"/>
                        <a14:foregroundMark x1="64286" y1="21837" x2="65510" y2="21224"/>
                        <a14:foregroundMark x1="64694" y1="24082" x2="65510" y2="23265"/>
                        <a14:foregroundMark x1="64694" y1="25918" x2="65510" y2="25102"/>
                        <a14:foregroundMark x1="72041" y1="5306" x2="82245" y2="5306"/>
                        <a14:foregroundMark x1="84082" y1="5306" x2="94694" y2="5306"/>
                        <a14:foregroundMark x1="76939" y1="7755" x2="77959" y2="6939"/>
                        <a14:foregroundMark x1="76939" y1="11837" x2="78163" y2="11020"/>
                        <a14:foregroundMark x1="77143" y1="15714" x2="77959" y2="15102"/>
                        <a14:foregroundMark x1="77347" y1="17755" x2="78163" y2="16939"/>
                        <a14:foregroundMark x1="77143" y1="20000" x2="77959" y2="18980"/>
                        <a14:foregroundMark x1="77143" y1="21837" x2="77959" y2="21224"/>
                        <a14:foregroundMark x1="76735" y1="23878" x2="77959" y2="23265"/>
                        <a14:foregroundMark x1="76939" y1="25918" x2="77959" y2="25510"/>
                        <a14:foregroundMark x1="89388" y1="7551" x2="90000" y2="6939"/>
                        <a14:foregroundMark x1="89184" y1="11633" x2="90204" y2="11020"/>
                        <a14:foregroundMark x1="88980" y1="15918" x2="90204" y2="15102"/>
                        <a14:foregroundMark x1="88980" y1="17755" x2="90204" y2="17143"/>
                        <a14:foregroundMark x1="89184" y1="21837" x2="90000" y2="21224"/>
                        <a14:foregroundMark x1="88980" y1="24082" x2="90204" y2="23265"/>
                        <a14:foregroundMark x1="89184" y1="25918" x2="90204" y2="25306"/>
                        <a14:backgroundMark x1="64898" y1="24694" x2="65714" y2="24490"/>
                        <a14:backgroundMark x1="64694" y1="24490" x2="64694" y2="24286"/>
                      </a14:backgroundRemoval>
                    </a14:imgEffect>
                  </a14:imgLayer>
                </a14:imgProps>
              </a:ext>
            </a:extLst>
          </a:blip>
          <a:srcRect l="56807" t="2057" r="3046" b="68616"/>
          <a:stretch/>
        </p:blipFill>
        <p:spPr>
          <a:xfrm>
            <a:off x="4964434" y="2935552"/>
            <a:ext cx="2367117" cy="172909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87178E7D-496B-4FCB-B062-C471BE1DB009}"/>
              </a:ext>
            </a:extLst>
          </p:cNvPr>
          <p:cNvSpPr txBox="1"/>
          <p:nvPr/>
        </p:nvSpPr>
        <p:spPr>
          <a:xfrm>
            <a:off x="4964434" y="4278019"/>
            <a:ext cx="236711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ADMINISTRATEUR SYSTÈME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56D83ADF-6E5D-4F23-B8AA-CBF9C788EE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94" b="89753" l="3500" r="95375">
                        <a14:foregroundMark x1="14000" y1="65548" x2="72375" y2="28975"/>
                        <a14:foregroundMark x1="80250" y1="62898" x2="28375" y2="39399"/>
                        <a14:foregroundMark x1="18500" y1="70318" x2="77250" y2="57420"/>
                        <a14:foregroundMark x1="65625" y1="72615" x2="41750" y2="35159"/>
                        <a14:foregroundMark x1="16500" y1="62898" x2="39625" y2="29682"/>
                        <a14:foregroundMark x1="13500" y1="59011" x2="14125" y2="50883"/>
                        <a14:foregroundMark x1="30625" y1="72615" x2="84125" y2="65548"/>
                        <a14:foregroundMark x1="88000" y1="57951" x2="69000" y2="20318"/>
                        <a14:foregroundMark x1="46250" y1="33216" x2="64125" y2="173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400134"/>
            <a:ext cx="4006270" cy="283443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4DA0BAAA-68D1-4FA4-9A59-F6BE15EC4D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173" y="3784488"/>
            <a:ext cx="1326991" cy="76670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5EB8CB5-3F56-4581-B3ED-625D64341C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284" y="3141242"/>
            <a:ext cx="1326991" cy="76670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E0CFA4D-D336-4AD1-ADC8-5C0EF3E94C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1874" y="3408263"/>
            <a:ext cx="1326991" cy="766706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EF8EF0E4-189E-4323-9039-2AE7CE1A92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1012" y="3784488"/>
            <a:ext cx="1326991" cy="76670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B186EC9A-C627-4811-845A-CDD7E06AC5A9}"/>
              </a:ext>
            </a:extLst>
          </p:cNvPr>
          <p:cNvSpPr txBox="1"/>
          <p:nvPr/>
        </p:nvSpPr>
        <p:spPr>
          <a:xfrm>
            <a:off x="824813" y="4517636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RÉSEAU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E3D916CD-B5C6-48B5-BA1A-368314DCBD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4939" y="2843118"/>
            <a:ext cx="1326991" cy="76670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655B2FDF-53ED-41B1-9BEA-DAA2D874DA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6270" y="64369"/>
            <a:ext cx="2361611" cy="2361611"/>
          </a:xfrm>
          <a:prstGeom prst="rect">
            <a:avLst/>
          </a:prstGeom>
        </p:spPr>
      </p:pic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E42A85AA-BFB1-41DA-BF46-0E0FB24A2B48}"/>
              </a:ext>
            </a:extLst>
          </p:cNvPr>
          <p:cNvSpPr/>
          <p:nvPr/>
        </p:nvSpPr>
        <p:spPr>
          <a:xfrm>
            <a:off x="6233114" y="170219"/>
            <a:ext cx="593853" cy="1997849"/>
          </a:xfrm>
          <a:prstGeom prst="rightBrace">
            <a:avLst/>
          </a:prstGeom>
          <a:ln w="28575">
            <a:solidFill>
              <a:srgbClr val="081E3A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C305E8E-C0A0-44C5-A23B-8A0AC2585B63}"/>
              </a:ext>
            </a:extLst>
          </p:cNvPr>
          <p:cNvSpPr txBox="1"/>
          <p:nvPr/>
        </p:nvSpPr>
        <p:spPr>
          <a:xfrm>
            <a:off x="7015523" y="624490"/>
            <a:ext cx="1977869" cy="1015663"/>
          </a:xfrm>
          <a:prstGeom prst="rect">
            <a:avLst/>
          </a:prstGeom>
          <a:ln>
            <a:solidFill>
              <a:srgbClr val="081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Application </a:t>
            </a:r>
          </a:p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+</a:t>
            </a:r>
          </a:p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Dépendances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BEA3F736-DCD7-44E5-AFEF-9ED76722959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7894" t="16152" r="18916" b="19741"/>
          <a:stretch/>
        </p:blipFill>
        <p:spPr>
          <a:xfrm>
            <a:off x="4194826" y="976697"/>
            <a:ext cx="1104599" cy="933845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F49DF19E-88E2-45CD-9A1B-87F9B458DA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200" b="95600" l="4800" r="95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061122" y="1006450"/>
            <a:ext cx="896881" cy="814806"/>
          </a:xfrm>
          <a:prstGeom prst="rect">
            <a:avLst/>
          </a:prstGeom>
        </p:spPr>
      </p:pic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6CE58748-0774-4BC6-B836-D04C43AD2482}"/>
              </a:ext>
            </a:extLst>
          </p:cNvPr>
          <p:cNvCxnSpPr>
            <a:cxnSpLocks/>
            <a:stCxn id="28" idx="3"/>
            <a:endCxn id="37" idx="0"/>
          </p:cNvCxnSpPr>
          <p:nvPr/>
        </p:nvCxnSpPr>
        <p:spPr>
          <a:xfrm rot="10800000">
            <a:off x="2528436" y="2843119"/>
            <a:ext cx="1309727" cy="941369"/>
          </a:xfrm>
          <a:prstGeom prst="curvedConnector4">
            <a:avLst>
              <a:gd name="adj1" fmla="val 24670"/>
              <a:gd name="adj2" fmla="val 12428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4DCB9A34-E8FA-41CE-B383-831A69DCA941}"/>
              </a:ext>
            </a:extLst>
          </p:cNvPr>
          <p:cNvCxnSpPr>
            <a:cxnSpLocks/>
            <a:stCxn id="28" idx="3"/>
            <a:endCxn id="32" idx="0"/>
          </p:cNvCxnSpPr>
          <p:nvPr/>
        </p:nvCxnSpPr>
        <p:spPr>
          <a:xfrm rot="10800000">
            <a:off x="1524780" y="3141243"/>
            <a:ext cx="2313382" cy="643245"/>
          </a:xfrm>
          <a:prstGeom prst="curvedConnector4">
            <a:avLst>
              <a:gd name="adj1" fmla="val 35660"/>
              <a:gd name="adj2" fmla="val 13553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38A58ADD-2693-4F9D-9C34-97CDAD64C705}"/>
              </a:ext>
            </a:extLst>
          </p:cNvPr>
          <p:cNvCxnSpPr>
            <a:cxnSpLocks/>
            <a:stCxn id="28" idx="3"/>
            <a:endCxn id="31" idx="0"/>
          </p:cNvCxnSpPr>
          <p:nvPr/>
        </p:nvCxnSpPr>
        <p:spPr>
          <a:xfrm rot="10800000" flipV="1">
            <a:off x="841670" y="3784486"/>
            <a:ext cx="2996493" cy="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E5036AC2-88D8-47D8-9582-05731A838D76}"/>
              </a:ext>
            </a:extLst>
          </p:cNvPr>
          <p:cNvSpPr/>
          <p:nvPr/>
        </p:nvSpPr>
        <p:spPr>
          <a:xfrm rot="10800000">
            <a:off x="3838162" y="3457257"/>
            <a:ext cx="1015845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989CCB0-ADCD-470F-8D5A-37ADC38C09CF}"/>
              </a:ext>
            </a:extLst>
          </p:cNvPr>
          <p:cNvSpPr txBox="1"/>
          <p:nvPr/>
        </p:nvSpPr>
        <p:spPr>
          <a:xfrm>
            <a:off x="3926215" y="3653905"/>
            <a:ext cx="996820" cy="29238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INSTALLE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86BE9996-4DB1-4BBB-A946-57BDBD012138}"/>
              </a:ext>
            </a:extLst>
          </p:cNvPr>
          <p:cNvGrpSpPr/>
          <p:nvPr/>
        </p:nvGrpSpPr>
        <p:grpSpPr>
          <a:xfrm>
            <a:off x="3233329" y="2827879"/>
            <a:ext cx="485236" cy="435815"/>
            <a:chOff x="4158670" y="216769"/>
            <a:chExt cx="2361611" cy="2361611"/>
          </a:xfrm>
        </p:grpSpPr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8D1A2B02-476F-443F-A307-75D368512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177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58670" y="216769"/>
              <a:ext cx="2361611" cy="2361611"/>
            </a:xfrm>
            <a:prstGeom prst="rect">
              <a:avLst/>
            </a:prstGeom>
          </p:spPr>
        </p:pic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8DDF385B-E2E2-461D-8E2C-C1B327AFF5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7894" t="16152" r="18916" b="19741"/>
            <a:stretch/>
          </p:blipFill>
          <p:spPr>
            <a:xfrm>
              <a:off x="4347226" y="1129097"/>
              <a:ext cx="1104599" cy="933845"/>
            </a:xfrm>
            <a:prstGeom prst="rect">
              <a:avLst/>
            </a:prstGeom>
          </p:spPr>
        </p:pic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7851CFFB-A0F6-4437-B8C8-082F4B058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200" b="95600" l="4800" r="954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213522" y="1158850"/>
              <a:ext cx="896881" cy="814806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5CF8BDF7-6220-46EB-BEB1-6C879714C8CF}"/>
              </a:ext>
            </a:extLst>
          </p:cNvPr>
          <p:cNvGrpSpPr/>
          <p:nvPr/>
        </p:nvGrpSpPr>
        <p:grpSpPr>
          <a:xfrm>
            <a:off x="2728368" y="3076582"/>
            <a:ext cx="485236" cy="435815"/>
            <a:chOff x="4158670" y="216769"/>
            <a:chExt cx="2361611" cy="2361611"/>
          </a:xfrm>
        </p:grpSpPr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65E7619E-393B-4EF7-B5E2-2DAC2692A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177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58670" y="216769"/>
              <a:ext cx="2361611" cy="2361611"/>
            </a:xfrm>
            <a:prstGeom prst="rect">
              <a:avLst/>
            </a:prstGeom>
          </p:spPr>
        </p:pic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B3AB521E-76AC-4255-AA0E-56F8CFBA17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7894" t="16152" r="18916" b="19741"/>
            <a:stretch/>
          </p:blipFill>
          <p:spPr>
            <a:xfrm>
              <a:off x="4347226" y="1129097"/>
              <a:ext cx="1104599" cy="933845"/>
            </a:xfrm>
            <a:prstGeom prst="rect">
              <a:avLst/>
            </a:prstGeom>
          </p:spPr>
        </p:pic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AB3966F0-C4AE-44FD-8E16-D4FA4693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200" b="95600" l="4800" r="954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213522" y="1158850"/>
              <a:ext cx="896881" cy="814806"/>
            </a:xfrm>
            <a:prstGeom prst="rect">
              <a:avLst/>
            </a:prstGeom>
          </p:spPr>
        </p:pic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C1938CA6-0C82-430D-A31F-96EDE9B052A4}"/>
              </a:ext>
            </a:extLst>
          </p:cNvPr>
          <p:cNvGrpSpPr/>
          <p:nvPr/>
        </p:nvGrpSpPr>
        <p:grpSpPr>
          <a:xfrm>
            <a:off x="1978415" y="3536485"/>
            <a:ext cx="485236" cy="435815"/>
            <a:chOff x="4158670" y="216769"/>
            <a:chExt cx="2361611" cy="2361611"/>
          </a:xfrm>
        </p:grpSpPr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5817198D-7F85-4470-9983-F1F64C6BA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177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58670" y="216769"/>
              <a:ext cx="2361611" cy="2361611"/>
            </a:xfrm>
            <a:prstGeom prst="rect">
              <a:avLst/>
            </a:prstGeom>
          </p:spPr>
        </p:pic>
        <p:pic>
          <p:nvPicPr>
            <p:cNvPr id="71" name="Image 70">
              <a:extLst>
                <a:ext uri="{FF2B5EF4-FFF2-40B4-BE49-F238E27FC236}">
                  <a16:creationId xmlns:a16="http://schemas.microsoft.com/office/drawing/2014/main" id="{C79F5484-ACA6-4EB7-A060-7B2F52C551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7894" t="16152" r="18916" b="19741"/>
            <a:stretch/>
          </p:blipFill>
          <p:spPr>
            <a:xfrm>
              <a:off x="4347226" y="1129097"/>
              <a:ext cx="1104599" cy="933845"/>
            </a:xfrm>
            <a:prstGeom prst="rect">
              <a:avLst/>
            </a:prstGeom>
          </p:spPr>
        </p:pic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2FDF7393-9306-43C7-89E6-9122171D8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200" b="95600" l="4800" r="954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213522" y="1158850"/>
              <a:ext cx="896881" cy="814806"/>
            </a:xfrm>
            <a:prstGeom prst="rect">
              <a:avLst/>
            </a:prstGeom>
          </p:spPr>
        </p:pic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4F383E1F-29C1-4C5F-9D58-900BDD031597}"/>
              </a:ext>
            </a:extLst>
          </p:cNvPr>
          <p:cNvGrpSpPr/>
          <p:nvPr/>
        </p:nvGrpSpPr>
        <p:grpSpPr>
          <a:xfrm>
            <a:off x="5905374" y="2488226"/>
            <a:ext cx="485236" cy="435815"/>
            <a:chOff x="4158670" y="216769"/>
            <a:chExt cx="2361611" cy="2361611"/>
          </a:xfrm>
        </p:grpSpPr>
        <p:pic>
          <p:nvPicPr>
            <p:cNvPr id="83" name="Image 82">
              <a:extLst>
                <a:ext uri="{FF2B5EF4-FFF2-40B4-BE49-F238E27FC236}">
                  <a16:creationId xmlns:a16="http://schemas.microsoft.com/office/drawing/2014/main" id="{A16F8E07-751E-4A51-BA19-5294FC2C1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177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58670" y="216769"/>
              <a:ext cx="2361611" cy="2361611"/>
            </a:xfrm>
            <a:prstGeom prst="rect">
              <a:avLst/>
            </a:prstGeom>
          </p:spPr>
        </p:pic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B22D2486-8058-445C-974E-B5F07F8401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7894" t="16152" r="18916" b="19741"/>
            <a:stretch/>
          </p:blipFill>
          <p:spPr>
            <a:xfrm>
              <a:off x="4347226" y="1129097"/>
              <a:ext cx="1104599" cy="933845"/>
            </a:xfrm>
            <a:prstGeom prst="rect">
              <a:avLst/>
            </a:prstGeom>
          </p:spPr>
        </p:pic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992AC7F9-531B-4495-B70E-9FFB79608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200" b="95600" l="4800" r="954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213522" y="1158850"/>
              <a:ext cx="896881" cy="814806"/>
            </a:xfrm>
            <a:prstGeom prst="rect">
              <a:avLst/>
            </a:prstGeom>
          </p:spPr>
        </p:pic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0CB4C7F0-5713-4A71-85C0-3FD6B096AE64}"/>
              </a:ext>
            </a:extLst>
          </p:cNvPr>
          <p:cNvSpPr txBox="1"/>
          <p:nvPr/>
        </p:nvSpPr>
        <p:spPr>
          <a:xfrm>
            <a:off x="4245177" y="2001900"/>
            <a:ext cx="188379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DOCKER FILE</a:t>
            </a:r>
          </a:p>
        </p:txBody>
      </p:sp>
    </p:spTree>
    <p:extLst>
      <p:ext uri="{BB962C8B-B14F-4D97-AF65-F5344CB8AC3E}">
        <p14:creationId xmlns:p14="http://schemas.microsoft.com/office/powerpoint/2010/main" val="300590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AFD2018-1DA3-42A9-A260-EAAFD86CD485}"/>
              </a:ext>
            </a:extLst>
          </p:cNvPr>
          <p:cNvSpPr txBox="1"/>
          <p:nvPr/>
        </p:nvSpPr>
        <p:spPr>
          <a:xfrm>
            <a:off x="265344" y="409619"/>
            <a:ext cx="95364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Lancer des applications dans des conteneurs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Empaqueter une application et ses dépendances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Scalable, portable et facilement déployable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1012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50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F13027-01FC-449C-8870-7690477DE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3" b="92444" l="10000" r="90000">
                        <a14:foregroundMark x1="35750" y1="68889" x2="36333" y2="64889"/>
                        <a14:foregroundMark x1="27500" y1="78963" x2="67500" y2="16444"/>
                        <a14:foregroundMark x1="52750" y1="67852" x2="67667" y2="17333"/>
                        <a14:foregroundMark x1="65167" y1="61778" x2="71333" y2="19111"/>
                        <a14:foregroundMark x1="72833" y1="52296" x2="74083" y2="26519"/>
                        <a14:foregroundMark x1="54500" y1="49185" x2="56667" y2="36889"/>
                        <a14:foregroundMark x1="48500" y1="33630" x2="51500" y2="16148"/>
                        <a14:foregroundMark x1="29500" y1="83259" x2="25500" y2="56889"/>
                        <a14:foregroundMark x1="69417" y1="82667" x2="73167" y2="73778"/>
                        <a14:foregroundMark x1="55083" y1="12741" x2="49250" y2="12444"/>
                        <a14:foregroundMark x1="48083" y1="12148" x2="56333" y2="12444"/>
                        <a14:foregroundMark x1="46750" y1="13037" x2="57167" y2="12444"/>
                        <a14:foregroundMark x1="59417" y1="17037" x2="57417" y2="13037"/>
                        <a14:foregroundMark x1="50667" y1="27111" x2="55750" y2="27111"/>
                      </a14:backgroundRemoval>
                    </a14:imgEffect>
                  </a14:imgLayer>
                </a14:imgProps>
              </a:ext>
            </a:extLst>
          </a:blip>
          <a:srcRect l="21452" t="8746" r="20000" b="10968"/>
          <a:stretch/>
        </p:blipFill>
        <p:spPr>
          <a:xfrm>
            <a:off x="730045" y="393700"/>
            <a:ext cx="1873783" cy="144534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9C7365D-02A2-4DCE-BD1E-8D0423D4FDE3}"/>
              </a:ext>
            </a:extLst>
          </p:cNvPr>
          <p:cNvSpPr txBox="1"/>
          <p:nvPr/>
        </p:nvSpPr>
        <p:spPr>
          <a:xfrm>
            <a:off x="483377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DÉVELOPPEUR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151C6DA0-2933-49E6-B7B7-877E324C7CBA}"/>
              </a:ext>
            </a:extLst>
          </p:cNvPr>
          <p:cNvSpPr/>
          <p:nvPr/>
        </p:nvSpPr>
        <p:spPr>
          <a:xfrm>
            <a:off x="2797669" y="841914"/>
            <a:ext cx="1208601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219BA5E-C226-4027-B00B-84382C1D9DDF}"/>
              </a:ext>
            </a:extLst>
          </p:cNvPr>
          <p:cNvSpPr txBox="1"/>
          <p:nvPr/>
        </p:nvSpPr>
        <p:spPr>
          <a:xfrm>
            <a:off x="2873432" y="1026845"/>
            <a:ext cx="858329" cy="3231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CODE</a:t>
            </a:r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39C1B7C7-4FB1-43A3-99C9-5B7004C837AE}"/>
              </a:ext>
            </a:extLst>
          </p:cNvPr>
          <p:cNvSpPr/>
          <p:nvPr/>
        </p:nvSpPr>
        <p:spPr>
          <a:xfrm rot="5400000">
            <a:off x="5872511" y="-379218"/>
            <a:ext cx="550967" cy="569079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137DE170-B4B8-411D-B7BF-E524C976D148}"/>
              </a:ext>
            </a:extLst>
          </p:cNvPr>
          <p:cNvSpPr/>
          <p:nvPr/>
        </p:nvSpPr>
        <p:spPr>
          <a:xfrm>
            <a:off x="5995110" y="2466179"/>
            <a:ext cx="305767" cy="550968"/>
          </a:xfrm>
          <a:prstGeom prst="downArrow">
            <a:avLst>
              <a:gd name="adj1" fmla="val 43499"/>
              <a:gd name="adj2" fmla="val 50000"/>
            </a:avLst>
          </a:prstGeom>
          <a:solidFill>
            <a:srgbClr val="3A81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11C5920-D25A-4117-8999-2F69980DE2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82" b="30408" l="57755" r="95510">
                        <a14:foregroundMark x1="59592" y1="27551" x2="59592" y2="5510"/>
                        <a14:foregroundMark x1="64694" y1="7347" x2="65510" y2="6735"/>
                        <a14:foregroundMark x1="64694" y1="9388" x2="65306" y2="8980"/>
                        <a14:foregroundMark x1="64694" y1="11633" x2="65510" y2="11020"/>
                        <a14:foregroundMark x1="64898" y1="13469" x2="65306" y2="12857"/>
                        <a14:foregroundMark x1="64490" y1="17959" x2="65510" y2="17143"/>
                        <a14:foregroundMark x1="64286" y1="21837" x2="65510" y2="21224"/>
                        <a14:foregroundMark x1="64694" y1="24082" x2="65510" y2="23265"/>
                        <a14:foregroundMark x1="64694" y1="25918" x2="65510" y2="25102"/>
                        <a14:foregroundMark x1="72041" y1="5306" x2="82245" y2="5306"/>
                        <a14:foregroundMark x1="84082" y1="5306" x2="94694" y2="5306"/>
                        <a14:foregroundMark x1="76939" y1="7755" x2="77959" y2="6939"/>
                        <a14:foregroundMark x1="76939" y1="11837" x2="78163" y2="11020"/>
                        <a14:foregroundMark x1="77143" y1="15714" x2="77959" y2="15102"/>
                        <a14:foregroundMark x1="77347" y1="17755" x2="78163" y2="16939"/>
                        <a14:foregroundMark x1="77143" y1="20000" x2="77959" y2="18980"/>
                        <a14:foregroundMark x1="77143" y1="21837" x2="77959" y2="21224"/>
                        <a14:foregroundMark x1="76735" y1="23878" x2="77959" y2="23265"/>
                        <a14:foregroundMark x1="76939" y1="25918" x2="77959" y2="25510"/>
                        <a14:foregroundMark x1="89388" y1="7551" x2="90000" y2="6939"/>
                        <a14:foregroundMark x1="89184" y1="11633" x2="90204" y2="11020"/>
                        <a14:foregroundMark x1="88980" y1="15918" x2="90204" y2="15102"/>
                        <a14:foregroundMark x1="88980" y1="17755" x2="90204" y2="17143"/>
                        <a14:foregroundMark x1="89184" y1="21837" x2="90000" y2="21224"/>
                        <a14:foregroundMark x1="88980" y1="24082" x2="90204" y2="23265"/>
                        <a14:foregroundMark x1="89184" y1="25918" x2="90204" y2="25306"/>
                        <a14:backgroundMark x1="64898" y1="24694" x2="65714" y2="24490"/>
                        <a14:backgroundMark x1="64694" y1="24490" x2="64694" y2="24286"/>
                      </a14:backgroundRemoval>
                    </a14:imgEffect>
                  </a14:imgLayer>
                </a14:imgProps>
              </a:ext>
            </a:extLst>
          </a:blip>
          <a:srcRect l="56807" t="2057" r="3046" b="68616"/>
          <a:stretch/>
        </p:blipFill>
        <p:spPr>
          <a:xfrm>
            <a:off x="4964434" y="2935552"/>
            <a:ext cx="2367117" cy="172909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87178E7D-496B-4FCB-B062-C471BE1DB009}"/>
              </a:ext>
            </a:extLst>
          </p:cNvPr>
          <p:cNvSpPr txBox="1"/>
          <p:nvPr/>
        </p:nvSpPr>
        <p:spPr>
          <a:xfrm>
            <a:off x="4964434" y="4278019"/>
            <a:ext cx="236711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ADMINISTRATEUR SYSTÈME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56D83ADF-6E5D-4F23-B8AA-CBF9C788EE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94" b="89753" l="3500" r="95375">
                        <a14:foregroundMark x1="14000" y1="65548" x2="72375" y2="28975"/>
                        <a14:foregroundMark x1="80250" y1="62898" x2="28375" y2="39399"/>
                        <a14:foregroundMark x1="18500" y1="70318" x2="77250" y2="57420"/>
                        <a14:foregroundMark x1="65625" y1="72615" x2="41750" y2="35159"/>
                        <a14:foregroundMark x1="16500" y1="62898" x2="39625" y2="29682"/>
                        <a14:foregroundMark x1="13500" y1="59011" x2="14125" y2="50883"/>
                        <a14:foregroundMark x1="30625" y1="72615" x2="84125" y2="65548"/>
                        <a14:foregroundMark x1="88000" y1="57951" x2="69000" y2="20318"/>
                        <a14:foregroundMark x1="46250" y1="33216" x2="64125" y2="173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400134"/>
            <a:ext cx="4006270" cy="283443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4DA0BAAA-68D1-4FA4-9A59-F6BE15EC4D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173" y="3784488"/>
            <a:ext cx="1326991" cy="76670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5EB8CB5-3F56-4581-B3ED-625D64341C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284" y="3141242"/>
            <a:ext cx="1326991" cy="76670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E0CFA4D-D336-4AD1-ADC8-5C0EF3E94C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1874" y="3408263"/>
            <a:ext cx="1326991" cy="766706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EF8EF0E4-189E-4323-9039-2AE7CE1A92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1012" y="3784488"/>
            <a:ext cx="1326991" cy="76670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B186EC9A-C627-4811-845A-CDD7E06AC5A9}"/>
              </a:ext>
            </a:extLst>
          </p:cNvPr>
          <p:cNvSpPr txBox="1"/>
          <p:nvPr/>
        </p:nvSpPr>
        <p:spPr>
          <a:xfrm>
            <a:off x="824813" y="4517636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RÉSEAU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E3D916CD-B5C6-48B5-BA1A-368314DCBD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4939" y="2843118"/>
            <a:ext cx="1326991" cy="76670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655B2FDF-53ED-41B1-9BEA-DAA2D874DA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6270" y="64369"/>
            <a:ext cx="2361611" cy="2361611"/>
          </a:xfrm>
          <a:prstGeom prst="rect">
            <a:avLst/>
          </a:prstGeom>
        </p:spPr>
      </p:pic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E42A85AA-BFB1-41DA-BF46-0E0FB24A2B48}"/>
              </a:ext>
            </a:extLst>
          </p:cNvPr>
          <p:cNvSpPr/>
          <p:nvPr/>
        </p:nvSpPr>
        <p:spPr>
          <a:xfrm>
            <a:off x="6233114" y="170219"/>
            <a:ext cx="593853" cy="1997849"/>
          </a:xfrm>
          <a:prstGeom prst="rightBrace">
            <a:avLst/>
          </a:prstGeom>
          <a:ln w="28575">
            <a:solidFill>
              <a:srgbClr val="081E3A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C305E8E-C0A0-44C5-A23B-8A0AC2585B63}"/>
              </a:ext>
            </a:extLst>
          </p:cNvPr>
          <p:cNvSpPr txBox="1"/>
          <p:nvPr/>
        </p:nvSpPr>
        <p:spPr>
          <a:xfrm>
            <a:off x="7015523" y="624490"/>
            <a:ext cx="1977869" cy="1015663"/>
          </a:xfrm>
          <a:prstGeom prst="rect">
            <a:avLst/>
          </a:prstGeom>
          <a:ln>
            <a:solidFill>
              <a:srgbClr val="081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Application </a:t>
            </a:r>
          </a:p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+</a:t>
            </a:r>
          </a:p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Dépendances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BEA3F736-DCD7-44E5-AFEF-9ED76722959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7894" t="16152" r="18916" b="19741"/>
          <a:stretch/>
        </p:blipFill>
        <p:spPr>
          <a:xfrm>
            <a:off x="4194826" y="976697"/>
            <a:ext cx="1104599" cy="933845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F49DF19E-88E2-45CD-9A1B-87F9B458DA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200" b="95600" l="4800" r="95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061122" y="1006450"/>
            <a:ext cx="896881" cy="814806"/>
          </a:xfrm>
          <a:prstGeom prst="rect">
            <a:avLst/>
          </a:prstGeom>
        </p:spPr>
      </p:pic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6CE58748-0774-4BC6-B836-D04C43AD2482}"/>
              </a:ext>
            </a:extLst>
          </p:cNvPr>
          <p:cNvCxnSpPr>
            <a:cxnSpLocks/>
            <a:stCxn id="28" idx="3"/>
            <a:endCxn id="37" idx="0"/>
          </p:cNvCxnSpPr>
          <p:nvPr/>
        </p:nvCxnSpPr>
        <p:spPr>
          <a:xfrm rot="10800000">
            <a:off x="2528436" y="2843119"/>
            <a:ext cx="1309727" cy="941369"/>
          </a:xfrm>
          <a:prstGeom prst="curvedConnector4">
            <a:avLst>
              <a:gd name="adj1" fmla="val 24670"/>
              <a:gd name="adj2" fmla="val 12428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4DCB9A34-E8FA-41CE-B383-831A69DCA941}"/>
              </a:ext>
            </a:extLst>
          </p:cNvPr>
          <p:cNvCxnSpPr>
            <a:cxnSpLocks/>
            <a:stCxn id="28" idx="3"/>
            <a:endCxn id="32" idx="0"/>
          </p:cNvCxnSpPr>
          <p:nvPr/>
        </p:nvCxnSpPr>
        <p:spPr>
          <a:xfrm rot="10800000">
            <a:off x="1524780" y="3141243"/>
            <a:ext cx="2313382" cy="643245"/>
          </a:xfrm>
          <a:prstGeom prst="curvedConnector4">
            <a:avLst>
              <a:gd name="adj1" fmla="val 35660"/>
              <a:gd name="adj2" fmla="val 13553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rc 43">
            <a:extLst>
              <a:ext uri="{FF2B5EF4-FFF2-40B4-BE49-F238E27FC236}">
                <a16:creationId xmlns:a16="http://schemas.microsoft.com/office/drawing/2014/main" id="{21DE8C3D-9381-4502-A062-33E509418F35}"/>
              </a:ext>
            </a:extLst>
          </p:cNvPr>
          <p:cNvCxnSpPr>
            <a:cxnSpLocks/>
            <a:stCxn id="28" idx="3"/>
            <a:endCxn id="36" idx="0"/>
          </p:cNvCxnSpPr>
          <p:nvPr/>
        </p:nvCxnSpPr>
        <p:spPr>
          <a:xfrm rot="10800000" flipV="1">
            <a:off x="2008372" y="3784486"/>
            <a:ext cx="1829790" cy="733149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38A58ADD-2693-4F9D-9C34-97CDAD64C705}"/>
              </a:ext>
            </a:extLst>
          </p:cNvPr>
          <p:cNvCxnSpPr>
            <a:cxnSpLocks/>
            <a:stCxn id="28" idx="3"/>
            <a:endCxn id="31" idx="0"/>
          </p:cNvCxnSpPr>
          <p:nvPr/>
        </p:nvCxnSpPr>
        <p:spPr>
          <a:xfrm rot="10800000" flipV="1">
            <a:off x="841670" y="3784486"/>
            <a:ext cx="2996493" cy="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E5036AC2-88D8-47D8-9582-05731A838D76}"/>
              </a:ext>
            </a:extLst>
          </p:cNvPr>
          <p:cNvSpPr/>
          <p:nvPr/>
        </p:nvSpPr>
        <p:spPr>
          <a:xfrm rot="10800000">
            <a:off x="3838162" y="3457257"/>
            <a:ext cx="1015845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989CCB0-ADCD-470F-8D5A-37ADC38C09CF}"/>
              </a:ext>
            </a:extLst>
          </p:cNvPr>
          <p:cNvSpPr txBox="1"/>
          <p:nvPr/>
        </p:nvSpPr>
        <p:spPr>
          <a:xfrm>
            <a:off x="3926215" y="3653905"/>
            <a:ext cx="996820" cy="29238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INSTALLE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86BE9996-4DB1-4BBB-A946-57BDBD012138}"/>
              </a:ext>
            </a:extLst>
          </p:cNvPr>
          <p:cNvGrpSpPr/>
          <p:nvPr/>
        </p:nvGrpSpPr>
        <p:grpSpPr>
          <a:xfrm>
            <a:off x="3233329" y="2827879"/>
            <a:ext cx="485236" cy="435815"/>
            <a:chOff x="4158670" y="216769"/>
            <a:chExt cx="2361611" cy="2361611"/>
          </a:xfrm>
        </p:grpSpPr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8D1A2B02-476F-443F-A307-75D368512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177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58670" y="216769"/>
              <a:ext cx="2361611" cy="2361611"/>
            </a:xfrm>
            <a:prstGeom prst="rect">
              <a:avLst/>
            </a:prstGeom>
          </p:spPr>
        </p:pic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8DDF385B-E2E2-461D-8E2C-C1B327AFF5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7894" t="16152" r="18916" b="19741"/>
            <a:stretch/>
          </p:blipFill>
          <p:spPr>
            <a:xfrm>
              <a:off x="4347226" y="1129097"/>
              <a:ext cx="1104599" cy="933845"/>
            </a:xfrm>
            <a:prstGeom prst="rect">
              <a:avLst/>
            </a:prstGeom>
          </p:spPr>
        </p:pic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7851CFFB-A0F6-4437-B8C8-082F4B058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200" b="95600" l="4800" r="954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213522" y="1158850"/>
              <a:ext cx="896881" cy="814806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5CF8BDF7-6220-46EB-BEB1-6C879714C8CF}"/>
              </a:ext>
            </a:extLst>
          </p:cNvPr>
          <p:cNvGrpSpPr/>
          <p:nvPr/>
        </p:nvGrpSpPr>
        <p:grpSpPr>
          <a:xfrm>
            <a:off x="2728368" y="3076582"/>
            <a:ext cx="485236" cy="435815"/>
            <a:chOff x="4158670" y="216769"/>
            <a:chExt cx="2361611" cy="2361611"/>
          </a:xfrm>
        </p:grpSpPr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65E7619E-393B-4EF7-B5E2-2DAC2692A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177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58670" y="216769"/>
              <a:ext cx="2361611" cy="2361611"/>
            </a:xfrm>
            <a:prstGeom prst="rect">
              <a:avLst/>
            </a:prstGeom>
          </p:spPr>
        </p:pic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B3AB521E-76AC-4255-AA0E-56F8CFBA17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7894" t="16152" r="18916" b="19741"/>
            <a:stretch/>
          </p:blipFill>
          <p:spPr>
            <a:xfrm>
              <a:off x="4347226" y="1129097"/>
              <a:ext cx="1104599" cy="933845"/>
            </a:xfrm>
            <a:prstGeom prst="rect">
              <a:avLst/>
            </a:prstGeom>
          </p:spPr>
        </p:pic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AB3966F0-C4AE-44FD-8E16-D4FA4693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200" b="95600" l="4800" r="954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213522" y="1158850"/>
              <a:ext cx="896881" cy="814806"/>
            </a:xfrm>
            <a:prstGeom prst="rect">
              <a:avLst/>
            </a:prstGeom>
          </p:spPr>
        </p:pic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C1938CA6-0C82-430D-A31F-96EDE9B052A4}"/>
              </a:ext>
            </a:extLst>
          </p:cNvPr>
          <p:cNvGrpSpPr/>
          <p:nvPr/>
        </p:nvGrpSpPr>
        <p:grpSpPr>
          <a:xfrm>
            <a:off x="1978415" y="3536485"/>
            <a:ext cx="485236" cy="435815"/>
            <a:chOff x="4158670" y="216769"/>
            <a:chExt cx="2361611" cy="2361611"/>
          </a:xfrm>
        </p:grpSpPr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5817198D-7F85-4470-9983-F1F64C6BA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177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58670" y="216769"/>
              <a:ext cx="2361611" cy="2361611"/>
            </a:xfrm>
            <a:prstGeom prst="rect">
              <a:avLst/>
            </a:prstGeom>
          </p:spPr>
        </p:pic>
        <p:pic>
          <p:nvPicPr>
            <p:cNvPr id="71" name="Image 70">
              <a:extLst>
                <a:ext uri="{FF2B5EF4-FFF2-40B4-BE49-F238E27FC236}">
                  <a16:creationId xmlns:a16="http://schemas.microsoft.com/office/drawing/2014/main" id="{C79F5484-ACA6-4EB7-A060-7B2F52C551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7894" t="16152" r="18916" b="19741"/>
            <a:stretch/>
          </p:blipFill>
          <p:spPr>
            <a:xfrm>
              <a:off x="4347226" y="1129097"/>
              <a:ext cx="1104599" cy="933845"/>
            </a:xfrm>
            <a:prstGeom prst="rect">
              <a:avLst/>
            </a:prstGeom>
          </p:spPr>
        </p:pic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2FDF7393-9306-43C7-89E6-9122171D8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200" b="95600" l="4800" r="954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213522" y="1158850"/>
              <a:ext cx="896881" cy="814806"/>
            </a:xfrm>
            <a:prstGeom prst="rect">
              <a:avLst/>
            </a:prstGeom>
          </p:spPr>
        </p:pic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12B919E8-1051-4E63-9B7E-AFC78530A629}"/>
              </a:ext>
            </a:extLst>
          </p:cNvPr>
          <p:cNvGrpSpPr/>
          <p:nvPr/>
        </p:nvGrpSpPr>
        <p:grpSpPr>
          <a:xfrm>
            <a:off x="3016744" y="3807625"/>
            <a:ext cx="485236" cy="435815"/>
            <a:chOff x="4158670" y="216769"/>
            <a:chExt cx="2361611" cy="2361611"/>
          </a:xfrm>
        </p:grpSpPr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270CE47E-9713-45E3-A8BE-9B65999DF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177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58670" y="216769"/>
              <a:ext cx="2361611" cy="2361611"/>
            </a:xfrm>
            <a:prstGeom prst="rect">
              <a:avLst/>
            </a:prstGeom>
          </p:spPr>
        </p:pic>
        <p:pic>
          <p:nvPicPr>
            <p:cNvPr id="75" name="Image 74">
              <a:extLst>
                <a:ext uri="{FF2B5EF4-FFF2-40B4-BE49-F238E27FC236}">
                  <a16:creationId xmlns:a16="http://schemas.microsoft.com/office/drawing/2014/main" id="{21B93F2C-3922-4CD5-8F5F-5FA45F239D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7894" t="16152" r="18916" b="19741"/>
            <a:stretch/>
          </p:blipFill>
          <p:spPr>
            <a:xfrm>
              <a:off x="4347226" y="1129097"/>
              <a:ext cx="1104599" cy="933845"/>
            </a:xfrm>
            <a:prstGeom prst="rect">
              <a:avLst/>
            </a:prstGeom>
          </p:spPr>
        </p:pic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1E7B51D7-AFEF-40AD-97A5-3DC683AD7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200" b="95600" l="4800" r="954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213522" y="1158850"/>
              <a:ext cx="896881" cy="814806"/>
            </a:xfrm>
            <a:prstGeom prst="rect">
              <a:avLst/>
            </a:prstGeom>
          </p:spPr>
        </p:pic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4F383E1F-29C1-4C5F-9D58-900BDD031597}"/>
              </a:ext>
            </a:extLst>
          </p:cNvPr>
          <p:cNvGrpSpPr/>
          <p:nvPr/>
        </p:nvGrpSpPr>
        <p:grpSpPr>
          <a:xfrm>
            <a:off x="5905374" y="2488226"/>
            <a:ext cx="485236" cy="435815"/>
            <a:chOff x="4158670" y="216769"/>
            <a:chExt cx="2361611" cy="2361611"/>
          </a:xfrm>
        </p:grpSpPr>
        <p:pic>
          <p:nvPicPr>
            <p:cNvPr id="83" name="Image 82">
              <a:extLst>
                <a:ext uri="{FF2B5EF4-FFF2-40B4-BE49-F238E27FC236}">
                  <a16:creationId xmlns:a16="http://schemas.microsoft.com/office/drawing/2014/main" id="{A16F8E07-751E-4A51-BA19-5294FC2C1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177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58670" y="216769"/>
              <a:ext cx="2361611" cy="2361611"/>
            </a:xfrm>
            <a:prstGeom prst="rect">
              <a:avLst/>
            </a:prstGeom>
          </p:spPr>
        </p:pic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B22D2486-8058-445C-974E-B5F07F8401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7894" t="16152" r="18916" b="19741"/>
            <a:stretch/>
          </p:blipFill>
          <p:spPr>
            <a:xfrm>
              <a:off x="4347226" y="1129097"/>
              <a:ext cx="1104599" cy="933845"/>
            </a:xfrm>
            <a:prstGeom prst="rect">
              <a:avLst/>
            </a:prstGeom>
          </p:spPr>
        </p:pic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992AC7F9-531B-4495-B70E-9FFB79608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200" b="95600" l="4800" r="954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213522" y="1158850"/>
              <a:ext cx="896881" cy="814806"/>
            </a:xfrm>
            <a:prstGeom prst="rect">
              <a:avLst/>
            </a:prstGeom>
          </p:spPr>
        </p:pic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0CB4C7F0-5713-4A71-85C0-3FD6B096AE64}"/>
              </a:ext>
            </a:extLst>
          </p:cNvPr>
          <p:cNvSpPr txBox="1"/>
          <p:nvPr/>
        </p:nvSpPr>
        <p:spPr>
          <a:xfrm>
            <a:off x="4245177" y="2001900"/>
            <a:ext cx="188379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DOCKER FILE</a:t>
            </a:r>
          </a:p>
        </p:txBody>
      </p:sp>
    </p:spTree>
    <p:extLst>
      <p:ext uri="{BB962C8B-B14F-4D97-AF65-F5344CB8AC3E}">
        <p14:creationId xmlns:p14="http://schemas.microsoft.com/office/powerpoint/2010/main" val="29602825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51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F13027-01FC-449C-8870-7690477DE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3" b="92444" l="10000" r="90000">
                        <a14:foregroundMark x1="35750" y1="68889" x2="36333" y2="64889"/>
                        <a14:foregroundMark x1="27500" y1="78963" x2="67500" y2="16444"/>
                        <a14:foregroundMark x1="52750" y1="67852" x2="67667" y2="17333"/>
                        <a14:foregroundMark x1="65167" y1="61778" x2="71333" y2="19111"/>
                        <a14:foregroundMark x1="72833" y1="52296" x2="74083" y2="26519"/>
                        <a14:foregroundMark x1="54500" y1="49185" x2="56667" y2="36889"/>
                        <a14:foregroundMark x1="48500" y1="33630" x2="51500" y2="16148"/>
                        <a14:foregroundMark x1="29500" y1="83259" x2="25500" y2="56889"/>
                        <a14:foregroundMark x1="69417" y1="82667" x2="73167" y2="73778"/>
                        <a14:foregroundMark x1="55083" y1="12741" x2="49250" y2="12444"/>
                        <a14:foregroundMark x1="48083" y1="12148" x2="56333" y2="12444"/>
                        <a14:foregroundMark x1="46750" y1="13037" x2="57167" y2="12444"/>
                        <a14:foregroundMark x1="59417" y1="17037" x2="57417" y2="13037"/>
                        <a14:foregroundMark x1="50667" y1="27111" x2="55750" y2="27111"/>
                      </a14:backgroundRemoval>
                    </a14:imgEffect>
                  </a14:imgLayer>
                </a14:imgProps>
              </a:ext>
            </a:extLst>
          </a:blip>
          <a:srcRect l="21452" t="8746" r="20000" b="10968"/>
          <a:stretch/>
        </p:blipFill>
        <p:spPr>
          <a:xfrm>
            <a:off x="730045" y="393700"/>
            <a:ext cx="1873783" cy="144534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9C7365D-02A2-4DCE-BD1E-8D0423D4FDE3}"/>
              </a:ext>
            </a:extLst>
          </p:cNvPr>
          <p:cNvSpPr txBox="1"/>
          <p:nvPr/>
        </p:nvSpPr>
        <p:spPr>
          <a:xfrm>
            <a:off x="483377" y="1695900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DÉVELOPPEUR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151C6DA0-2933-49E6-B7B7-877E324C7CBA}"/>
              </a:ext>
            </a:extLst>
          </p:cNvPr>
          <p:cNvSpPr/>
          <p:nvPr/>
        </p:nvSpPr>
        <p:spPr>
          <a:xfrm>
            <a:off x="2797669" y="841914"/>
            <a:ext cx="1208601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219BA5E-C226-4027-B00B-84382C1D9DDF}"/>
              </a:ext>
            </a:extLst>
          </p:cNvPr>
          <p:cNvSpPr txBox="1"/>
          <p:nvPr/>
        </p:nvSpPr>
        <p:spPr>
          <a:xfrm>
            <a:off x="2873432" y="1026845"/>
            <a:ext cx="858329" cy="3231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CODE</a:t>
            </a:r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39C1B7C7-4FB1-43A3-99C9-5B7004C837AE}"/>
              </a:ext>
            </a:extLst>
          </p:cNvPr>
          <p:cNvSpPr/>
          <p:nvPr/>
        </p:nvSpPr>
        <p:spPr>
          <a:xfrm rot="5400000">
            <a:off x="5872511" y="-379218"/>
            <a:ext cx="550967" cy="569079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137DE170-B4B8-411D-B7BF-E524C976D148}"/>
              </a:ext>
            </a:extLst>
          </p:cNvPr>
          <p:cNvSpPr/>
          <p:nvPr/>
        </p:nvSpPr>
        <p:spPr>
          <a:xfrm>
            <a:off x="5995110" y="2466179"/>
            <a:ext cx="305767" cy="550968"/>
          </a:xfrm>
          <a:prstGeom prst="downArrow">
            <a:avLst>
              <a:gd name="adj1" fmla="val 43499"/>
              <a:gd name="adj2" fmla="val 50000"/>
            </a:avLst>
          </a:prstGeom>
          <a:solidFill>
            <a:srgbClr val="3A81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11C5920-D25A-4117-8999-2F69980DE2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82" b="30408" l="57755" r="95510">
                        <a14:foregroundMark x1="59592" y1="27551" x2="59592" y2="5510"/>
                        <a14:foregroundMark x1="64694" y1="7347" x2="65510" y2="6735"/>
                        <a14:foregroundMark x1="64694" y1="9388" x2="65306" y2="8980"/>
                        <a14:foregroundMark x1="64694" y1="11633" x2="65510" y2="11020"/>
                        <a14:foregroundMark x1="64898" y1="13469" x2="65306" y2="12857"/>
                        <a14:foregroundMark x1="64490" y1="17959" x2="65510" y2="17143"/>
                        <a14:foregroundMark x1="64286" y1="21837" x2="65510" y2="21224"/>
                        <a14:foregroundMark x1="64694" y1="24082" x2="65510" y2="23265"/>
                        <a14:foregroundMark x1="64694" y1="25918" x2="65510" y2="25102"/>
                        <a14:foregroundMark x1="72041" y1="5306" x2="82245" y2="5306"/>
                        <a14:foregroundMark x1="84082" y1="5306" x2="94694" y2="5306"/>
                        <a14:foregroundMark x1="76939" y1="7755" x2="77959" y2="6939"/>
                        <a14:foregroundMark x1="76939" y1="11837" x2="78163" y2="11020"/>
                        <a14:foregroundMark x1="77143" y1="15714" x2="77959" y2="15102"/>
                        <a14:foregroundMark x1="77347" y1="17755" x2="78163" y2="16939"/>
                        <a14:foregroundMark x1="77143" y1="20000" x2="77959" y2="18980"/>
                        <a14:foregroundMark x1="77143" y1="21837" x2="77959" y2="21224"/>
                        <a14:foregroundMark x1="76735" y1="23878" x2="77959" y2="23265"/>
                        <a14:foregroundMark x1="76939" y1="25918" x2="77959" y2="25510"/>
                        <a14:foregroundMark x1="89388" y1="7551" x2="90000" y2="6939"/>
                        <a14:foregroundMark x1="89184" y1="11633" x2="90204" y2="11020"/>
                        <a14:foregroundMark x1="88980" y1="15918" x2="90204" y2="15102"/>
                        <a14:foregroundMark x1="88980" y1="17755" x2="90204" y2="17143"/>
                        <a14:foregroundMark x1="89184" y1="21837" x2="90000" y2="21224"/>
                        <a14:foregroundMark x1="88980" y1="24082" x2="90204" y2="23265"/>
                        <a14:foregroundMark x1="89184" y1="25918" x2="90204" y2="25306"/>
                        <a14:backgroundMark x1="64898" y1="24694" x2="65714" y2="24490"/>
                        <a14:backgroundMark x1="64694" y1="24490" x2="64694" y2="24286"/>
                      </a14:backgroundRemoval>
                    </a14:imgEffect>
                  </a14:imgLayer>
                </a14:imgProps>
              </a:ext>
            </a:extLst>
          </a:blip>
          <a:srcRect l="56807" t="2057" r="3046" b="68616"/>
          <a:stretch/>
        </p:blipFill>
        <p:spPr>
          <a:xfrm>
            <a:off x="4964434" y="2935552"/>
            <a:ext cx="2367117" cy="172909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87178E7D-496B-4FCB-B062-C471BE1DB009}"/>
              </a:ext>
            </a:extLst>
          </p:cNvPr>
          <p:cNvSpPr txBox="1"/>
          <p:nvPr/>
        </p:nvSpPr>
        <p:spPr>
          <a:xfrm>
            <a:off x="4964434" y="4278019"/>
            <a:ext cx="236711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ADMINISTRATEUR SYSTÈME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56D83ADF-6E5D-4F23-B8AA-CBF9C788EE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94" b="89753" l="3500" r="95375">
                        <a14:foregroundMark x1="14000" y1="65548" x2="72375" y2="28975"/>
                        <a14:foregroundMark x1="80250" y1="62898" x2="28375" y2="39399"/>
                        <a14:foregroundMark x1="18500" y1="70318" x2="77250" y2="57420"/>
                        <a14:foregroundMark x1="65625" y1="72615" x2="41750" y2="35159"/>
                        <a14:foregroundMark x1="16500" y1="62898" x2="39625" y2="29682"/>
                        <a14:foregroundMark x1="13500" y1="59011" x2="14125" y2="50883"/>
                        <a14:foregroundMark x1="30625" y1="72615" x2="84125" y2="65548"/>
                        <a14:foregroundMark x1="88000" y1="57951" x2="69000" y2="20318"/>
                        <a14:foregroundMark x1="46250" y1="33216" x2="64125" y2="173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400134"/>
            <a:ext cx="4006270" cy="283443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4DA0BAAA-68D1-4FA4-9A59-F6BE15EC4D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173" y="3784488"/>
            <a:ext cx="1326991" cy="76670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5EB8CB5-3F56-4581-B3ED-625D64341C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284" y="3141242"/>
            <a:ext cx="1326991" cy="76670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E0CFA4D-D336-4AD1-ADC8-5C0EF3E94C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1874" y="3408263"/>
            <a:ext cx="1326991" cy="766706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EF8EF0E4-189E-4323-9039-2AE7CE1A92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1012" y="3784488"/>
            <a:ext cx="1326991" cy="76670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B186EC9A-C627-4811-845A-CDD7E06AC5A9}"/>
              </a:ext>
            </a:extLst>
          </p:cNvPr>
          <p:cNvSpPr txBox="1"/>
          <p:nvPr/>
        </p:nvSpPr>
        <p:spPr>
          <a:xfrm>
            <a:off x="824813" y="4517636"/>
            <a:ext cx="236711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RÉSEAU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E3D916CD-B5C6-48B5-BA1A-368314DCBD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4667" y1="64038" x2="23000" y2="30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4939" y="2843118"/>
            <a:ext cx="1326991" cy="76670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655B2FDF-53ED-41B1-9BEA-DAA2D874DA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6270" y="64369"/>
            <a:ext cx="2361611" cy="2361611"/>
          </a:xfrm>
          <a:prstGeom prst="rect">
            <a:avLst/>
          </a:prstGeom>
        </p:spPr>
      </p:pic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E42A85AA-BFB1-41DA-BF46-0E0FB24A2B48}"/>
              </a:ext>
            </a:extLst>
          </p:cNvPr>
          <p:cNvSpPr/>
          <p:nvPr/>
        </p:nvSpPr>
        <p:spPr>
          <a:xfrm>
            <a:off x="6233114" y="170219"/>
            <a:ext cx="593853" cy="1997849"/>
          </a:xfrm>
          <a:prstGeom prst="rightBrace">
            <a:avLst/>
          </a:prstGeom>
          <a:ln w="28575">
            <a:solidFill>
              <a:srgbClr val="081E3A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C305E8E-C0A0-44C5-A23B-8A0AC2585B63}"/>
              </a:ext>
            </a:extLst>
          </p:cNvPr>
          <p:cNvSpPr txBox="1"/>
          <p:nvPr/>
        </p:nvSpPr>
        <p:spPr>
          <a:xfrm>
            <a:off x="7015523" y="624490"/>
            <a:ext cx="1977869" cy="1015663"/>
          </a:xfrm>
          <a:prstGeom prst="rect">
            <a:avLst/>
          </a:prstGeom>
          <a:ln>
            <a:solidFill>
              <a:srgbClr val="081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Application </a:t>
            </a:r>
          </a:p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+</a:t>
            </a:r>
          </a:p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Dépendances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BEA3F736-DCD7-44E5-AFEF-9ED76722959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7894" t="16152" r="18916" b="19741"/>
          <a:stretch/>
        </p:blipFill>
        <p:spPr>
          <a:xfrm>
            <a:off x="4194826" y="976697"/>
            <a:ext cx="1104599" cy="933845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F49DF19E-88E2-45CD-9A1B-87F9B458DA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200" b="95600" l="4800" r="95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061122" y="1006450"/>
            <a:ext cx="896881" cy="814806"/>
          </a:xfrm>
          <a:prstGeom prst="rect">
            <a:avLst/>
          </a:prstGeom>
        </p:spPr>
      </p:pic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6CE58748-0774-4BC6-B836-D04C43AD2482}"/>
              </a:ext>
            </a:extLst>
          </p:cNvPr>
          <p:cNvCxnSpPr>
            <a:cxnSpLocks/>
            <a:stCxn id="28" idx="3"/>
            <a:endCxn id="37" idx="0"/>
          </p:cNvCxnSpPr>
          <p:nvPr/>
        </p:nvCxnSpPr>
        <p:spPr>
          <a:xfrm rot="10800000">
            <a:off x="2528436" y="2843119"/>
            <a:ext cx="1309727" cy="941369"/>
          </a:xfrm>
          <a:prstGeom prst="curvedConnector4">
            <a:avLst>
              <a:gd name="adj1" fmla="val 24670"/>
              <a:gd name="adj2" fmla="val 12428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BA46E722-30E5-49EA-A4D4-622B51B2FA8C}"/>
              </a:ext>
            </a:extLst>
          </p:cNvPr>
          <p:cNvCxnSpPr>
            <a:cxnSpLocks/>
            <a:stCxn id="28" idx="3"/>
            <a:endCxn id="34" idx="2"/>
          </p:cNvCxnSpPr>
          <p:nvPr/>
        </p:nvCxnSpPr>
        <p:spPr>
          <a:xfrm rot="10800000" flipV="1">
            <a:off x="3005370" y="3784487"/>
            <a:ext cx="832792" cy="390482"/>
          </a:xfrm>
          <a:prstGeom prst="curvedConnector4">
            <a:avLst>
              <a:gd name="adj1" fmla="val 10164"/>
              <a:gd name="adj2" fmla="val 15854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4DCB9A34-E8FA-41CE-B383-831A69DCA941}"/>
              </a:ext>
            </a:extLst>
          </p:cNvPr>
          <p:cNvCxnSpPr>
            <a:cxnSpLocks/>
            <a:stCxn id="28" idx="3"/>
            <a:endCxn id="32" idx="0"/>
          </p:cNvCxnSpPr>
          <p:nvPr/>
        </p:nvCxnSpPr>
        <p:spPr>
          <a:xfrm rot="10800000">
            <a:off x="1524780" y="3141243"/>
            <a:ext cx="2313382" cy="643245"/>
          </a:xfrm>
          <a:prstGeom prst="curvedConnector4">
            <a:avLst>
              <a:gd name="adj1" fmla="val 35660"/>
              <a:gd name="adj2" fmla="val 13553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rc 43">
            <a:extLst>
              <a:ext uri="{FF2B5EF4-FFF2-40B4-BE49-F238E27FC236}">
                <a16:creationId xmlns:a16="http://schemas.microsoft.com/office/drawing/2014/main" id="{21DE8C3D-9381-4502-A062-33E509418F35}"/>
              </a:ext>
            </a:extLst>
          </p:cNvPr>
          <p:cNvCxnSpPr>
            <a:cxnSpLocks/>
            <a:stCxn id="28" idx="3"/>
            <a:endCxn id="36" idx="0"/>
          </p:cNvCxnSpPr>
          <p:nvPr/>
        </p:nvCxnSpPr>
        <p:spPr>
          <a:xfrm rot="10800000" flipV="1">
            <a:off x="2008372" y="3784486"/>
            <a:ext cx="1829790" cy="733149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38A58ADD-2693-4F9D-9C34-97CDAD64C705}"/>
              </a:ext>
            </a:extLst>
          </p:cNvPr>
          <p:cNvCxnSpPr>
            <a:cxnSpLocks/>
            <a:stCxn id="28" idx="3"/>
            <a:endCxn id="31" idx="0"/>
          </p:cNvCxnSpPr>
          <p:nvPr/>
        </p:nvCxnSpPr>
        <p:spPr>
          <a:xfrm rot="10800000" flipV="1">
            <a:off x="841670" y="3784486"/>
            <a:ext cx="2996493" cy="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E5036AC2-88D8-47D8-9582-05731A838D76}"/>
              </a:ext>
            </a:extLst>
          </p:cNvPr>
          <p:cNvSpPr/>
          <p:nvPr/>
        </p:nvSpPr>
        <p:spPr>
          <a:xfrm rot="10800000">
            <a:off x="3838162" y="3457257"/>
            <a:ext cx="1015845" cy="6544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989CCB0-ADCD-470F-8D5A-37ADC38C09CF}"/>
              </a:ext>
            </a:extLst>
          </p:cNvPr>
          <p:cNvSpPr txBox="1"/>
          <p:nvPr/>
        </p:nvSpPr>
        <p:spPr>
          <a:xfrm>
            <a:off x="3926215" y="3653905"/>
            <a:ext cx="996820" cy="29238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INSTALLE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86BE9996-4DB1-4BBB-A946-57BDBD012138}"/>
              </a:ext>
            </a:extLst>
          </p:cNvPr>
          <p:cNvGrpSpPr/>
          <p:nvPr/>
        </p:nvGrpSpPr>
        <p:grpSpPr>
          <a:xfrm>
            <a:off x="3233329" y="2827879"/>
            <a:ext cx="485236" cy="435815"/>
            <a:chOff x="4158670" y="216769"/>
            <a:chExt cx="2361611" cy="2361611"/>
          </a:xfrm>
        </p:grpSpPr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8D1A2B02-476F-443F-A307-75D368512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177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58670" y="216769"/>
              <a:ext cx="2361611" cy="2361611"/>
            </a:xfrm>
            <a:prstGeom prst="rect">
              <a:avLst/>
            </a:prstGeom>
          </p:spPr>
        </p:pic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8DDF385B-E2E2-461D-8E2C-C1B327AFF5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7894" t="16152" r="18916" b="19741"/>
            <a:stretch/>
          </p:blipFill>
          <p:spPr>
            <a:xfrm>
              <a:off x="4347226" y="1129097"/>
              <a:ext cx="1104599" cy="933845"/>
            </a:xfrm>
            <a:prstGeom prst="rect">
              <a:avLst/>
            </a:prstGeom>
          </p:spPr>
        </p:pic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7851CFFB-A0F6-4437-B8C8-082F4B058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200" b="95600" l="4800" r="954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213522" y="1158850"/>
              <a:ext cx="896881" cy="814806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5CF8BDF7-6220-46EB-BEB1-6C879714C8CF}"/>
              </a:ext>
            </a:extLst>
          </p:cNvPr>
          <p:cNvGrpSpPr/>
          <p:nvPr/>
        </p:nvGrpSpPr>
        <p:grpSpPr>
          <a:xfrm>
            <a:off x="2728368" y="3076582"/>
            <a:ext cx="485236" cy="435815"/>
            <a:chOff x="4158670" y="216769"/>
            <a:chExt cx="2361611" cy="2361611"/>
          </a:xfrm>
        </p:grpSpPr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65E7619E-393B-4EF7-B5E2-2DAC2692A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177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58670" y="216769"/>
              <a:ext cx="2361611" cy="2361611"/>
            </a:xfrm>
            <a:prstGeom prst="rect">
              <a:avLst/>
            </a:prstGeom>
          </p:spPr>
        </p:pic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B3AB521E-76AC-4255-AA0E-56F8CFBA17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7894" t="16152" r="18916" b="19741"/>
            <a:stretch/>
          </p:blipFill>
          <p:spPr>
            <a:xfrm>
              <a:off x="4347226" y="1129097"/>
              <a:ext cx="1104599" cy="933845"/>
            </a:xfrm>
            <a:prstGeom prst="rect">
              <a:avLst/>
            </a:prstGeom>
          </p:spPr>
        </p:pic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AB3966F0-C4AE-44FD-8E16-D4FA4693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200" b="95600" l="4800" r="954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213522" y="1158850"/>
              <a:ext cx="896881" cy="814806"/>
            </a:xfrm>
            <a:prstGeom prst="rect">
              <a:avLst/>
            </a:prstGeom>
          </p:spPr>
        </p:pic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C1938CA6-0C82-430D-A31F-96EDE9B052A4}"/>
              </a:ext>
            </a:extLst>
          </p:cNvPr>
          <p:cNvGrpSpPr/>
          <p:nvPr/>
        </p:nvGrpSpPr>
        <p:grpSpPr>
          <a:xfrm>
            <a:off x="1978415" y="3536485"/>
            <a:ext cx="485236" cy="435815"/>
            <a:chOff x="4158670" y="216769"/>
            <a:chExt cx="2361611" cy="2361611"/>
          </a:xfrm>
        </p:grpSpPr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5817198D-7F85-4470-9983-F1F64C6BA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177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58670" y="216769"/>
              <a:ext cx="2361611" cy="2361611"/>
            </a:xfrm>
            <a:prstGeom prst="rect">
              <a:avLst/>
            </a:prstGeom>
          </p:spPr>
        </p:pic>
        <p:pic>
          <p:nvPicPr>
            <p:cNvPr id="71" name="Image 70">
              <a:extLst>
                <a:ext uri="{FF2B5EF4-FFF2-40B4-BE49-F238E27FC236}">
                  <a16:creationId xmlns:a16="http://schemas.microsoft.com/office/drawing/2014/main" id="{C79F5484-ACA6-4EB7-A060-7B2F52C551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7894" t="16152" r="18916" b="19741"/>
            <a:stretch/>
          </p:blipFill>
          <p:spPr>
            <a:xfrm>
              <a:off x="4347226" y="1129097"/>
              <a:ext cx="1104599" cy="933845"/>
            </a:xfrm>
            <a:prstGeom prst="rect">
              <a:avLst/>
            </a:prstGeom>
          </p:spPr>
        </p:pic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2FDF7393-9306-43C7-89E6-9122171D8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200" b="95600" l="4800" r="954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213522" y="1158850"/>
              <a:ext cx="896881" cy="814806"/>
            </a:xfrm>
            <a:prstGeom prst="rect">
              <a:avLst/>
            </a:prstGeom>
          </p:spPr>
        </p:pic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12B919E8-1051-4E63-9B7E-AFC78530A629}"/>
              </a:ext>
            </a:extLst>
          </p:cNvPr>
          <p:cNvGrpSpPr/>
          <p:nvPr/>
        </p:nvGrpSpPr>
        <p:grpSpPr>
          <a:xfrm>
            <a:off x="3016744" y="3807625"/>
            <a:ext cx="485236" cy="435815"/>
            <a:chOff x="4158670" y="216769"/>
            <a:chExt cx="2361611" cy="2361611"/>
          </a:xfrm>
        </p:grpSpPr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270CE47E-9713-45E3-A8BE-9B65999DF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177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58670" y="216769"/>
              <a:ext cx="2361611" cy="2361611"/>
            </a:xfrm>
            <a:prstGeom prst="rect">
              <a:avLst/>
            </a:prstGeom>
          </p:spPr>
        </p:pic>
        <p:pic>
          <p:nvPicPr>
            <p:cNvPr id="75" name="Image 74">
              <a:extLst>
                <a:ext uri="{FF2B5EF4-FFF2-40B4-BE49-F238E27FC236}">
                  <a16:creationId xmlns:a16="http://schemas.microsoft.com/office/drawing/2014/main" id="{21B93F2C-3922-4CD5-8F5F-5FA45F239D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7894" t="16152" r="18916" b="19741"/>
            <a:stretch/>
          </p:blipFill>
          <p:spPr>
            <a:xfrm>
              <a:off x="4347226" y="1129097"/>
              <a:ext cx="1104599" cy="933845"/>
            </a:xfrm>
            <a:prstGeom prst="rect">
              <a:avLst/>
            </a:prstGeom>
          </p:spPr>
        </p:pic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1E7B51D7-AFEF-40AD-97A5-3DC683AD7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200" b="95600" l="4800" r="954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213522" y="1158850"/>
              <a:ext cx="896881" cy="814806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592E96A-E54F-4583-88BA-45D090EA2C64}"/>
              </a:ext>
            </a:extLst>
          </p:cNvPr>
          <p:cNvGrpSpPr/>
          <p:nvPr/>
        </p:nvGrpSpPr>
        <p:grpSpPr>
          <a:xfrm>
            <a:off x="3351301" y="4143550"/>
            <a:ext cx="485236" cy="435815"/>
            <a:chOff x="4158670" y="216769"/>
            <a:chExt cx="2361611" cy="2361611"/>
          </a:xfrm>
        </p:grpSpPr>
        <p:pic>
          <p:nvPicPr>
            <p:cNvPr id="78" name="Image 77">
              <a:extLst>
                <a:ext uri="{FF2B5EF4-FFF2-40B4-BE49-F238E27FC236}">
                  <a16:creationId xmlns:a16="http://schemas.microsoft.com/office/drawing/2014/main" id="{D8B4F925-66B0-412B-856F-B9AF97137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177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58670" y="216769"/>
              <a:ext cx="2361611" cy="2361611"/>
            </a:xfrm>
            <a:prstGeom prst="rect">
              <a:avLst/>
            </a:prstGeom>
          </p:spPr>
        </p:pic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2FD09A5A-F1A8-4011-8939-A54F5A384E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7894" t="16152" r="18916" b="19741"/>
            <a:stretch/>
          </p:blipFill>
          <p:spPr>
            <a:xfrm>
              <a:off x="4347226" y="1129097"/>
              <a:ext cx="1104599" cy="933845"/>
            </a:xfrm>
            <a:prstGeom prst="rect">
              <a:avLst/>
            </a:prstGeom>
          </p:spPr>
        </p:pic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1BBFFD79-C872-4A95-848E-4FBA144FB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200" b="95600" l="4800" r="954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213522" y="1158850"/>
              <a:ext cx="896881" cy="814806"/>
            </a:xfrm>
            <a:prstGeom prst="rect">
              <a:avLst/>
            </a:prstGeom>
          </p:spPr>
        </p:pic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4F383E1F-29C1-4C5F-9D58-900BDD031597}"/>
              </a:ext>
            </a:extLst>
          </p:cNvPr>
          <p:cNvGrpSpPr/>
          <p:nvPr/>
        </p:nvGrpSpPr>
        <p:grpSpPr>
          <a:xfrm>
            <a:off x="5905374" y="2488226"/>
            <a:ext cx="485236" cy="435815"/>
            <a:chOff x="4158670" y="216769"/>
            <a:chExt cx="2361611" cy="2361611"/>
          </a:xfrm>
        </p:grpSpPr>
        <p:pic>
          <p:nvPicPr>
            <p:cNvPr id="83" name="Image 82">
              <a:extLst>
                <a:ext uri="{FF2B5EF4-FFF2-40B4-BE49-F238E27FC236}">
                  <a16:creationId xmlns:a16="http://schemas.microsoft.com/office/drawing/2014/main" id="{A16F8E07-751E-4A51-BA19-5294FC2C1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177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58670" y="216769"/>
              <a:ext cx="2361611" cy="2361611"/>
            </a:xfrm>
            <a:prstGeom prst="rect">
              <a:avLst/>
            </a:prstGeom>
          </p:spPr>
        </p:pic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B22D2486-8058-445C-974E-B5F07F8401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7894" t="16152" r="18916" b="19741"/>
            <a:stretch/>
          </p:blipFill>
          <p:spPr>
            <a:xfrm>
              <a:off x="4347226" y="1129097"/>
              <a:ext cx="1104599" cy="933845"/>
            </a:xfrm>
            <a:prstGeom prst="rect">
              <a:avLst/>
            </a:prstGeom>
          </p:spPr>
        </p:pic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992AC7F9-531B-4495-B70E-9FFB79608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200" b="95600" l="4800" r="954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213522" y="1158850"/>
              <a:ext cx="896881" cy="814806"/>
            </a:xfrm>
            <a:prstGeom prst="rect">
              <a:avLst/>
            </a:prstGeom>
          </p:spPr>
        </p:pic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0CB4C7F0-5713-4A71-85C0-3FD6B096AE64}"/>
              </a:ext>
            </a:extLst>
          </p:cNvPr>
          <p:cNvSpPr txBox="1"/>
          <p:nvPr/>
        </p:nvSpPr>
        <p:spPr>
          <a:xfrm>
            <a:off x="4245177" y="2001900"/>
            <a:ext cx="188379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DOCKER FILE</a:t>
            </a:r>
          </a:p>
        </p:txBody>
      </p:sp>
    </p:spTree>
    <p:extLst>
      <p:ext uri="{BB962C8B-B14F-4D97-AF65-F5344CB8AC3E}">
        <p14:creationId xmlns:p14="http://schemas.microsoft.com/office/powerpoint/2010/main" val="468851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A97A7A-67EA-47D7-8A96-4409933B2E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52</a:t>
            </a:fld>
            <a:endParaRPr lang="fr-FR"/>
          </a:p>
        </p:txBody>
      </p:sp>
      <p:sp>
        <p:nvSpPr>
          <p:cNvPr id="5" name="Google Shape;189;p15">
            <a:extLst>
              <a:ext uri="{FF2B5EF4-FFF2-40B4-BE49-F238E27FC236}">
                <a16:creationId xmlns:a16="http://schemas.microsoft.com/office/drawing/2014/main" id="{B7607CE3-3C70-436F-A764-ECC423DCED5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2277" y="1431733"/>
            <a:ext cx="9039446" cy="228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>
                <a:ln w="12700">
                  <a:solidFill>
                    <a:schemeClr val="tx1"/>
                  </a:solidFill>
                </a:ln>
                <a:latin typeface="Segoe UI Black" panose="020B0A02040204020203" pitchFamily="34" charset="0"/>
                <a:ea typeface="Segoe UI Black" panose="020B0A02040204020203" pitchFamily="34" charset="0"/>
              </a:rPr>
              <a:t>CONCRÈTEMENT COMMENT UTILISER DOCKER SUR UN PROJET ?</a:t>
            </a:r>
          </a:p>
        </p:txBody>
      </p:sp>
    </p:spTree>
    <p:extLst>
      <p:ext uri="{BB962C8B-B14F-4D97-AF65-F5344CB8AC3E}">
        <p14:creationId xmlns:p14="http://schemas.microsoft.com/office/powerpoint/2010/main" val="24754202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53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37685F-68ED-4F94-8396-A395A77AAB1C}"/>
              </a:ext>
            </a:extLst>
          </p:cNvPr>
          <p:cNvSpPr/>
          <p:nvPr/>
        </p:nvSpPr>
        <p:spPr>
          <a:xfrm>
            <a:off x="560934" y="545566"/>
            <a:ext cx="8033791" cy="4134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568C08B-883F-4669-A624-06BE08709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934" l="0" r="100000">
                        <a14:foregroundMark x1="19254" y1="55738" x2="45373" y2="64689"/>
                        <a14:foregroundMark x1="22537" y1="58426" x2="31104" y2="63180"/>
                        <a14:foregroundMark x1="41970" y1="64689" x2="32060" y2="63508"/>
                        <a14:foregroundMark x1="12179" y1="41672" x2="4448" y2="41672"/>
                        <a14:foregroundMark x1="83463" y1="41967" x2="91612" y2="40787"/>
                        <a14:foregroundMark x1="96119" y1="41967" x2="95433" y2="41967"/>
                        <a14:foregroundMark x1="3612" y1="41672" x2="2119" y2="42262"/>
                        <a14:foregroundMark x1="16806" y1="71574" x2="16537" y2="88295"/>
                        <a14:foregroundMark x1="14507" y1="90393" x2="8657" y2="93672"/>
                        <a14:foregroundMark x1="7164" y1="93377" x2="1851" y2="86197"/>
                        <a14:foregroundMark x1="2119" y1="84098" x2="7164" y2="76951"/>
                        <a14:foregroundMark x1="21970" y1="80525" x2="22657" y2="90984"/>
                        <a14:foregroundMark x1="23881" y1="91574" x2="33672" y2="91869"/>
                        <a14:foregroundMark x1="34776" y1="90689" x2="35582" y2="80820"/>
                        <a14:foregroundMark x1="34358" y1="79934" x2="30418" y2="77246"/>
                        <a14:foregroundMark x1="51224" y1="77246" x2="41851" y2="79016"/>
                        <a14:foregroundMark x1="41433" y1="81115" x2="41552" y2="89770"/>
                        <a14:foregroundMark x1="42657" y1="90689" x2="50418" y2="93377"/>
                        <a14:foregroundMark x1="57881" y1="92459" x2="58299" y2="72164"/>
                        <a14:foregroundMark x1="58985" y1="84098" x2="65910" y2="76951"/>
                        <a14:foregroundMark x1="65642" y1="93377" x2="60328" y2="87705"/>
                        <a14:foregroundMark x1="72836" y1="91279" x2="83881" y2="80820"/>
                        <a14:foregroundMark x1="81433" y1="92787" x2="74478" y2="92164"/>
                        <a14:foregroundMark x1="72179" y1="90393" x2="70119" y2="85016"/>
                        <a14:foregroundMark x1="70687" y1="82328" x2="75701" y2="77246"/>
                        <a14:foregroundMark x1="89851" y1="92787" x2="91612" y2="79016"/>
                        <a14:foregroundMark x1="97194" y1="77246" x2="92448" y2="787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81623" y="1285875"/>
            <a:ext cx="282470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249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54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37685F-68ED-4F94-8396-A395A77AAB1C}"/>
              </a:ext>
            </a:extLst>
          </p:cNvPr>
          <p:cNvSpPr/>
          <p:nvPr/>
        </p:nvSpPr>
        <p:spPr>
          <a:xfrm>
            <a:off x="560934" y="545566"/>
            <a:ext cx="8033791" cy="4134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568C08B-883F-4669-A624-06BE08709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934" l="0" r="100000">
                        <a14:foregroundMark x1="19254" y1="55738" x2="45373" y2="64689"/>
                        <a14:foregroundMark x1="22537" y1="58426" x2="31104" y2="63180"/>
                        <a14:foregroundMark x1="41970" y1="64689" x2="32060" y2="63508"/>
                        <a14:foregroundMark x1="12179" y1="41672" x2="4448" y2="41672"/>
                        <a14:foregroundMark x1="83463" y1="41967" x2="91612" y2="40787"/>
                        <a14:foregroundMark x1="96119" y1="41967" x2="95433" y2="41967"/>
                        <a14:foregroundMark x1="3612" y1="41672" x2="2119" y2="42262"/>
                        <a14:foregroundMark x1="16806" y1="71574" x2="16537" y2="88295"/>
                        <a14:foregroundMark x1="14507" y1="90393" x2="8657" y2="93672"/>
                        <a14:foregroundMark x1="7164" y1="93377" x2="1851" y2="86197"/>
                        <a14:foregroundMark x1="2119" y1="84098" x2="7164" y2="76951"/>
                        <a14:foregroundMark x1="21970" y1="80525" x2="22657" y2="90984"/>
                        <a14:foregroundMark x1="23881" y1="91574" x2="33672" y2="91869"/>
                        <a14:foregroundMark x1="34776" y1="90689" x2="35582" y2="80820"/>
                        <a14:foregroundMark x1="34358" y1="79934" x2="30418" y2="77246"/>
                        <a14:foregroundMark x1="51224" y1="77246" x2="41851" y2="79016"/>
                        <a14:foregroundMark x1="41433" y1="81115" x2="41552" y2="89770"/>
                        <a14:foregroundMark x1="42657" y1="90689" x2="50418" y2="93377"/>
                        <a14:foregroundMark x1="57881" y1="92459" x2="58299" y2="72164"/>
                        <a14:foregroundMark x1="58985" y1="84098" x2="65910" y2="76951"/>
                        <a14:foregroundMark x1="65642" y1="93377" x2="60328" y2="87705"/>
                        <a14:foregroundMark x1="72836" y1="91279" x2="83881" y2="80820"/>
                        <a14:foregroundMark x1="81433" y1="92787" x2="74478" y2="92164"/>
                        <a14:foregroundMark x1="72179" y1="90393" x2="70119" y2="85016"/>
                        <a14:foregroundMark x1="70687" y1="82328" x2="75701" y2="77246"/>
                        <a14:foregroundMark x1="89851" y1="92787" x2="91612" y2="79016"/>
                        <a14:foregroundMark x1="97194" y1="77246" x2="92448" y2="787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81623" y="1285875"/>
            <a:ext cx="2824709" cy="25717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80B7AB8-B0AA-46E9-B6E1-ECCEA094F559}"/>
              </a:ext>
            </a:extLst>
          </p:cNvPr>
          <p:cNvSpPr/>
          <p:nvPr/>
        </p:nvSpPr>
        <p:spPr>
          <a:xfrm>
            <a:off x="674915" y="745471"/>
            <a:ext cx="4227496" cy="10808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3621A46-65C4-4A84-8051-00D1BBB0B503}"/>
              </a:ext>
            </a:extLst>
          </p:cNvPr>
          <p:cNvSpPr txBox="1"/>
          <p:nvPr/>
        </p:nvSpPr>
        <p:spPr>
          <a:xfrm>
            <a:off x="920627" y="965638"/>
            <a:ext cx="2950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Docker client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2B68C120-A319-4BC9-82D8-4992864E3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18" b="97559" l="2734" r="9560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38294" y="901918"/>
            <a:ext cx="712214" cy="71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761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55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37685F-68ED-4F94-8396-A395A77AAB1C}"/>
              </a:ext>
            </a:extLst>
          </p:cNvPr>
          <p:cNvSpPr/>
          <p:nvPr/>
        </p:nvSpPr>
        <p:spPr>
          <a:xfrm>
            <a:off x="560934" y="545566"/>
            <a:ext cx="8033791" cy="4134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568C08B-883F-4669-A624-06BE08709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934" l="0" r="100000">
                        <a14:foregroundMark x1="19254" y1="55738" x2="45373" y2="64689"/>
                        <a14:foregroundMark x1="22537" y1="58426" x2="31104" y2="63180"/>
                        <a14:foregroundMark x1="41970" y1="64689" x2="32060" y2="63508"/>
                        <a14:foregroundMark x1="12179" y1="41672" x2="4448" y2="41672"/>
                        <a14:foregroundMark x1="83463" y1="41967" x2="91612" y2="40787"/>
                        <a14:foregroundMark x1="96119" y1="41967" x2="95433" y2="41967"/>
                        <a14:foregroundMark x1="3612" y1="41672" x2="2119" y2="42262"/>
                        <a14:foregroundMark x1="16806" y1="71574" x2="16537" y2="88295"/>
                        <a14:foregroundMark x1="14507" y1="90393" x2="8657" y2="93672"/>
                        <a14:foregroundMark x1="7164" y1="93377" x2="1851" y2="86197"/>
                        <a14:foregroundMark x1="2119" y1="84098" x2="7164" y2="76951"/>
                        <a14:foregroundMark x1="21970" y1="80525" x2="22657" y2="90984"/>
                        <a14:foregroundMark x1="23881" y1="91574" x2="33672" y2="91869"/>
                        <a14:foregroundMark x1="34776" y1="90689" x2="35582" y2="80820"/>
                        <a14:foregroundMark x1="34358" y1="79934" x2="30418" y2="77246"/>
                        <a14:foregroundMark x1="51224" y1="77246" x2="41851" y2="79016"/>
                        <a14:foregroundMark x1="41433" y1="81115" x2="41552" y2="89770"/>
                        <a14:foregroundMark x1="42657" y1="90689" x2="50418" y2="93377"/>
                        <a14:foregroundMark x1="57881" y1="92459" x2="58299" y2="72164"/>
                        <a14:foregroundMark x1="58985" y1="84098" x2="65910" y2="76951"/>
                        <a14:foregroundMark x1="65642" y1="93377" x2="60328" y2="87705"/>
                        <a14:foregroundMark x1="72836" y1="91279" x2="83881" y2="80820"/>
                        <a14:foregroundMark x1="81433" y1="92787" x2="74478" y2="92164"/>
                        <a14:foregroundMark x1="72179" y1="90393" x2="70119" y2="85016"/>
                        <a14:foregroundMark x1="70687" y1="82328" x2="75701" y2="77246"/>
                        <a14:foregroundMark x1="89851" y1="92787" x2="91612" y2="79016"/>
                        <a14:foregroundMark x1="97194" y1="77246" x2="92448" y2="787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81623" y="1285875"/>
            <a:ext cx="2824709" cy="25717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80B7AB8-B0AA-46E9-B6E1-ECCEA094F559}"/>
              </a:ext>
            </a:extLst>
          </p:cNvPr>
          <p:cNvSpPr/>
          <p:nvPr/>
        </p:nvSpPr>
        <p:spPr>
          <a:xfrm>
            <a:off x="674915" y="745471"/>
            <a:ext cx="4227496" cy="10808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A293AD-511F-4599-8335-5696657D1BD6}"/>
              </a:ext>
            </a:extLst>
          </p:cNvPr>
          <p:cNvSpPr/>
          <p:nvPr/>
        </p:nvSpPr>
        <p:spPr>
          <a:xfrm>
            <a:off x="674914" y="2118270"/>
            <a:ext cx="4227497" cy="23156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3621A46-65C4-4A84-8051-00D1BBB0B503}"/>
              </a:ext>
            </a:extLst>
          </p:cNvPr>
          <p:cNvSpPr txBox="1"/>
          <p:nvPr/>
        </p:nvSpPr>
        <p:spPr>
          <a:xfrm>
            <a:off x="920627" y="965638"/>
            <a:ext cx="2950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Docker client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46DE4EF-787E-4418-B95D-A201C587BDE0}"/>
              </a:ext>
            </a:extLst>
          </p:cNvPr>
          <p:cNvSpPr txBox="1"/>
          <p:nvPr/>
        </p:nvSpPr>
        <p:spPr>
          <a:xfrm>
            <a:off x="979073" y="2151315"/>
            <a:ext cx="3619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Docker daemon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2B68C120-A319-4BC9-82D8-4992864E3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18" b="97559" l="2734" r="9560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38294" y="901918"/>
            <a:ext cx="712214" cy="712214"/>
          </a:xfrm>
          <a:prstGeom prst="rect">
            <a:avLst/>
          </a:prstGeom>
        </p:spPr>
      </p:pic>
      <p:sp>
        <p:nvSpPr>
          <p:cNvPr id="61" name="Flèche : bas 60">
            <a:extLst>
              <a:ext uri="{FF2B5EF4-FFF2-40B4-BE49-F238E27FC236}">
                <a16:creationId xmlns:a16="http://schemas.microsoft.com/office/drawing/2014/main" id="{FD8E4ECC-D4D9-4BC5-975F-49A69D2EFEA7}"/>
              </a:ext>
            </a:extLst>
          </p:cNvPr>
          <p:cNvSpPr/>
          <p:nvPr/>
        </p:nvSpPr>
        <p:spPr>
          <a:xfrm>
            <a:off x="2633017" y="1770580"/>
            <a:ext cx="311285" cy="457054"/>
          </a:xfrm>
          <a:prstGeom prst="downArrow">
            <a:avLst/>
          </a:prstGeom>
          <a:solidFill>
            <a:srgbClr val="3A81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9908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56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37685F-68ED-4F94-8396-A395A77AAB1C}"/>
              </a:ext>
            </a:extLst>
          </p:cNvPr>
          <p:cNvSpPr/>
          <p:nvPr/>
        </p:nvSpPr>
        <p:spPr>
          <a:xfrm>
            <a:off x="560934" y="545566"/>
            <a:ext cx="8033791" cy="4134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568C08B-883F-4669-A624-06BE08709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934" l="0" r="100000">
                        <a14:foregroundMark x1="19254" y1="55738" x2="45373" y2="64689"/>
                        <a14:foregroundMark x1="22537" y1="58426" x2="31104" y2="63180"/>
                        <a14:foregroundMark x1="41970" y1="64689" x2="32060" y2="63508"/>
                        <a14:foregroundMark x1="12179" y1="41672" x2="4448" y2="41672"/>
                        <a14:foregroundMark x1="83463" y1="41967" x2="91612" y2="40787"/>
                        <a14:foregroundMark x1="96119" y1="41967" x2="95433" y2="41967"/>
                        <a14:foregroundMark x1="3612" y1="41672" x2="2119" y2="42262"/>
                        <a14:foregroundMark x1="16806" y1="71574" x2="16537" y2="88295"/>
                        <a14:foregroundMark x1="14507" y1="90393" x2="8657" y2="93672"/>
                        <a14:foregroundMark x1="7164" y1="93377" x2="1851" y2="86197"/>
                        <a14:foregroundMark x1="2119" y1="84098" x2="7164" y2="76951"/>
                        <a14:foregroundMark x1="21970" y1="80525" x2="22657" y2="90984"/>
                        <a14:foregroundMark x1="23881" y1="91574" x2="33672" y2="91869"/>
                        <a14:foregroundMark x1="34776" y1="90689" x2="35582" y2="80820"/>
                        <a14:foregroundMark x1="34358" y1="79934" x2="30418" y2="77246"/>
                        <a14:foregroundMark x1="51224" y1="77246" x2="41851" y2="79016"/>
                        <a14:foregroundMark x1="41433" y1="81115" x2="41552" y2="89770"/>
                        <a14:foregroundMark x1="42657" y1="90689" x2="50418" y2="93377"/>
                        <a14:foregroundMark x1="57881" y1="92459" x2="58299" y2="72164"/>
                        <a14:foregroundMark x1="58985" y1="84098" x2="65910" y2="76951"/>
                        <a14:foregroundMark x1="65642" y1="93377" x2="60328" y2="87705"/>
                        <a14:foregroundMark x1="72836" y1="91279" x2="83881" y2="80820"/>
                        <a14:foregroundMark x1="81433" y1="92787" x2="74478" y2="92164"/>
                        <a14:foregroundMark x1="72179" y1="90393" x2="70119" y2="85016"/>
                        <a14:foregroundMark x1="70687" y1="82328" x2="75701" y2="77246"/>
                        <a14:foregroundMark x1="89851" y1="92787" x2="91612" y2="79016"/>
                        <a14:foregroundMark x1="97194" y1="77246" x2="92448" y2="787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81623" y="1285875"/>
            <a:ext cx="2824709" cy="25717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80B7AB8-B0AA-46E9-B6E1-ECCEA094F559}"/>
              </a:ext>
            </a:extLst>
          </p:cNvPr>
          <p:cNvSpPr/>
          <p:nvPr/>
        </p:nvSpPr>
        <p:spPr>
          <a:xfrm>
            <a:off x="674915" y="745471"/>
            <a:ext cx="4227496" cy="10808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A293AD-511F-4599-8335-5696657D1BD6}"/>
              </a:ext>
            </a:extLst>
          </p:cNvPr>
          <p:cNvSpPr/>
          <p:nvPr/>
        </p:nvSpPr>
        <p:spPr>
          <a:xfrm>
            <a:off x="674914" y="2118270"/>
            <a:ext cx="4227497" cy="23156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3621A46-65C4-4A84-8051-00D1BBB0B503}"/>
              </a:ext>
            </a:extLst>
          </p:cNvPr>
          <p:cNvSpPr txBox="1"/>
          <p:nvPr/>
        </p:nvSpPr>
        <p:spPr>
          <a:xfrm>
            <a:off x="920627" y="965638"/>
            <a:ext cx="2950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Docker client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46DE4EF-787E-4418-B95D-A201C587BDE0}"/>
              </a:ext>
            </a:extLst>
          </p:cNvPr>
          <p:cNvSpPr txBox="1"/>
          <p:nvPr/>
        </p:nvSpPr>
        <p:spPr>
          <a:xfrm>
            <a:off x="979073" y="2151315"/>
            <a:ext cx="3619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Docker daemon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2B68C120-A319-4BC9-82D8-4992864E3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18" b="97559" l="2734" r="9560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38294" y="901918"/>
            <a:ext cx="712214" cy="712214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1F8A7556-C4C9-4AA4-A8DA-4043F10978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0686" y="2769135"/>
            <a:ext cx="747051" cy="747051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535CF4A9-DDAC-4A19-A3CF-44DAE52784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0685" y="3561176"/>
            <a:ext cx="747051" cy="747051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6D92EFA8-B938-49DC-B95D-317B9E5E8F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5135" y="2769135"/>
            <a:ext cx="747051" cy="747051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7B9C80AE-95E1-4C46-94B8-7B0AB6C80B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5135" y="3561176"/>
            <a:ext cx="747051" cy="747051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F48CE07B-D40E-4918-8544-14E5043797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0928" y="2769134"/>
            <a:ext cx="747051" cy="747051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EAD346D4-1C3F-497A-B4FF-6F837B9F5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1265" y="3549229"/>
            <a:ext cx="747051" cy="747051"/>
          </a:xfrm>
          <a:prstGeom prst="rect">
            <a:avLst/>
          </a:prstGeom>
        </p:spPr>
      </p:pic>
      <p:sp>
        <p:nvSpPr>
          <p:cNvPr id="61" name="Flèche : bas 60">
            <a:extLst>
              <a:ext uri="{FF2B5EF4-FFF2-40B4-BE49-F238E27FC236}">
                <a16:creationId xmlns:a16="http://schemas.microsoft.com/office/drawing/2014/main" id="{FD8E4ECC-D4D9-4BC5-975F-49A69D2EFEA7}"/>
              </a:ext>
            </a:extLst>
          </p:cNvPr>
          <p:cNvSpPr/>
          <p:nvPr/>
        </p:nvSpPr>
        <p:spPr>
          <a:xfrm>
            <a:off x="2633017" y="1770580"/>
            <a:ext cx="311285" cy="457054"/>
          </a:xfrm>
          <a:prstGeom prst="downArrow">
            <a:avLst/>
          </a:prstGeom>
          <a:solidFill>
            <a:srgbClr val="3A81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7426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57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54A05FA-3891-42C8-BAD3-962E6FBBE7D7}"/>
              </a:ext>
            </a:extLst>
          </p:cNvPr>
          <p:cNvSpPr txBox="1"/>
          <p:nvPr/>
        </p:nvSpPr>
        <p:spPr>
          <a:xfrm>
            <a:off x="1294760" y="3604393"/>
            <a:ext cx="6554480" cy="86177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Kernel linux</a:t>
            </a:r>
          </a:p>
        </p:txBody>
      </p:sp>
    </p:spTree>
    <p:extLst>
      <p:ext uri="{BB962C8B-B14F-4D97-AF65-F5344CB8AC3E}">
        <p14:creationId xmlns:p14="http://schemas.microsoft.com/office/powerpoint/2010/main" val="34653956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58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54A05FA-3891-42C8-BAD3-962E6FBBE7D7}"/>
              </a:ext>
            </a:extLst>
          </p:cNvPr>
          <p:cNvSpPr txBox="1"/>
          <p:nvPr/>
        </p:nvSpPr>
        <p:spPr>
          <a:xfrm>
            <a:off x="1294760" y="3604393"/>
            <a:ext cx="6554480" cy="86177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Kernel linux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6A684E-00A8-426B-97BC-A4CD31DF7877}"/>
              </a:ext>
            </a:extLst>
          </p:cNvPr>
          <p:cNvSpPr/>
          <p:nvPr/>
        </p:nvSpPr>
        <p:spPr>
          <a:xfrm>
            <a:off x="1294760" y="453358"/>
            <a:ext cx="3023667" cy="298140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  <a:prstDash val="dashDot"/>
              </a:ln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F09F12-C10C-46DF-AA30-26B0B5BDF695}"/>
              </a:ext>
            </a:extLst>
          </p:cNvPr>
          <p:cNvSpPr/>
          <p:nvPr/>
        </p:nvSpPr>
        <p:spPr>
          <a:xfrm>
            <a:off x="4825573" y="453358"/>
            <a:ext cx="3023667" cy="298193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  <a:prstDash val="dashDot"/>
              </a:ln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C94BB8F1-DAD1-4BB6-90B0-FCA44809B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1233" y="2784591"/>
            <a:ext cx="747051" cy="747051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513F009D-B4A7-43EC-AC1A-E5D615156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2046" y="2784591"/>
            <a:ext cx="747051" cy="7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976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59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54A05FA-3891-42C8-BAD3-962E6FBBE7D7}"/>
              </a:ext>
            </a:extLst>
          </p:cNvPr>
          <p:cNvSpPr txBox="1"/>
          <p:nvPr/>
        </p:nvSpPr>
        <p:spPr>
          <a:xfrm>
            <a:off x="1294760" y="3604393"/>
            <a:ext cx="6554480" cy="86177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Kernel linux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6A684E-00A8-426B-97BC-A4CD31DF7877}"/>
              </a:ext>
            </a:extLst>
          </p:cNvPr>
          <p:cNvSpPr/>
          <p:nvPr/>
        </p:nvSpPr>
        <p:spPr>
          <a:xfrm>
            <a:off x="1294760" y="453358"/>
            <a:ext cx="3023667" cy="298140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  <a:prstDash val="dashDot"/>
              </a:ln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F09F12-C10C-46DF-AA30-26B0B5BDF695}"/>
              </a:ext>
            </a:extLst>
          </p:cNvPr>
          <p:cNvSpPr/>
          <p:nvPr/>
        </p:nvSpPr>
        <p:spPr>
          <a:xfrm>
            <a:off x="4825573" y="453358"/>
            <a:ext cx="3023667" cy="298193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  <a:prstDash val="dashDot"/>
              </a:ln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2428EED-5B72-4C6F-A361-B6721287ADAC}"/>
              </a:ext>
            </a:extLst>
          </p:cNvPr>
          <p:cNvSpPr txBox="1"/>
          <p:nvPr/>
        </p:nvSpPr>
        <p:spPr>
          <a:xfrm>
            <a:off x="1392731" y="2919413"/>
            <a:ext cx="2827724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Image Debian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80ABFBD-13AF-4871-BAB7-5CECF4ACC2A2}"/>
              </a:ext>
            </a:extLst>
          </p:cNvPr>
          <p:cNvSpPr txBox="1"/>
          <p:nvPr/>
        </p:nvSpPr>
        <p:spPr>
          <a:xfrm>
            <a:off x="1392731" y="2404063"/>
            <a:ext cx="2827724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Image </a:t>
            </a:r>
            <a:r>
              <a:rPr lang="fr-FR" sz="20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NodeJS</a:t>
            </a:r>
            <a:endParaRPr lang="fr-FR" sz="20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1B2C1D0-214F-4E12-A83C-44B820B0079B}"/>
              </a:ext>
            </a:extLst>
          </p:cNvPr>
          <p:cNvSpPr txBox="1"/>
          <p:nvPr/>
        </p:nvSpPr>
        <p:spPr>
          <a:xfrm>
            <a:off x="1392731" y="1888713"/>
            <a:ext cx="2827724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Image </a:t>
            </a:r>
            <a:r>
              <a:rPr lang="fr-FR" sz="20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Laravel</a:t>
            </a:r>
            <a:endParaRPr lang="fr-FR" sz="20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57915CA-8913-4C68-8873-E79D874E7908}"/>
              </a:ext>
            </a:extLst>
          </p:cNvPr>
          <p:cNvSpPr txBox="1"/>
          <p:nvPr/>
        </p:nvSpPr>
        <p:spPr>
          <a:xfrm>
            <a:off x="1392731" y="1373363"/>
            <a:ext cx="2827724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Image </a:t>
            </a:r>
            <a:r>
              <a:rPr lang="fr-FR" sz="20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Angular</a:t>
            </a:r>
            <a:endParaRPr lang="fr-FR" sz="20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764A9EA-70C3-4287-8C57-981BF40A2637}"/>
              </a:ext>
            </a:extLst>
          </p:cNvPr>
          <p:cNvSpPr txBox="1"/>
          <p:nvPr/>
        </p:nvSpPr>
        <p:spPr>
          <a:xfrm>
            <a:off x="4923544" y="2919413"/>
            <a:ext cx="2827724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Image Ubuntu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3ACCCF8-B6EC-4ACF-94C2-F1DC0D2CB7F3}"/>
              </a:ext>
            </a:extLst>
          </p:cNvPr>
          <p:cNvSpPr txBox="1"/>
          <p:nvPr/>
        </p:nvSpPr>
        <p:spPr>
          <a:xfrm>
            <a:off x="4923544" y="2404063"/>
            <a:ext cx="2827724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Image Nginx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C94BB8F1-DAD1-4BB6-90B0-FCA44809B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1233" y="2784591"/>
            <a:ext cx="747051" cy="747051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513F009D-B4A7-43EC-AC1A-E5D615156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2046" y="2784591"/>
            <a:ext cx="747051" cy="7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9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AFD2018-1DA3-42A9-A260-EAAFD86CD485}"/>
              </a:ext>
            </a:extLst>
          </p:cNvPr>
          <p:cNvSpPr txBox="1"/>
          <p:nvPr/>
        </p:nvSpPr>
        <p:spPr>
          <a:xfrm>
            <a:off x="265344" y="409619"/>
            <a:ext cx="95364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Lancer des applications dans des conteneurs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Empaqueter une application et ses dépendances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Scalable, portable et facilement déployable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Mieux qu’une machine virtuelle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75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60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54A05FA-3891-42C8-BAD3-962E6FBBE7D7}"/>
              </a:ext>
            </a:extLst>
          </p:cNvPr>
          <p:cNvSpPr txBox="1"/>
          <p:nvPr/>
        </p:nvSpPr>
        <p:spPr>
          <a:xfrm>
            <a:off x="1294760" y="3604393"/>
            <a:ext cx="6554480" cy="86177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Kernel linux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6A684E-00A8-426B-97BC-A4CD31DF7877}"/>
              </a:ext>
            </a:extLst>
          </p:cNvPr>
          <p:cNvSpPr/>
          <p:nvPr/>
        </p:nvSpPr>
        <p:spPr>
          <a:xfrm>
            <a:off x="1294760" y="453358"/>
            <a:ext cx="3023667" cy="298140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  <a:prstDash val="dashDot"/>
              </a:ln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F09F12-C10C-46DF-AA30-26B0B5BDF695}"/>
              </a:ext>
            </a:extLst>
          </p:cNvPr>
          <p:cNvSpPr/>
          <p:nvPr/>
        </p:nvSpPr>
        <p:spPr>
          <a:xfrm>
            <a:off x="4825573" y="453358"/>
            <a:ext cx="3023667" cy="298193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  <a:prstDash val="dashDot"/>
              </a:ln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2428EED-5B72-4C6F-A361-B6721287ADAC}"/>
              </a:ext>
            </a:extLst>
          </p:cNvPr>
          <p:cNvSpPr txBox="1"/>
          <p:nvPr/>
        </p:nvSpPr>
        <p:spPr>
          <a:xfrm>
            <a:off x="1392731" y="2919413"/>
            <a:ext cx="2827724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Image Debian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80ABFBD-13AF-4871-BAB7-5CECF4ACC2A2}"/>
              </a:ext>
            </a:extLst>
          </p:cNvPr>
          <p:cNvSpPr txBox="1"/>
          <p:nvPr/>
        </p:nvSpPr>
        <p:spPr>
          <a:xfrm>
            <a:off x="1392731" y="2404063"/>
            <a:ext cx="2827724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Image </a:t>
            </a:r>
            <a:r>
              <a:rPr lang="fr-FR" sz="20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NodeJS</a:t>
            </a:r>
            <a:endParaRPr lang="fr-FR" sz="20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1B2C1D0-214F-4E12-A83C-44B820B0079B}"/>
              </a:ext>
            </a:extLst>
          </p:cNvPr>
          <p:cNvSpPr txBox="1"/>
          <p:nvPr/>
        </p:nvSpPr>
        <p:spPr>
          <a:xfrm>
            <a:off x="1392731" y="1888713"/>
            <a:ext cx="2827724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Image </a:t>
            </a:r>
            <a:r>
              <a:rPr lang="fr-FR" sz="20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Laravel</a:t>
            </a:r>
            <a:endParaRPr lang="fr-FR" sz="20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57915CA-8913-4C68-8873-E79D874E7908}"/>
              </a:ext>
            </a:extLst>
          </p:cNvPr>
          <p:cNvSpPr txBox="1"/>
          <p:nvPr/>
        </p:nvSpPr>
        <p:spPr>
          <a:xfrm>
            <a:off x="1392731" y="1373363"/>
            <a:ext cx="2827724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Image </a:t>
            </a:r>
            <a:r>
              <a:rPr lang="fr-FR" sz="20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Angular</a:t>
            </a:r>
            <a:endParaRPr lang="fr-FR" sz="20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764A9EA-70C3-4287-8C57-981BF40A2637}"/>
              </a:ext>
            </a:extLst>
          </p:cNvPr>
          <p:cNvSpPr txBox="1"/>
          <p:nvPr/>
        </p:nvSpPr>
        <p:spPr>
          <a:xfrm>
            <a:off x="4923544" y="2919413"/>
            <a:ext cx="2827724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Image Ubuntu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3ACCCF8-B6EC-4ACF-94C2-F1DC0D2CB7F3}"/>
              </a:ext>
            </a:extLst>
          </p:cNvPr>
          <p:cNvSpPr txBox="1"/>
          <p:nvPr/>
        </p:nvSpPr>
        <p:spPr>
          <a:xfrm>
            <a:off x="4923544" y="2404063"/>
            <a:ext cx="2827724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Image Nginx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8F61454-ADE6-4A42-9F07-D423A1D55BCA}"/>
              </a:ext>
            </a:extLst>
          </p:cNvPr>
          <p:cNvSpPr txBox="1"/>
          <p:nvPr/>
        </p:nvSpPr>
        <p:spPr>
          <a:xfrm>
            <a:off x="1392731" y="550237"/>
            <a:ext cx="2827724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Contenu accessible en écriture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6A6F774-2F8E-465F-8015-598FED69B513}"/>
              </a:ext>
            </a:extLst>
          </p:cNvPr>
          <p:cNvSpPr txBox="1"/>
          <p:nvPr/>
        </p:nvSpPr>
        <p:spPr>
          <a:xfrm>
            <a:off x="4923544" y="613103"/>
            <a:ext cx="2827724" cy="16312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20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endParaRPr lang="fr-FR" sz="20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r>
              <a:rPr lang="fr-FR" sz="2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Contenu accessible en écriture</a:t>
            </a:r>
          </a:p>
          <a:p>
            <a:pPr algn="ctr"/>
            <a:endParaRPr lang="fr-FR" sz="20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C94BB8F1-DAD1-4BB6-90B0-FCA44809B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1233" y="2784591"/>
            <a:ext cx="747051" cy="747051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513F009D-B4A7-43EC-AC1A-E5D615156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2046" y="2784591"/>
            <a:ext cx="747051" cy="7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551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C0BAB37-00D8-426F-A699-B6931D2C1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5048" y1="60817" x2="78365" y2="60337"/>
                        <a14:foregroundMark x1="55048" y1="71394" x2="77404" y2="70433"/>
                        <a14:foregroundMark x1="60096" y1="81490" x2="76442" y2="80529"/>
                        <a14:foregroundMark x1="82692" y1="50721" x2="81490" y2="48317"/>
                        <a14:foregroundMark x1="29327" y1="27644" x2="41827" y2="28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731" y="663008"/>
            <a:ext cx="1372428" cy="137242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61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443C40-2E12-4F62-A851-00FCAD0250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000" b="59216" l="28750" r="68000">
                        <a14:foregroundMark x1="33917" y1="45294" x2="36333" y2="40588"/>
                        <a14:foregroundMark x1="36333" y1="40588" x2="36333" y2="39412"/>
                        <a14:foregroundMark x1="43500" y1="42941" x2="43500" y2="48824"/>
                        <a14:foregroundMark x1="37833" y1="46667" x2="37500" y2="43725"/>
                        <a14:foregroundMark x1="44667" y1="45686" x2="45500" y2="44902"/>
                        <a14:foregroundMark x1="47250" y1="47059" x2="47250" y2="48627"/>
                        <a14:foregroundMark x1="54750" y1="48824" x2="54667" y2="46078"/>
                        <a14:foregroundMark x1="57583" y1="48824" x2="57500" y2="43529"/>
                        <a14:foregroundMark x1="57500" y1="43333" x2="57500" y2="42941"/>
                        <a14:foregroundMark x1="62500" y1="49804" x2="62500" y2="45686"/>
                        <a14:foregroundMark x1="62500" y1="45686" x2="62500" y2="45686"/>
                        <a14:foregroundMark x1="62000" y1="49412" x2="61333" y2="49608"/>
                        <a14:foregroundMark x1="63583" y1="42941" x2="63833" y2="49216"/>
                        <a14:foregroundMark x1="49500" y1="49804" x2="49583" y2="43333"/>
                        <a14:foregroundMark x1="52000" y1="47255" x2="53917" y2="47451"/>
                        <a14:foregroundMark x1="33083" y1="44118" x2="33333" y2="43529"/>
                        <a14:foregroundMark x1="34167" y1="41961" x2="34333" y2="41569"/>
                        <a14:foregroundMark x1="33083" y1="44902" x2="34250" y2="43529"/>
                        <a14:foregroundMark x1="36417" y1="45882" x2="36500" y2="41765"/>
                        <a14:foregroundMark x1="37333" y1="43922" x2="36917" y2="43137"/>
                        <a14:foregroundMark x1="37667" y1="44902" x2="38750" y2="44118"/>
                        <a14:foregroundMark x1="65083" y1="49804" x2="64250" y2="50000"/>
                        <a14:backgroundMark x1="52833" y1="46471" x2="53167" y2="46471"/>
                        <a14:backgroundMark x1="57833" y1="44902" x2="57833" y2="44902"/>
                      </a14:backgroundRemoval>
                    </a14:imgEffect>
                  </a14:imgLayer>
                </a14:imgProps>
              </a:ext>
            </a:extLst>
          </a:blip>
          <a:srcRect l="30198" t="30417" r="29703" b="39764"/>
          <a:stretch/>
        </p:blipFill>
        <p:spPr>
          <a:xfrm>
            <a:off x="-37786" y="1388602"/>
            <a:ext cx="2400777" cy="8976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8A6DCC-FC74-40DC-9C51-D291C40D85CC}"/>
              </a:ext>
            </a:extLst>
          </p:cNvPr>
          <p:cNvSpPr/>
          <p:nvPr/>
        </p:nvSpPr>
        <p:spPr>
          <a:xfrm>
            <a:off x="2636196" y="591079"/>
            <a:ext cx="4406630" cy="1821255"/>
          </a:xfrm>
          <a:prstGeom prst="rect">
            <a:avLst/>
          </a:prstGeom>
          <a:solidFill>
            <a:srgbClr val="4591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0A423-B5D9-40D0-AB01-270C2A678655}"/>
              </a:ext>
            </a:extLst>
          </p:cNvPr>
          <p:cNvSpPr/>
          <p:nvPr/>
        </p:nvSpPr>
        <p:spPr>
          <a:xfrm>
            <a:off x="2636196" y="3042980"/>
            <a:ext cx="4406630" cy="1821255"/>
          </a:xfrm>
          <a:prstGeom prst="rect">
            <a:avLst/>
          </a:prstGeom>
          <a:solidFill>
            <a:srgbClr val="4591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6281AF4-A846-44C5-84D9-3985D06C7E1F}"/>
              </a:ext>
            </a:extLst>
          </p:cNvPr>
          <p:cNvSpPr txBox="1"/>
          <p:nvPr/>
        </p:nvSpPr>
        <p:spPr>
          <a:xfrm>
            <a:off x="4174097" y="643273"/>
            <a:ext cx="13308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Images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DBB36ED-0862-44D6-838D-8E95696E4487}"/>
              </a:ext>
            </a:extLst>
          </p:cNvPr>
          <p:cNvSpPr txBox="1"/>
          <p:nvPr/>
        </p:nvSpPr>
        <p:spPr>
          <a:xfrm>
            <a:off x="3867283" y="3113099"/>
            <a:ext cx="1999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Conteneurs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04727F4C-43C9-409B-A3DB-08C31176F6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6379" y="3661559"/>
            <a:ext cx="1052161" cy="1052161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C9ADA28F-2F5D-481D-979F-0446D1D8F9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0828" y="3661559"/>
            <a:ext cx="1052161" cy="105216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D3C15638-5C7D-4B12-A219-D78AE7A7FB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96621" y="3661558"/>
            <a:ext cx="1052161" cy="105216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B29447F-C75A-404E-A7E0-FD59051530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3981" y1="93555" x2="4684" y2="7813"/>
                        <a14:foregroundMark x1="5152" y1="5469" x2="60890" y2="4297"/>
                        <a14:foregroundMark x1="56206" y1="6250" x2="56206" y2="31836"/>
                        <a14:foregroundMark x1="56674" y1="37695" x2="93208" y2="37305"/>
                        <a14:foregroundMark x1="62529" y1="5078" x2="94145" y2="32617"/>
                        <a14:foregroundMark x1="95785" y1="92383" x2="96019" y2="38867"/>
                        <a14:foregroundMark x1="93677" y1="94727" x2="5152" y2="94727"/>
                        <a14:foregroundMark x1="76581" y1="70898" x2="22248" y2="70898"/>
                        <a14:foregroundMark x1="74239" y1="53711" x2="28571" y2="55664"/>
                        <a14:backgroundMark x1="14754" y1="85547" x2="14520" y2="22266"/>
                        <a14:backgroundMark x1="98829" y1="98047" x2="97892" y2="99609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05457" y="758022"/>
            <a:ext cx="797665" cy="95645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49ED118-B69D-45AC-9931-56730911C7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000" b="95111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63449" y="1117514"/>
            <a:ext cx="897654" cy="897654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32EBA7C0-76B6-47D6-8D23-B527BDF024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000" b="95111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9118" y="1117514"/>
            <a:ext cx="897654" cy="897654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AE3789B4-26B8-423B-A7D0-16C1265091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000" b="95111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4787" y="1117514"/>
            <a:ext cx="897654" cy="897654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C11C284C-AD81-45D0-9955-F9C3AAA90A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000" b="95111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7418" y="1111803"/>
            <a:ext cx="897654" cy="897654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BA9F7E5A-C701-4C65-AA07-76154FCA1D42}"/>
              </a:ext>
            </a:extLst>
          </p:cNvPr>
          <p:cNvSpPr txBox="1"/>
          <p:nvPr/>
        </p:nvSpPr>
        <p:spPr>
          <a:xfrm>
            <a:off x="7830820" y="1684757"/>
            <a:ext cx="1330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Docker</a:t>
            </a:r>
          </a:p>
          <a:p>
            <a:pPr algn="ctr"/>
            <a:r>
              <a:rPr lang="fr-FR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9332669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C0BAB37-00D8-426F-A699-B6931D2C1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5048" y1="60817" x2="78365" y2="60337"/>
                        <a14:foregroundMark x1="55048" y1="71394" x2="77404" y2="70433"/>
                        <a14:foregroundMark x1="60096" y1="81490" x2="76442" y2="80529"/>
                        <a14:foregroundMark x1="82692" y1="50721" x2="81490" y2="48317"/>
                        <a14:foregroundMark x1="29327" y1="27644" x2="41827" y2="28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731" y="663008"/>
            <a:ext cx="1372428" cy="137242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62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443C40-2E12-4F62-A851-00FCAD0250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000" b="59216" l="28750" r="68000">
                        <a14:foregroundMark x1="33917" y1="45294" x2="36333" y2="40588"/>
                        <a14:foregroundMark x1="36333" y1="40588" x2="36333" y2="39412"/>
                        <a14:foregroundMark x1="43500" y1="42941" x2="43500" y2="48824"/>
                        <a14:foregroundMark x1="37833" y1="46667" x2="37500" y2="43725"/>
                        <a14:foregroundMark x1="44667" y1="45686" x2="45500" y2="44902"/>
                        <a14:foregroundMark x1="47250" y1="47059" x2="47250" y2="48627"/>
                        <a14:foregroundMark x1="54750" y1="48824" x2="54667" y2="46078"/>
                        <a14:foregroundMark x1="57583" y1="48824" x2="57500" y2="43529"/>
                        <a14:foregroundMark x1="57500" y1="43333" x2="57500" y2="42941"/>
                        <a14:foregroundMark x1="62500" y1="49804" x2="62500" y2="45686"/>
                        <a14:foregroundMark x1="62500" y1="45686" x2="62500" y2="45686"/>
                        <a14:foregroundMark x1="62000" y1="49412" x2="61333" y2="49608"/>
                        <a14:foregroundMark x1="63583" y1="42941" x2="63833" y2="49216"/>
                        <a14:foregroundMark x1="49500" y1="49804" x2="49583" y2="43333"/>
                        <a14:foregroundMark x1="52000" y1="47255" x2="53917" y2="47451"/>
                        <a14:foregroundMark x1="33083" y1="44118" x2="33333" y2="43529"/>
                        <a14:foregroundMark x1="34167" y1="41961" x2="34333" y2="41569"/>
                        <a14:foregroundMark x1="33083" y1="44902" x2="34250" y2="43529"/>
                        <a14:foregroundMark x1="36417" y1="45882" x2="36500" y2="41765"/>
                        <a14:foregroundMark x1="37333" y1="43922" x2="36917" y2="43137"/>
                        <a14:foregroundMark x1="37667" y1="44902" x2="38750" y2="44118"/>
                        <a14:foregroundMark x1="65083" y1="49804" x2="64250" y2="50000"/>
                        <a14:backgroundMark x1="52833" y1="46471" x2="53167" y2="46471"/>
                        <a14:backgroundMark x1="57833" y1="44902" x2="57833" y2="44902"/>
                      </a14:backgroundRemoval>
                    </a14:imgEffect>
                  </a14:imgLayer>
                </a14:imgProps>
              </a:ext>
            </a:extLst>
          </a:blip>
          <a:srcRect l="30198" t="30417" r="29703" b="39764"/>
          <a:stretch/>
        </p:blipFill>
        <p:spPr>
          <a:xfrm>
            <a:off x="-37786" y="1388602"/>
            <a:ext cx="2400777" cy="8976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8A6DCC-FC74-40DC-9C51-D291C40D85CC}"/>
              </a:ext>
            </a:extLst>
          </p:cNvPr>
          <p:cNvSpPr/>
          <p:nvPr/>
        </p:nvSpPr>
        <p:spPr>
          <a:xfrm>
            <a:off x="2636196" y="591079"/>
            <a:ext cx="4406630" cy="1821255"/>
          </a:xfrm>
          <a:prstGeom prst="rect">
            <a:avLst/>
          </a:prstGeom>
          <a:solidFill>
            <a:srgbClr val="4591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0A423-B5D9-40D0-AB01-270C2A678655}"/>
              </a:ext>
            </a:extLst>
          </p:cNvPr>
          <p:cNvSpPr/>
          <p:nvPr/>
        </p:nvSpPr>
        <p:spPr>
          <a:xfrm>
            <a:off x="2636196" y="3042980"/>
            <a:ext cx="4406630" cy="1821255"/>
          </a:xfrm>
          <a:prstGeom prst="rect">
            <a:avLst/>
          </a:prstGeom>
          <a:solidFill>
            <a:srgbClr val="4591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6281AF4-A846-44C5-84D9-3985D06C7E1F}"/>
              </a:ext>
            </a:extLst>
          </p:cNvPr>
          <p:cNvSpPr txBox="1"/>
          <p:nvPr/>
        </p:nvSpPr>
        <p:spPr>
          <a:xfrm>
            <a:off x="4174097" y="643273"/>
            <a:ext cx="13308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Images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DBB36ED-0862-44D6-838D-8E95696E4487}"/>
              </a:ext>
            </a:extLst>
          </p:cNvPr>
          <p:cNvSpPr txBox="1"/>
          <p:nvPr/>
        </p:nvSpPr>
        <p:spPr>
          <a:xfrm>
            <a:off x="3867283" y="3113099"/>
            <a:ext cx="1999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Conteneurs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04727F4C-43C9-409B-A3DB-08C31176F6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6379" y="3661559"/>
            <a:ext cx="1052161" cy="1052161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C9ADA28F-2F5D-481D-979F-0446D1D8F9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0828" y="3661559"/>
            <a:ext cx="1052161" cy="105216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D3C15638-5C7D-4B12-A219-D78AE7A7FB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96621" y="3661558"/>
            <a:ext cx="1052161" cy="105216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B29447F-C75A-404E-A7E0-FD59051530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3981" y1="93555" x2="4684" y2="7813"/>
                        <a14:foregroundMark x1="5152" y1="5469" x2="60890" y2="4297"/>
                        <a14:foregroundMark x1="56206" y1="6250" x2="56206" y2="31836"/>
                        <a14:foregroundMark x1="56674" y1="37695" x2="93208" y2="37305"/>
                        <a14:foregroundMark x1="62529" y1="5078" x2="94145" y2="32617"/>
                        <a14:foregroundMark x1="95785" y1="92383" x2="96019" y2="38867"/>
                        <a14:foregroundMark x1="93677" y1="94727" x2="5152" y2="94727"/>
                        <a14:foregroundMark x1="76581" y1="70898" x2="22248" y2="70898"/>
                        <a14:foregroundMark x1="74239" y1="53711" x2="28571" y2="55664"/>
                        <a14:backgroundMark x1="14754" y1="85547" x2="14520" y2="22266"/>
                        <a14:backgroundMark x1="98829" y1="98047" x2="97892" y2="99609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05457" y="758022"/>
            <a:ext cx="797665" cy="95645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49ED118-B69D-45AC-9931-56730911C7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000" b="95111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63449" y="1117514"/>
            <a:ext cx="897654" cy="897654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32EBA7C0-76B6-47D6-8D23-B527BDF024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000" b="95111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9118" y="1117514"/>
            <a:ext cx="897654" cy="897654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AE3789B4-26B8-423B-A7D0-16C1265091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000" b="95111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4787" y="1117514"/>
            <a:ext cx="897654" cy="897654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C11C284C-AD81-45D0-9955-F9C3AAA90A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000" b="95111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7418" y="1111803"/>
            <a:ext cx="897654" cy="897654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BA9F7E5A-C701-4C65-AA07-76154FCA1D42}"/>
              </a:ext>
            </a:extLst>
          </p:cNvPr>
          <p:cNvSpPr txBox="1"/>
          <p:nvPr/>
        </p:nvSpPr>
        <p:spPr>
          <a:xfrm>
            <a:off x="7830820" y="1684757"/>
            <a:ext cx="1330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Docker</a:t>
            </a:r>
          </a:p>
          <a:p>
            <a:pPr algn="ctr"/>
            <a:r>
              <a:rPr lang="fr-FR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File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5E50001-DC0D-4E68-9274-12E8E6848BC8}"/>
              </a:ext>
            </a:extLst>
          </p:cNvPr>
          <p:cNvSpPr txBox="1"/>
          <p:nvPr/>
        </p:nvSpPr>
        <p:spPr>
          <a:xfrm>
            <a:off x="1739374" y="462953"/>
            <a:ext cx="897655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PULL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92DC5F5-13EB-4200-9F64-CB454D2F785C}"/>
              </a:ext>
            </a:extLst>
          </p:cNvPr>
          <p:cNvSpPr/>
          <p:nvPr/>
        </p:nvSpPr>
        <p:spPr>
          <a:xfrm>
            <a:off x="1681318" y="758022"/>
            <a:ext cx="1094401" cy="36986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0017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C0BAB37-00D8-426F-A699-B6931D2C1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5048" y1="60817" x2="78365" y2="60337"/>
                        <a14:foregroundMark x1="55048" y1="71394" x2="77404" y2="70433"/>
                        <a14:foregroundMark x1="60096" y1="81490" x2="76442" y2="80529"/>
                        <a14:foregroundMark x1="82692" y1="50721" x2="81490" y2="48317"/>
                        <a14:foregroundMark x1="29327" y1="27644" x2="41827" y2="28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731" y="663008"/>
            <a:ext cx="1372428" cy="137242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63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443C40-2E12-4F62-A851-00FCAD0250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000" b="59216" l="28750" r="68000">
                        <a14:foregroundMark x1="33917" y1="45294" x2="36333" y2="40588"/>
                        <a14:foregroundMark x1="36333" y1="40588" x2="36333" y2="39412"/>
                        <a14:foregroundMark x1="43500" y1="42941" x2="43500" y2="48824"/>
                        <a14:foregroundMark x1="37833" y1="46667" x2="37500" y2="43725"/>
                        <a14:foregroundMark x1="44667" y1="45686" x2="45500" y2="44902"/>
                        <a14:foregroundMark x1="47250" y1="47059" x2="47250" y2="48627"/>
                        <a14:foregroundMark x1="54750" y1="48824" x2="54667" y2="46078"/>
                        <a14:foregroundMark x1="57583" y1="48824" x2="57500" y2="43529"/>
                        <a14:foregroundMark x1="57500" y1="43333" x2="57500" y2="42941"/>
                        <a14:foregroundMark x1="62500" y1="49804" x2="62500" y2="45686"/>
                        <a14:foregroundMark x1="62500" y1="45686" x2="62500" y2="45686"/>
                        <a14:foregroundMark x1="62000" y1="49412" x2="61333" y2="49608"/>
                        <a14:foregroundMark x1="63583" y1="42941" x2="63833" y2="49216"/>
                        <a14:foregroundMark x1="49500" y1="49804" x2="49583" y2="43333"/>
                        <a14:foregroundMark x1="52000" y1="47255" x2="53917" y2="47451"/>
                        <a14:foregroundMark x1="33083" y1="44118" x2="33333" y2="43529"/>
                        <a14:foregroundMark x1="34167" y1="41961" x2="34333" y2="41569"/>
                        <a14:foregroundMark x1="33083" y1="44902" x2="34250" y2="43529"/>
                        <a14:foregroundMark x1="36417" y1="45882" x2="36500" y2="41765"/>
                        <a14:foregroundMark x1="37333" y1="43922" x2="36917" y2="43137"/>
                        <a14:foregroundMark x1="37667" y1="44902" x2="38750" y2="44118"/>
                        <a14:foregroundMark x1="65083" y1="49804" x2="64250" y2="50000"/>
                        <a14:backgroundMark x1="52833" y1="46471" x2="53167" y2="46471"/>
                        <a14:backgroundMark x1="57833" y1="44902" x2="57833" y2="44902"/>
                      </a14:backgroundRemoval>
                    </a14:imgEffect>
                  </a14:imgLayer>
                </a14:imgProps>
              </a:ext>
            </a:extLst>
          </a:blip>
          <a:srcRect l="30198" t="30417" r="29703" b="39764"/>
          <a:stretch/>
        </p:blipFill>
        <p:spPr>
          <a:xfrm>
            <a:off x="-37786" y="1388602"/>
            <a:ext cx="2400777" cy="8976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8A6DCC-FC74-40DC-9C51-D291C40D85CC}"/>
              </a:ext>
            </a:extLst>
          </p:cNvPr>
          <p:cNvSpPr/>
          <p:nvPr/>
        </p:nvSpPr>
        <p:spPr>
          <a:xfrm>
            <a:off x="2636196" y="591079"/>
            <a:ext cx="4406630" cy="1821255"/>
          </a:xfrm>
          <a:prstGeom prst="rect">
            <a:avLst/>
          </a:prstGeom>
          <a:solidFill>
            <a:srgbClr val="4591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0A423-B5D9-40D0-AB01-270C2A678655}"/>
              </a:ext>
            </a:extLst>
          </p:cNvPr>
          <p:cNvSpPr/>
          <p:nvPr/>
        </p:nvSpPr>
        <p:spPr>
          <a:xfrm>
            <a:off x="2636196" y="3042980"/>
            <a:ext cx="4406630" cy="1821255"/>
          </a:xfrm>
          <a:prstGeom prst="rect">
            <a:avLst/>
          </a:prstGeom>
          <a:solidFill>
            <a:srgbClr val="4591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6281AF4-A846-44C5-84D9-3985D06C7E1F}"/>
              </a:ext>
            </a:extLst>
          </p:cNvPr>
          <p:cNvSpPr txBox="1"/>
          <p:nvPr/>
        </p:nvSpPr>
        <p:spPr>
          <a:xfrm>
            <a:off x="4174097" y="643273"/>
            <a:ext cx="13308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Images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DBB36ED-0862-44D6-838D-8E95696E4487}"/>
              </a:ext>
            </a:extLst>
          </p:cNvPr>
          <p:cNvSpPr txBox="1"/>
          <p:nvPr/>
        </p:nvSpPr>
        <p:spPr>
          <a:xfrm>
            <a:off x="3867283" y="3113099"/>
            <a:ext cx="1999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Conteneurs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04727F4C-43C9-409B-A3DB-08C31176F6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6379" y="3661559"/>
            <a:ext cx="1052161" cy="1052161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C9ADA28F-2F5D-481D-979F-0446D1D8F9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0828" y="3661559"/>
            <a:ext cx="1052161" cy="105216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D3C15638-5C7D-4B12-A219-D78AE7A7FB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96621" y="3661558"/>
            <a:ext cx="1052161" cy="105216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B29447F-C75A-404E-A7E0-FD59051530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3981" y1="93555" x2="4684" y2="7813"/>
                        <a14:foregroundMark x1="5152" y1="5469" x2="60890" y2="4297"/>
                        <a14:foregroundMark x1="56206" y1="6250" x2="56206" y2="31836"/>
                        <a14:foregroundMark x1="56674" y1="37695" x2="93208" y2="37305"/>
                        <a14:foregroundMark x1="62529" y1="5078" x2="94145" y2="32617"/>
                        <a14:foregroundMark x1="95785" y1="92383" x2="96019" y2="38867"/>
                        <a14:foregroundMark x1="93677" y1="94727" x2="5152" y2="94727"/>
                        <a14:foregroundMark x1="76581" y1="70898" x2="22248" y2="70898"/>
                        <a14:foregroundMark x1="74239" y1="53711" x2="28571" y2="55664"/>
                        <a14:backgroundMark x1="14754" y1="85547" x2="14520" y2="22266"/>
                        <a14:backgroundMark x1="98829" y1="98047" x2="97892" y2="99609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05457" y="758022"/>
            <a:ext cx="797665" cy="95645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49ED118-B69D-45AC-9931-56730911C7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000" b="95111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63449" y="1117514"/>
            <a:ext cx="897654" cy="897654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32EBA7C0-76B6-47D6-8D23-B527BDF024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000" b="95111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9118" y="1117514"/>
            <a:ext cx="897654" cy="897654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AE3789B4-26B8-423B-A7D0-16C1265091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000" b="95111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4787" y="1117514"/>
            <a:ext cx="897654" cy="897654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C11C284C-AD81-45D0-9955-F9C3AAA90A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000" b="95111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7418" y="1111803"/>
            <a:ext cx="897654" cy="897654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BA9F7E5A-C701-4C65-AA07-76154FCA1D42}"/>
              </a:ext>
            </a:extLst>
          </p:cNvPr>
          <p:cNvSpPr txBox="1"/>
          <p:nvPr/>
        </p:nvSpPr>
        <p:spPr>
          <a:xfrm>
            <a:off x="7830820" y="1684757"/>
            <a:ext cx="1330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Docker</a:t>
            </a:r>
          </a:p>
          <a:p>
            <a:pPr algn="ctr"/>
            <a:r>
              <a:rPr lang="fr-FR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File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20360FD-EBD8-4637-8964-85F3FE9D6D20}"/>
              </a:ext>
            </a:extLst>
          </p:cNvPr>
          <p:cNvSpPr txBox="1"/>
          <p:nvPr/>
        </p:nvSpPr>
        <p:spPr>
          <a:xfrm>
            <a:off x="7100047" y="1142068"/>
            <a:ext cx="897655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BUILD</a:t>
            </a:r>
          </a:p>
        </p:txBody>
      </p:sp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3ADA1DB4-CC7C-41BF-B201-B3FF287B663E}"/>
              </a:ext>
            </a:extLst>
          </p:cNvPr>
          <p:cNvSpPr/>
          <p:nvPr/>
        </p:nvSpPr>
        <p:spPr>
          <a:xfrm rot="10800000">
            <a:off x="6935072" y="1431387"/>
            <a:ext cx="1062630" cy="36986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5E50001-DC0D-4E68-9274-12E8E6848BC8}"/>
              </a:ext>
            </a:extLst>
          </p:cNvPr>
          <p:cNvSpPr txBox="1"/>
          <p:nvPr/>
        </p:nvSpPr>
        <p:spPr>
          <a:xfrm>
            <a:off x="1739374" y="462953"/>
            <a:ext cx="897655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PULL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92DC5F5-13EB-4200-9F64-CB454D2F785C}"/>
              </a:ext>
            </a:extLst>
          </p:cNvPr>
          <p:cNvSpPr/>
          <p:nvPr/>
        </p:nvSpPr>
        <p:spPr>
          <a:xfrm>
            <a:off x="1681318" y="758022"/>
            <a:ext cx="1094401" cy="36986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9495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C0BAB37-00D8-426F-A699-B6931D2C1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5048" y1="60817" x2="78365" y2="60337"/>
                        <a14:foregroundMark x1="55048" y1="71394" x2="77404" y2="70433"/>
                        <a14:foregroundMark x1="60096" y1="81490" x2="76442" y2="80529"/>
                        <a14:foregroundMark x1="82692" y1="50721" x2="81490" y2="48317"/>
                        <a14:foregroundMark x1="29327" y1="27644" x2="41827" y2="28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731" y="663008"/>
            <a:ext cx="1372428" cy="137242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64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443C40-2E12-4F62-A851-00FCAD0250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000" b="59216" l="28750" r="68000">
                        <a14:foregroundMark x1="33917" y1="45294" x2="36333" y2="40588"/>
                        <a14:foregroundMark x1="36333" y1="40588" x2="36333" y2="39412"/>
                        <a14:foregroundMark x1="43500" y1="42941" x2="43500" y2="48824"/>
                        <a14:foregroundMark x1="37833" y1="46667" x2="37500" y2="43725"/>
                        <a14:foregroundMark x1="44667" y1="45686" x2="45500" y2="44902"/>
                        <a14:foregroundMark x1="47250" y1="47059" x2="47250" y2="48627"/>
                        <a14:foregroundMark x1="54750" y1="48824" x2="54667" y2="46078"/>
                        <a14:foregroundMark x1="57583" y1="48824" x2="57500" y2="43529"/>
                        <a14:foregroundMark x1="57500" y1="43333" x2="57500" y2="42941"/>
                        <a14:foregroundMark x1="62500" y1="49804" x2="62500" y2="45686"/>
                        <a14:foregroundMark x1="62500" y1="45686" x2="62500" y2="45686"/>
                        <a14:foregroundMark x1="62000" y1="49412" x2="61333" y2="49608"/>
                        <a14:foregroundMark x1="63583" y1="42941" x2="63833" y2="49216"/>
                        <a14:foregroundMark x1="49500" y1="49804" x2="49583" y2="43333"/>
                        <a14:foregroundMark x1="52000" y1="47255" x2="53917" y2="47451"/>
                        <a14:foregroundMark x1="33083" y1="44118" x2="33333" y2="43529"/>
                        <a14:foregroundMark x1="34167" y1="41961" x2="34333" y2="41569"/>
                        <a14:foregroundMark x1="33083" y1="44902" x2="34250" y2="43529"/>
                        <a14:foregroundMark x1="36417" y1="45882" x2="36500" y2="41765"/>
                        <a14:foregroundMark x1="37333" y1="43922" x2="36917" y2="43137"/>
                        <a14:foregroundMark x1="37667" y1="44902" x2="38750" y2="44118"/>
                        <a14:foregroundMark x1="65083" y1="49804" x2="64250" y2="50000"/>
                        <a14:backgroundMark x1="52833" y1="46471" x2="53167" y2="46471"/>
                        <a14:backgroundMark x1="57833" y1="44902" x2="57833" y2="44902"/>
                      </a14:backgroundRemoval>
                    </a14:imgEffect>
                  </a14:imgLayer>
                </a14:imgProps>
              </a:ext>
            </a:extLst>
          </a:blip>
          <a:srcRect l="30198" t="30417" r="29703" b="39764"/>
          <a:stretch/>
        </p:blipFill>
        <p:spPr>
          <a:xfrm>
            <a:off x="-37786" y="1388602"/>
            <a:ext cx="2400777" cy="8976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8A6DCC-FC74-40DC-9C51-D291C40D85CC}"/>
              </a:ext>
            </a:extLst>
          </p:cNvPr>
          <p:cNvSpPr/>
          <p:nvPr/>
        </p:nvSpPr>
        <p:spPr>
          <a:xfrm>
            <a:off x="2636196" y="591079"/>
            <a:ext cx="4406630" cy="1821255"/>
          </a:xfrm>
          <a:prstGeom prst="rect">
            <a:avLst/>
          </a:prstGeom>
          <a:solidFill>
            <a:srgbClr val="4591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0A423-B5D9-40D0-AB01-270C2A678655}"/>
              </a:ext>
            </a:extLst>
          </p:cNvPr>
          <p:cNvSpPr/>
          <p:nvPr/>
        </p:nvSpPr>
        <p:spPr>
          <a:xfrm>
            <a:off x="2636196" y="3042980"/>
            <a:ext cx="4406630" cy="1821255"/>
          </a:xfrm>
          <a:prstGeom prst="rect">
            <a:avLst/>
          </a:prstGeom>
          <a:solidFill>
            <a:srgbClr val="4591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6281AF4-A846-44C5-84D9-3985D06C7E1F}"/>
              </a:ext>
            </a:extLst>
          </p:cNvPr>
          <p:cNvSpPr txBox="1"/>
          <p:nvPr/>
        </p:nvSpPr>
        <p:spPr>
          <a:xfrm>
            <a:off x="4174097" y="643273"/>
            <a:ext cx="13308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Images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DBB36ED-0862-44D6-838D-8E95696E4487}"/>
              </a:ext>
            </a:extLst>
          </p:cNvPr>
          <p:cNvSpPr txBox="1"/>
          <p:nvPr/>
        </p:nvSpPr>
        <p:spPr>
          <a:xfrm>
            <a:off x="3867283" y="3113099"/>
            <a:ext cx="1999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Conteneurs</a:t>
            </a:r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9102DED7-6D59-43AE-BBE6-3AD696FB6018}"/>
              </a:ext>
            </a:extLst>
          </p:cNvPr>
          <p:cNvSpPr/>
          <p:nvPr/>
        </p:nvSpPr>
        <p:spPr>
          <a:xfrm rot="5400000">
            <a:off x="5024780" y="2538933"/>
            <a:ext cx="797668" cy="36986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04727F4C-43C9-409B-A3DB-08C31176F6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6379" y="3661559"/>
            <a:ext cx="1052161" cy="1052161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C9ADA28F-2F5D-481D-979F-0446D1D8F9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0828" y="3661559"/>
            <a:ext cx="1052161" cy="105216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D3C15638-5C7D-4B12-A219-D78AE7A7FB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96621" y="3661558"/>
            <a:ext cx="1052161" cy="105216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B29447F-C75A-404E-A7E0-FD59051530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3981" y1="93555" x2="4684" y2="7813"/>
                        <a14:foregroundMark x1="5152" y1="5469" x2="60890" y2="4297"/>
                        <a14:foregroundMark x1="56206" y1="6250" x2="56206" y2="31836"/>
                        <a14:foregroundMark x1="56674" y1="37695" x2="93208" y2="37305"/>
                        <a14:foregroundMark x1="62529" y1="5078" x2="94145" y2="32617"/>
                        <a14:foregroundMark x1="95785" y1="92383" x2="96019" y2="38867"/>
                        <a14:foregroundMark x1="93677" y1="94727" x2="5152" y2="94727"/>
                        <a14:foregroundMark x1="76581" y1="70898" x2="22248" y2="70898"/>
                        <a14:foregroundMark x1="74239" y1="53711" x2="28571" y2="55664"/>
                        <a14:backgroundMark x1="14754" y1="85547" x2="14520" y2="22266"/>
                        <a14:backgroundMark x1="98829" y1="98047" x2="97892" y2="99609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05457" y="758022"/>
            <a:ext cx="797665" cy="95645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49ED118-B69D-45AC-9931-56730911C7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000" b="95111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63449" y="1117514"/>
            <a:ext cx="897654" cy="897654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32EBA7C0-76B6-47D6-8D23-B527BDF024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000" b="95111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9118" y="1117514"/>
            <a:ext cx="897654" cy="897654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AE3789B4-26B8-423B-A7D0-16C1265091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000" b="95111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4787" y="1117514"/>
            <a:ext cx="897654" cy="897654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C11C284C-AD81-45D0-9955-F9C3AAA90A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000" b="95111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7418" y="1111803"/>
            <a:ext cx="897654" cy="897654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BA9F7E5A-C701-4C65-AA07-76154FCA1D42}"/>
              </a:ext>
            </a:extLst>
          </p:cNvPr>
          <p:cNvSpPr txBox="1"/>
          <p:nvPr/>
        </p:nvSpPr>
        <p:spPr>
          <a:xfrm>
            <a:off x="7830820" y="1684757"/>
            <a:ext cx="1330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Docker</a:t>
            </a:r>
          </a:p>
          <a:p>
            <a:pPr algn="ctr"/>
            <a:r>
              <a:rPr lang="fr-FR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File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20360FD-EBD8-4637-8964-85F3FE9D6D20}"/>
              </a:ext>
            </a:extLst>
          </p:cNvPr>
          <p:cNvSpPr txBox="1"/>
          <p:nvPr/>
        </p:nvSpPr>
        <p:spPr>
          <a:xfrm>
            <a:off x="7100047" y="1142068"/>
            <a:ext cx="897655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BUILD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6FFCB72-12FC-4ADF-B6EB-051ECBE9C2D0}"/>
              </a:ext>
            </a:extLst>
          </p:cNvPr>
          <p:cNvSpPr txBox="1"/>
          <p:nvPr/>
        </p:nvSpPr>
        <p:spPr>
          <a:xfrm>
            <a:off x="4969128" y="2549741"/>
            <a:ext cx="897655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RUN</a:t>
            </a:r>
          </a:p>
        </p:txBody>
      </p:sp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3ADA1DB4-CC7C-41BF-B201-B3FF287B663E}"/>
              </a:ext>
            </a:extLst>
          </p:cNvPr>
          <p:cNvSpPr/>
          <p:nvPr/>
        </p:nvSpPr>
        <p:spPr>
          <a:xfrm rot="10800000">
            <a:off x="6935072" y="1431387"/>
            <a:ext cx="1062630" cy="36986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5E50001-DC0D-4E68-9274-12E8E6848BC8}"/>
              </a:ext>
            </a:extLst>
          </p:cNvPr>
          <p:cNvSpPr txBox="1"/>
          <p:nvPr/>
        </p:nvSpPr>
        <p:spPr>
          <a:xfrm>
            <a:off x="1739374" y="462953"/>
            <a:ext cx="897655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PULL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92DC5F5-13EB-4200-9F64-CB454D2F785C}"/>
              </a:ext>
            </a:extLst>
          </p:cNvPr>
          <p:cNvSpPr/>
          <p:nvPr/>
        </p:nvSpPr>
        <p:spPr>
          <a:xfrm>
            <a:off x="1681318" y="758022"/>
            <a:ext cx="1094401" cy="36986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5461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C0BAB37-00D8-426F-A699-B6931D2C1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5048" y1="60817" x2="78365" y2="60337"/>
                        <a14:foregroundMark x1="55048" y1="71394" x2="77404" y2="70433"/>
                        <a14:foregroundMark x1="60096" y1="81490" x2="76442" y2="80529"/>
                        <a14:foregroundMark x1="82692" y1="50721" x2="81490" y2="48317"/>
                        <a14:foregroundMark x1="29327" y1="27644" x2="41827" y2="28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731" y="663008"/>
            <a:ext cx="1372428" cy="137242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65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443C40-2E12-4F62-A851-00FCAD0250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000" b="59216" l="28750" r="68000">
                        <a14:foregroundMark x1="33917" y1="45294" x2="36333" y2="40588"/>
                        <a14:foregroundMark x1="36333" y1="40588" x2="36333" y2="39412"/>
                        <a14:foregroundMark x1="43500" y1="42941" x2="43500" y2="48824"/>
                        <a14:foregroundMark x1="37833" y1="46667" x2="37500" y2="43725"/>
                        <a14:foregroundMark x1="44667" y1="45686" x2="45500" y2="44902"/>
                        <a14:foregroundMark x1="47250" y1="47059" x2="47250" y2="48627"/>
                        <a14:foregroundMark x1="54750" y1="48824" x2="54667" y2="46078"/>
                        <a14:foregroundMark x1="57583" y1="48824" x2="57500" y2="43529"/>
                        <a14:foregroundMark x1="57500" y1="43333" x2="57500" y2="42941"/>
                        <a14:foregroundMark x1="62500" y1="49804" x2="62500" y2="45686"/>
                        <a14:foregroundMark x1="62500" y1="45686" x2="62500" y2="45686"/>
                        <a14:foregroundMark x1="62000" y1="49412" x2="61333" y2="49608"/>
                        <a14:foregroundMark x1="63583" y1="42941" x2="63833" y2="49216"/>
                        <a14:foregroundMark x1="49500" y1="49804" x2="49583" y2="43333"/>
                        <a14:foregroundMark x1="52000" y1="47255" x2="53917" y2="47451"/>
                        <a14:foregroundMark x1="33083" y1="44118" x2="33333" y2="43529"/>
                        <a14:foregroundMark x1="34167" y1="41961" x2="34333" y2="41569"/>
                        <a14:foregroundMark x1="33083" y1="44902" x2="34250" y2="43529"/>
                        <a14:foregroundMark x1="36417" y1="45882" x2="36500" y2="41765"/>
                        <a14:foregroundMark x1="37333" y1="43922" x2="36917" y2="43137"/>
                        <a14:foregroundMark x1="37667" y1="44902" x2="38750" y2="44118"/>
                        <a14:foregroundMark x1="65083" y1="49804" x2="64250" y2="50000"/>
                        <a14:backgroundMark x1="52833" y1="46471" x2="53167" y2="46471"/>
                        <a14:backgroundMark x1="57833" y1="44902" x2="57833" y2="44902"/>
                      </a14:backgroundRemoval>
                    </a14:imgEffect>
                  </a14:imgLayer>
                </a14:imgProps>
              </a:ext>
            </a:extLst>
          </a:blip>
          <a:srcRect l="30198" t="30417" r="29703" b="39764"/>
          <a:stretch/>
        </p:blipFill>
        <p:spPr>
          <a:xfrm>
            <a:off x="-37786" y="1388602"/>
            <a:ext cx="2400777" cy="8976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8A6DCC-FC74-40DC-9C51-D291C40D85CC}"/>
              </a:ext>
            </a:extLst>
          </p:cNvPr>
          <p:cNvSpPr/>
          <p:nvPr/>
        </p:nvSpPr>
        <p:spPr>
          <a:xfrm>
            <a:off x="2636196" y="591079"/>
            <a:ext cx="4406630" cy="1821255"/>
          </a:xfrm>
          <a:prstGeom prst="rect">
            <a:avLst/>
          </a:prstGeom>
          <a:solidFill>
            <a:srgbClr val="4591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0A423-B5D9-40D0-AB01-270C2A678655}"/>
              </a:ext>
            </a:extLst>
          </p:cNvPr>
          <p:cNvSpPr/>
          <p:nvPr/>
        </p:nvSpPr>
        <p:spPr>
          <a:xfrm>
            <a:off x="2636196" y="3042980"/>
            <a:ext cx="4406630" cy="1821255"/>
          </a:xfrm>
          <a:prstGeom prst="rect">
            <a:avLst/>
          </a:prstGeom>
          <a:solidFill>
            <a:srgbClr val="4591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6281AF4-A846-44C5-84D9-3985D06C7E1F}"/>
              </a:ext>
            </a:extLst>
          </p:cNvPr>
          <p:cNvSpPr txBox="1"/>
          <p:nvPr/>
        </p:nvSpPr>
        <p:spPr>
          <a:xfrm>
            <a:off x="4174097" y="643273"/>
            <a:ext cx="13308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Images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DBB36ED-0862-44D6-838D-8E95696E4487}"/>
              </a:ext>
            </a:extLst>
          </p:cNvPr>
          <p:cNvSpPr txBox="1"/>
          <p:nvPr/>
        </p:nvSpPr>
        <p:spPr>
          <a:xfrm>
            <a:off x="3867283" y="3113099"/>
            <a:ext cx="1999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Conteneurs</a:t>
            </a:r>
          </a:p>
        </p:txBody>
      </p: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46A5E657-EAFF-4C75-ADFC-1CC270D6DAA4}"/>
              </a:ext>
            </a:extLst>
          </p:cNvPr>
          <p:cNvSpPr/>
          <p:nvPr/>
        </p:nvSpPr>
        <p:spPr>
          <a:xfrm rot="16200000">
            <a:off x="3987397" y="2558210"/>
            <a:ext cx="797669" cy="36986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9102DED7-6D59-43AE-BBE6-3AD696FB6018}"/>
              </a:ext>
            </a:extLst>
          </p:cNvPr>
          <p:cNvSpPr/>
          <p:nvPr/>
        </p:nvSpPr>
        <p:spPr>
          <a:xfrm rot="5400000">
            <a:off x="5024780" y="2538933"/>
            <a:ext cx="797668" cy="36986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04727F4C-43C9-409B-A3DB-08C31176F6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6379" y="3661559"/>
            <a:ext cx="1052161" cy="1052161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C9ADA28F-2F5D-481D-979F-0446D1D8F9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0828" y="3661559"/>
            <a:ext cx="1052161" cy="105216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D3C15638-5C7D-4B12-A219-D78AE7A7FB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96621" y="3661558"/>
            <a:ext cx="1052161" cy="105216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B29447F-C75A-404E-A7E0-FD59051530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3981" y1="93555" x2="4684" y2="7813"/>
                        <a14:foregroundMark x1="5152" y1="5469" x2="60890" y2="4297"/>
                        <a14:foregroundMark x1="56206" y1="6250" x2="56206" y2="31836"/>
                        <a14:foregroundMark x1="56674" y1="37695" x2="93208" y2="37305"/>
                        <a14:foregroundMark x1="62529" y1="5078" x2="94145" y2="32617"/>
                        <a14:foregroundMark x1="95785" y1="92383" x2="96019" y2="38867"/>
                        <a14:foregroundMark x1="93677" y1="94727" x2="5152" y2="94727"/>
                        <a14:foregroundMark x1="76581" y1="70898" x2="22248" y2="70898"/>
                        <a14:foregroundMark x1="74239" y1="53711" x2="28571" y2="55664"/>
                        <a14:backgroundMark x1="14754" y1="85547" x2="14520" y2="22266"/>
                        <a14:backgroundMark x1="98829" y1="98047" x2="97892" y2="99609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05457" y="758022"/>
            <a:ext cx="797665" cy="95645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49ED118-B69D-45AC-9931-56730911C7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000" b="95111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63449" y="1117514"/>
            <a:ext cx="897654" cy="897654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32EBA7C0-76B6-47D6-8D23-B527BDF024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000" b="95111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9118" y="1117514"/>
            <a:ext cx="897654" cy="897654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AE3789B4-26B8-423B-A7D0-16C1265091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000" b="95111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4787" y="1117514"/>
            <a:ext cx="897654" cy="897654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C11C284C-AD81-45D0-9955-F9C3AAA90A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000" b="95111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7418" y="1111803"/>
            <a:ext cx="897654" cy="897654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BA9F7E5A-C701-4C65-AA07-76154FCA1D42}"/>
              </a:ext>
            </a:extLst>
          </p:cNvPr>
          <p:cNvSpPr txBox="1"/>
          <p:nvPr/>
        </p:nvSpPr>
        <p:spPr>
          <a:xfrm>
            <a:off x="7830820" y="1684757"/>
            <a:ext cx="1330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Docker</a:t>
            </a:r>
          </a:p>
          <a:p>
            <a:pPr algn="ctr"/>
            <a:r>
              <a:rPr lang="fr-FR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File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20360FD-EBD8-4637-8964-85F3FE9D6D20}"/>
              </a:ext>
            </a:extLst>
          </p:cNvPr>
          <p:cNvSpPr txBox="1"/>
          <p:nvPr/>
        </p:nvSpPr>
        <p:spPr>
          <a:xfrm>
            <a:off x="7100047" y="1142068"/>
            <a:ext cx="897655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BUILD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6FFCB72-12FC-4ADF-B6EB-051ECBE9C2D0}"/>
              </a:ext>
            </a:extLst>
          </p:cNvPr>
          <p:cNvSpPr txBox="1"/>
          <p:nvPr/>
        </p:nvSpPr>
        <p:spPr>
          <a:xfrm>
            <a:off x="4969128" y="2549741"/>
            <a:ext cx="897655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RUN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DF0EC20-D76A-4059-97C9-49DF8BBABE3E}"/>
              </a:ext>
            </a:extLst>
          </p:cNvPr>
          <p:cNvSpPr txBox="1"/>
          <p:nvPr/>
        </p:nvSpPr>
        <p:spPr>
          <a:xfrm>
            <a:off x="3846776" y="2588213"/>
            <a:ext cx="1036315" cy="3231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COMMIT</a:t>
            </a:r>
          </a:p>
        </p:txBody>
      </p:sp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3ADA1DB4-CC7C-41BF-B201-B3FF287B663E}"/>
              </a:ext>
            </a:extLst>
          </p:cNvPr>
          <p:cNvSpPr/>
          <p:nvPr/>
        </p:nvSpPr>
        <p:spPr>
          <a:xfrm rot="10800000">
            <a:off x="6935072" y="1431387"/>
            <a:ext cx="1062630" cy="36986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5E50001-DC0D-4E68-9274-12E8E6848BC8}"/>
              </a:ext>
            </a:extLst>
          </p:cNvPr>
          <p:cNvSpPr txBox="1"/>
          <p:nvPr/>
        </p:nvSpPr>
        <p:spPr>
          <a:xfrm>
            <a:off x="1739374" y="462953"/>
            <a:ext cx="897655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PULL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92DC5F5-13EB-4200-9F64-CB454D2F785C}"/>
              </a:ext>
            </a:extLst>
          </p:cNvPr>
          <p:cNvSpPr/>
          <p:nvPr/>
        </p:nvSpPr>
        <p:spPr>
          <a:xfrm>
            <a:off x="1681318" y="758022"/>
            <a:ext cx="1094401" cy="36986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9874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C0BAB37-00D8-426F-A699-B6931D2C1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5048" y1="60817" x2="78365" y2="60337"/>
                        <a14:foregroundMark x1="55048" y1="71394" x2="77404" y2="70433"/>
                        <a14:foregroundMark x1="60096" y1="81490" x2="76442" y2="80529"/>
                        <a14:foregroundMark x1="82692" y1="50721" x2="81490" y2="48317"/>
                        <a14:foregroundMark x1="29327" y1="27644" x2="41827" y2="28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731" y="663008"/>
            <a:ext cx="1372428" cy="137242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288F7-3BFF-4645-9C92-D8355BC238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n w="9525">
                  <a:noFill/>
                </a:ln>
                <a:solidFill>
                  <a:schemeClr val="bg1"/>
                </a:solidFill>
              </a:rPr>
              <a:t>66</a:t>
            </a:fld>
            <a:endParaRPr lang="fr-FR" dirty="0">
              <a:ln w="9525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443C40-2E12-4F62-A851-00FCAD0250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000" b="59216" l="28750" r="68000">
                        <a14:foregroundMark x1="33917" y1="45294" x2="36333" y2="40588"/>
                        <a14:foregroundMark x1="36333" y1="40588" x2="36333" y2="39412"/>
                        <a14:foregroundMark x1="43500" y1="42941" x2="43500" y2="48824"/>
                        <a14:foregroundMark x1="37833" y1="46667" x2="37500" y2="43725"/>
                        <a14:foregroundMark x1="44667" y1="45686" x2="45500" y2="44902"/>
                        <a14:foregroundMark x1="47250" y1="47059" x2="47250" y2="48627"/>
                        <a14:foregroundMark x1="54750" y1="48824" x2="54667" y2="46078"/>
                        <a14:foregroundMark x1="57583" y1="48824" x2="57500" y2="43529"/>
                        <a14:foregroundMark x1="57500" y1="43333" x2="57500" y2="42941"/>
                        <a14:foregroundMark x1="62500" y1="49804" x2="62500" y2="45686"/>
                        <a14:foregroundMark x1="62500" y1="45686" x2="62500" y2="45686"/>
                        <a14:foregroundMark x1="62000" y1="49412" x2="61333" y2="49608"/>
                        <a14:foregroundMark x1="63583" y1="42941" x2="63833" y2="49216"/>
                        <a14:foregroundMark x1="49500" y1="49804" x2="49583" y2="43333"/>
                        <a14:foregroundMark x1="52000" y1="47255" x2="53917" y2="47451"/>
                        <a14:foregroundMark x1="33083" y1="44118" x2="33333" y2="43529"/>
                        <a14:foregroundMark x1="34167" y1="41961" x2="34333" y2="41569"/>
                        <a14:foregroundMark x1="33083" y1="44902" x2="34250" y2="43529"/>
                        <a14:foregroundMark x1="36417" y1="45882" x2="36500" y2="41765"/>
                        <a14:foregroundMark x1="37333" y1="43922" x2="36917" y2="43137"/>
                        <a14:foregroundMark x1="37667" y1="44902" x2="38750" y2="44118"/>
                        <a14:foregroundMark x1="65083" y1="49804" x2="64250" y2="50000"/>
                        <a14:backgroundMark x1="52833" y1="46471" x2="53167" y2="46471"/>
                        <a14:backgroundMark x1="57833" y1="44902" x2="57833" y2="44902"/>
                      </a14:backgroundRemoval>
                    </a14:imgEffect>
                  </a14:imgLayer>
                </a14:imgProps>
              </a:ext>
            </a:extLst>
          </a:blip>
          <a:srcRect l="30198" t="30417" r="29703" b="39764"/>
          <a:stretch/>
        </p:blipFill>
        <p:spPr>
          <a:xfrm>
            <a:off x="-37786" y="1388602"/>
            <a:ext cx="2400777" cy="8976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8A6DCC-FC74-40DC-9C51-D291C40D85CC}"/>
              </a:ext>
            </a:extLst>
          </p:cNvPr>
          <p:cNvSpPr/>
          <p:nvPr/>
        </p:nvSpPr>
        <p:spPr>
          <a:xfrm>
            <a:off x="2636196" y="591079"/>
            <a:ext cx="4406630" cy="1821255"/>
          </a:xfrm>
          <a:prstGeom prst="rect">
            <a:avLst/>
          </a:prstGeom>
          <a:solidFill>
            <a:srgbClr val="4591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0A423-B5D9-40D0-AB01-270C2A678655}"/>
              </a:ext>
            </a:extLst>
          </p:cNvPr>
          <p:cNvSpPr/>
          <p:nvPr/>
        </p:nvSpPr>
        <p:spPr>
          <a:xfrm>
            <a:off x="2636196" y="3042980"/>
            <a:ext cx="4406630" cy="1821255"/>
          </a:xfrm>
          <a:prstGeom prst="rect">
            <a:avLst/>
          </a:prstGeom>
          <a:solidFill>
            <a:srgbClr val="4591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6281AF4-A846-44C5-84D9-3985D06C7E1F}"/>
              </a:ext>
            </a:extLst>
          </p:cNvPr>
          <p:cNvSpPr txBox="1"/>
          <p:nvPr/>
        </p:nvSpPr>
        <p:spPr>
          <a:xfrm>
            <a:off x="4174097" y="643273"/>
            <a:ext cx="13308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Images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DBB36ED-0862-44D6-838D-8E95696E4487}"/>
              </a:ext>
            </a:extLst>
          </p:cNvPr>
          <p:cNvSpPr txBox="1"/>
          <p:nvPr/>
        </p:nvSpPr>
        <p:spPr>
          <a:xfrm>
            <a:off x="3867283" y="3113099"/>
            <a:ext cx="1999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Conteneurs</a:t>
            </a:r>
          </a:p>
        </p:txBody>
      </p: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46A5E657-EAFF-4C75-ADFC-1CC270D6DAA4}"/>
              </a:ext>
            </a:extLst>
          </p:cNvPr>
          <p:cNvSpPr/>
          <p:nvPr/>
        </p:nvSpPr>
        <p:spPr>
          <a:xfrm rot="16200000">
            <a:off x="3987397" y="2558210"/>
            <a:ext cx="797669" cy="36986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9102DED7-6D59-43AE-BBE6-3AD696FB6018}"/>
              </a:ext>
            </a:extLst>
          </p:cNvPr>
          <p:cNvSpPr/>
          <p:nvPr/>
        </p:nvSpPr>
        <p:spPr>
          <a:xfrm rot="5400000">
            <a:off x="5024780" y="2538933"/>
            <a:ext cx="797668" cy="36986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04727F4C-43C9-409B-A3DB-08C31176F6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6379" y="3661559"/>
            <a:ext cx="1052161" cy="1052161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C9ADA28F-2F5D-481D-979F-0446D1D8F9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0828" y="3661559"/>
            <a:ext cx="1052161" cy="105216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D3C15638-5C7D-4B12-A219-D78AE7A7FB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77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96621" y="3661558"/>
            <a:ext cx="1052161" cy="105216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B29447F-C75A-404E-A7E0-FD59051530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3981" y1="93555" x2="4684" y2="7813"/>
                        <a14:foregroundMark x1="5152" y1="5469" x2="60890" y2="4297"/>
                        <a14:foregroundMark x1="56206" y1="6250" x2="56206" y2="31836"/>
                        <a14:foregroundMark x1="56674" y1="37695" x2="93208" y2="37305"/>
                        <a14:foregroundMark x1="62529" y1="5078" x2="94145" y2="32617"/>
                        <a14:foregroundMark x1="95785" y1="92383" x2="96019" y2="38867"/>
                        <a14:foregroundMark x1="93677" y1="94727" x2="5152" y2="94727"/>
                        <a14:foregroundMark x1="76581" y1="70898" x2="22248" y2="70898"/>
                        <a14:foregroundMark x1="74239" y1="53711" x2="28571" y2="55664"/>
                        <a14:backgroundMark x1="14754" y1="85547" x2="14520" y2="22266"/>
                        <a14:backgroundMark x1="98829" y1="98047" x2="97892" y2="99609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05457" y="758022"/>
            <a:ext cx="797665" cy="95645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49ED118-B69D-45AC-9931-56730911C7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000" b="95111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63449" y="1117514"/>
            <a:ext cx="897654" cy="897654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32EBA7C0-76B6-47D6-8D23-B527BDF024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000" b="95111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9118" y="1117514"/>
            <a:ext cx="897654" cy="897654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AE3789B4-26B8-423B-A7D0-16C1265091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000" b="95111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4787" y="1117514"/>
            <a:ext cx="897654" cy="897654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C11C284C-AD81-45D0-9955-F9C3AAA90A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000" b="95111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7418" y="1111803"/>
            <a:ext cx="897654" cy="897654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BA9F7E5A-C701-4C65-AA07-76154FCA1D42}"/>
              </a:ext>
            </a:extLst>
          </p:cNvPr>
          <p:cNvSpPr txBox="1"/>
          <p:nvPr/>
        </p:nvSpPr>
        <p:spPr>
          <a:xfrm>
            <a:off x="7830820" y="1684757"/>
            <a:ext cx="1330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Docker</a:t>
            </a:r>
          </a:p>
          <a:p>
            <a:pPr algn="ctr"/>
            <a:r>
              <a:rPr lang="fr-FR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File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20360FD-EBD8-4637-8964-85F3FE9D6D20}"/>
              </a:ext>
            </a:extLst>
          </p:cNvPr>
          <p:cNvSpPr txBox="1"/>
          <p:nvPr/>
        </p:nvSpPr>
        <p:spPr>
          <a:xfrm>
            <a:off x="7100047" y="1142068"/>
            <a:ext cx="897655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BUILD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6FFCB72-12FC-4ADF-B6EB-051ECBE9C2D0}"/>
              </a:ext>
            </a:extLst>
          </p:cNvPr>
          <p:cNvSpPr txBox="1"/>
          <p:nvPr/>
        </p:nvSpPr>
        <p:spPr>
          <a:xfrm>
            <a:off x="4969128" y="2549741"/>
            <a:ext cx="897655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RUN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DF0EC20-D76A-4059-97C9-49DF8BBABE3E}"/>
              </a:ext>
            </a:extLst>
          </p:cNvPr>
          <p:cNvSpPr txBox="1"/>
          <p:nvPr/>
        </p:nvSpPr>
        <p:spPr>
          <a:xfrm>
            <a:off x="3846776" y="2588213"/>
            <a:ext cx="1036315" cy="3231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COMMIT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F7C5076-7065-4DC1-8E2C-F939517F279E}"/>
              </a:ext>
            </a:extLst>
          </p:cNvPr>
          <p:cNvSpPr txBox="1"/>
          <p:nvPr/>
        </p:nvSpPr>
        <p:spPr>
          <a:xfrm>
            <a:off x="1762060" y="2235445"/>
            <a:ext cx="897655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PUSH</a:t>
            </a:r>
          </a:p>
        </p:txBody>
      </p:sp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3ADA1DB4-CC7C-41BF-B201-B3FF287B663E}"/>
              </a:ext>
            </a:extLst>
          </p:cNvPr>
          <p:cNvSpPr/>
          <p:nvPr/>
        </p:nvSpPr>
        <p:spPr>
          <a:xfrm rot="10800000">
            <a:off x="6935072" y="1431387"/>
            <a:ext cx="1062630" cy="36986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69F76FA6-8A0A-4CE6-8FE9-E24501845FD0}"/>
              </a:ext>
            </a:extLst>
          </p:cNvPr>
          <p:cNvSpPr/>
          <p:nvPr/>
        </p:nvSpPr>
        <p:spPr>
          <a:xfrm rot="10800000">
            <a:off x="1681319" y="1974441"/>
            <a:ext cx="1034649" cy="36986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5E50001-DC0D-4E68-9274-12E8E6848BC8}"/>
              </a:ext>
            </a:extLst>
          </p:cNvPr>
          <p:cNvSpPr txBox="1"/>
          <p:nvPr/>
        </p:nvSpPr>
        <p:spPr>
          <a:xfrm>
            <a:off x="1739374" y="462953"/>
            <a:ext cx="897655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PULL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92DC5F5-13EB-4200-9F64-CB454D2F785C}"/>
              </a:ext>
            </a:extLst>
          </p:cNvPr>
          <p:cNvSpPr/>
          <p:nvPr/>
        </p:nvSpPr>
        <p:spPr>
          <a:xfrm>
            <a:off x="1681318" y="758022"/>
            <a:ext cx="1094401" cy="36986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7689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C34237-11FE-4D57-8AE5-CE78580DD9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67</a:t>
            </a:fld>
            <a:endParaRPr lang="fr-FR"/>
          </a:p>
        </p:txBody>
      </p:sp>
      <p:sp>
        <p:nvSpPr>
          <p:cNvPr id="5" name="Google Shape;189;p15">
            <a:extLst>
              <a:ext uri="{FF2B5EF4-FFF2-40B4-BE49-F238E27FC236}">
                <a16:creationId xmlns:a16="http://schemas.microsoft.com/office/drawing/2014/main" id="{B8E6E8CF-7D3B-4A5D-8BF9-939808124E8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2277" y="1705947"/>
            <a:ext cx="9039446" cy="173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>
                <a:ln w="12700">
                  <a:solidFill>
                    <a:schemeClr val="tx1"/>
                  </a:solidFill>
                </a:ln>
                <a:latin typeface="Segoe UI Black" panose="020B0A02040204020203" pitchFamily="34" charset="0"/>
                <a:ea typeface="Segoe UI Black" panose="020B0A02040204020203" pitchFamily="34" charset="0"/>
              </a:rPr>
              <a:t>MERCI DE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307371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AFD2018-1DA3-42A9-A260-EAAFD86CD485}"/>
              </a:ext>
            </a:extLst>
          </p:cNvPr>
          <p:cNvSpPr txBox="1"/>
          <p:nvPr/>
        </p:nvSpPr>
        <p:spPr>
          <a:xfrm>
            <a:off x="265344" y="409619"/>
            <a:ext cx="953647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Lancer des applications dans des conteneurs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Empaqueter une application et ses dépendances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Scalable, portable et facilement déployable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Mieux qu’une machine virtuelle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Réconcilie développeur et administrateur système</a:t>
            </a:r>
          </a:p>
          <a:p>
            <a:pPr>
              <a:buClr>
                <a:schemeClr val="bg1"/>
              </a:buClr>
            </a:pPr>
            <a:endParaRPr lang="fr-FR" sz="25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3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AFD2018-1DA3-42A9-A260-EAAFD86CD485}"/>
              </a:ext>
            </a:extLst>
          </p:cNvPr>
          <p:cNvSpPr txBox="1"/>
          <p:nvPr/>
        </p:nvSpPr>
        <p:spPr>
          <a:xfrm>
            <a:off x="265344" y="409619"/>
            <a:ext cx="953647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Lancer des applications dans des conteneurs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Empaqueter une application et ses dépendances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Scalable, portable et facilement déployable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Mieux qu’une machine virtuelle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Réconcilie développeur et administrateur système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Excellent environnement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347776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189;p15">
            <a:extLst>
              <a:ext uri="{FF2B5EF4-FFF2-40B4-BE49-F238E27FC236}">
                <a16:creationId xmlns:a16="http://schemas.microsoft.com/office/drawing/2014/main" id="{5951CBA3-2926-4112-B2F6-E9089629FF5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2277" y="2094059"/>
            <a:ext cx="9039446" cy="9553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 dirty="0">
                <a:ln w="12700">
                  <a:solidFill>
                    <a:schemeClr val="tx1"/>
                  </a:solidFill>
                </a:ln>
                <a:latin typeface="Segoe UI Black" panose="020B0A02040204020203" pitchFamily="34" charset="0"/>
                <a:ea typeface="Segoe UI Black" panose="020B0A02040204020203" pitchFamily="34" charset="0"/>
              </a:rPr>
              <a:t>CONTENEUR ?</a:t>
            </a:r>
            <a:endParaRPr sz="5400" dirty="0">
              <a:ln w="12700">
                <a:solidFill>
                  <a:schemeClr val="tx1"/>
                </a:solidFill>
              </a:ln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094467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894</Words>
  <Application>Microsoft Office PowerPoint</Application>
  <PresentationFormat>Affichage à l'écran (16:9)</PresentationFormat>
  <Paragraphs>504</Paragraphs>
  <Slides>67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67</vt:i4>
      </vt:variant>
    </vt:vector>
  </HeadingPairs>
  <TitlesOfParts>
    <vt:vector size="72" baseType="lpstr">
      <vt:lpstr>Roboto Condensed</vt:lpstr>
      <vt:lpstr>Segoe UI Black</vt:lpstr>
      <vt:lpstr>Oswald</vt:lpstr>
      <vt:lpstr>Arial</vt:lpstr>
      <vt:lpstr>Wolsey template</vt:lpstr>
      <vt:lpstr>DOCKER</vt:lpstr>
      <vt:lpstr>QU’EST-CE QUE  DOCKER 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CONTENEUR ?</vt:lpstr>
      <vt:lpstr>Présentation PowerPoint</vt:lpstr>
      <vt:lpstr>Présentation PowerPoint</vt:lpstr>
      <vt:lpstr>Présentation PowerPoint</vt:lpstr>
      <vt:lpstr>Présentation PowerPoint</vt:lpstr>
      <vt:lpstr>COMMENT ÇA MARCHE 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QUELLE DIFFÉRENCE AVEC LES MACHINES VIRTUELLES 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POURQUOI MAINTENANT 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ET AVEC DOCKER 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CONCRÈTEMENT COMMENT UTILISER DOCKER SUR UN PROJET 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DE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cp:lastModifiedBy>Léo Schirvanian</cp:lastModifiedBy>
  <cp:revision>73</cp:revision>
  <dcterms:modified xsi:type="dcterms:W3CDTF">2020-02-15T08:54:20Z</dcterms:modified>
</cp:coreProperties>
</file>