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8b3f95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8b3f95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8b3f95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8b3f95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cec3ed3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cec3ed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8b3f95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8b3f95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8b3f95f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08b3f95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8b3f95f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08b3f95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08b3f95f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08b3f95f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08b3f95f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08b3f95f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cec3ed3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cec3ed3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ec3ed3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ec3ed3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882ea3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882ea3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882ea3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882ea3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882ea3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882ea3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8e26f3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8e26f3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8e26f3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8e26f3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952bd6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952bd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8b3f95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8b3f95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8b3f95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8b3f95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ESCRIM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16425"/>
            <a:ext cx="3470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Rémi NAHON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Léo SCHIRVANIAN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Anaïs HOAREAU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7211550" y="4133425"/>
            <a:ext cx="13431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27 Février 2019</a:t>
            </a:r>
            <a:endParaRPr/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250" y="949375"/>
            <a:ext cx="5961500" cy="40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250" y="1141500"/>
            <a:ext cx="6643375" cy="34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488" y="1057175"/>
            <a:ext cx="5427025" cy="38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050" y="1101225"/>
            <a:ext cx="6251900" cy="37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625" y="1010250"/>
            <a:ext cx="6368749" cy="36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25" y="1101225"/>
            <a:ext cx="6179125" cy="38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38" y="1419950"/>
            <a:ext cx="42005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125" y="1112075"/>
            <a:ext cx="673175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75" y="1069775"/>
            <a:ext cx="5783450" cy="37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413" y="952075"/>
            <a:ext cx="5405174" cy="40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Contextualisation du projet ESCRIM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800"/>
              <a:t>Objectif :</a:t>
            </a:r>
            <a:r>
              <a:rPr lang="fr" sz="1800"/>
              <a:t> </a:t>
            </a:r>
            <a:r>
              <a:rPr lang="fr" sz="1400"/>
              <a:t>Proposer un logiciel permettant aux équipes médicales d’associer des colis, dont le contenu global constitue un “</a:t>
            </a:r>
            <a:r>
              <a:rPr lang="fr" sz="1400"/>
              <a:t>hôpital</a:t>
            </a:r>
            <a:r>
              <a:rPr lang="fr" sz="1400"/>
              <a:t>”, personnalisé pour une situation donnée , et  un avion, afin de constituer un soutien aux équipes d’une zone à risque 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/>
              <a:t>Les équipes ont besoin d’un outil pour sauvegarder les conformations déjà réalisées pour pouvoir être plus réactif sur des missions futures. </a:t>
            </a:r>
            <a:endParaRPr sz="140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Réponses apportées par le logiciel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Les h</a:t>
            </a:r>
            <a:r>
              <a:rPr lang="fr" sz="1400"/>
              <a:t>ôpitaux</a:t>
            </a:r>
            <a:r>
              <a:rPr lang="fr" sz="1400"/>
              <a:t> sont décomposés en modules (eux-même décomposés en colis) pour permettre un maximum de flexibilité dans la réutilisation des données</a:t>
            </a:r>
            <a:br>
              <a:rPr lang="fr" sz="1400"/>
            </a:b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Les conformations de missions (contenant un hôpital et un avion) sont sauvegardables, consultables et modifiables à tout moment</a:t>
            </a:r>
            <a:br>
              <a:rPr lang="fr" sz="1400"/>
            </a:b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Gestion  de la base de données du matériel indépendante de la constitution des hôpitaux : les avions, le matériel (mobilier, matériel médical, médicaments) et les formes de colis disponibles sont gérables dans une partie spécifique du logiciel</a:t>
            </a:r>
            <a:endParaRPr sz="1400"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domaine</a:t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75" y="960175"/>
            <a:ext cx="6806448" cy="37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02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conceptuel de données</a:t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075" y="1001550"/>
            <a:ext cx="7477036" cy="383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 du logiciel</a:t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91300"/>
            <a:ext cx="733403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Démonstration du logiciel</a:t>
            </a:r>
            <a:endParaRPr sz="3600"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Qualité du développement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136500"/>
            <a:ext cx="27096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Utilisation de SonarLint</a:t>
            </a:r>
            <a:endParaRPr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175" y="1577500"/>
            <a:ext cx="6110835" cy="32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l’interface graphique</a:t>
            </a:r>
            <a:endParaRPr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119925"/>
            <a:ext cx="66103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