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396" r:id="rId2"/>
  </p:sldIdLst>
  <p:sldSz cx="899953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90BB5-3450-4977-80A0-83548E276C3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7463" y="1143000"/>
            <a:ext cx="4283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18DD5-65C7-4B5D-AD5A-FA3859A2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76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7463" y="1143000"/>
            <a:ext cx="4283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6F180-E31D-4465-8F71-5168DEA60D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9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060529"/>
            <a:ext cx="7649607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403592"/>
            <a:ext cx="6749654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CF6-7D31-49BD-93C5-C424EA411B3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227D-CCA2-43A8-8D11-B4A069DA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7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CF6-7D31-49BD-93C5-C424EA411B3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227D-CCA2-43A8-8D11-B4A069DA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2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45009"/>
            <a:ext cx="1940525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345009"/>
            <a:ext cx="5709082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CF6-7D31-49BD-93C5-C424EA411B3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227D-CCA2-43A8-8D11-B4A069DA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6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CF6-7D31-49BD-93C5-C424EA411B3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227D-CCA2-43A8-8D11-B4A069DA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615546"/>
            <a:ext cx="7762102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4336619"/>
            <a:ext cx="7762102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CF6-7D31-49BD-93C5-C424EA411B3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227D-CCA2-43A8-8D11-B4A069DA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9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725046"/>
            <a:ext cx="3824804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725046"/>
            <a:ext cx="3824804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CF6-7D31-49BD-93C5-C424EA411B3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227D-CCA2-43A8-8D11-B4A069DA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4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45011"/>
            <a:ext cx="7762102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588543"/>
            <a:ext cx="380722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367064"/>
            <a:ext cx="380722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588543"/>
            <a:ext cx="382597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367064"/>
            <a:ext cx="382597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CF6-7D31-49BD-93C5-C424EA411B3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227D-CCA2-43A8-8D11-B4A069DA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3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CF6-7D31-49BD-93C5-C424EA411B3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227D-CCA2-43A8-8D11-B4A069DA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0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CF6-7D31-49BD-93C5-C424EA411B3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227D-CCA2-43A8-8D11-B4A069DA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4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32012"/>
            <a:ext cx="2902585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933027"/>
            <a:ext cx="4556016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944052"/>
            <a:ext cx="2902585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CF6-7D31-49BD-93C5-C424EA411B3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227D-CCA2-43A8-8D11-B4A069DA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32012"/>
            <a:ext cx="2902585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933027"/>
            <a:ext cx="4556016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944052"/>
            <a:ext cx="2902585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CF6-7D31-49BD-93C5-C424EA411B3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227D-CCA2-43A8-8D11-B4A069DA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1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45011"/>
            <a:ext cx="7762102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725046"/>
            <a:ext cx="7762102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6006164"/>
            <a:ext cx="202489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AECF6-7D31-49BD-93C5-C424EA411B3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6006164"/>
            <a:ext cx="303734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6006164"/>
            <a:ext cx="202489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8227D-CCA2-43A8-8D11-B4A069DA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9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A picture containing screenshot, colorfulness, text, square&#10;&#10;Description automatically generated">
            <a:extLst>
              <a:ext uri="{FF2B5EF4-FFF2-40B4-BE49-F238E27FC236}">
                <a16:creationId xmlns:a16="http://schemas.microsoft.com/office/drawing/2014/main" id="{21931160-BB87-D05C-F593-9D9C939C91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6" t="6938" r="16303" b="11839"/>
          <a:stretch/>
        </p:blipFill>
        <p:spPr>
          <a:xfrm>
            <a:off x="4472939" y="666750"/>
            <a:ext cx="3768091" cy="37686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2FBF6B-1867-E7C5-20EE-4F0E47534F9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1656" y="4892984"/>
            <a:ext cx="1133809" cy="8997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5EBAE0-C19E-7DB1-7DF3-C707B8D12B1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4404" y="3489024"/>
            <a:ext cx="1146183" cy="7359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2779D3-1195-D34F-3FD4-52911CE811BE}"/>
              </a:ext>
            </a:extLst>
          </p:cNvPr>
          <p:cNvSpPr txBox="1"/>
          <p:nvPr/>
        </p:nvSpPr>
        <p:spPr>
          <a:xfrm>
            <a:off x="-182312" y="3842496"/>
            <a:ext cx="20409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 Triethyl phosphate </a:t>
            </a:r>
            <a:br>
              <a:rPr lang="en-US" dirty="0"/>
            </a:b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D1D927-C697-AA65-9946-BF5E80A01EC2}"/>
              </a:ext>
            </a:extLst>
          </p:cNvPr>
          <p:cNvSpPr txBox="1"/>
          <p:nvPr/>
        </p:nvSpPr>
        <p:spPr>
          <a:xfrm>
            <a:off x="5787420" y="6048115"/>
            <a:ext cx="2593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Tri-isobutyl phosphate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C41974-37A0-4236-DB9F-186B5A7E6FB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0636" y="4545299"/>
            <a:ext cx="1020523" cy="6463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2C3151-FC22-B756-3A23-EAF177406586}"/>
              </a:ext>
            </a:extLst>
          </p:cNvPr>
          <p:cNvSpPr txBox="1"/>
          <p:nvPr/>
        </p:nvSpPr>
        <p:spPr>
          <a:xfrm>
            <a:off x="-209865" y="4662570"/>
            <a:ext cx="2362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  5-Chlorobenzotriazole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AECDDF-84F3-5763-FDFE-E80BC47999BE}"/>
              </a:ext>
            </a:extLst>
          </p:cNvPr>
          <p:cNvSpPr txBox="1"/>
          <p:nvPr/>
        </p:nvSpPr>
        <p:spPr>
          <a:xfrm>
            <a:off x="-33791" y="2720363"/>
            <a:ext cx="1800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Di(2-ethylhexyl) phthalate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C893F15-67D6-7E0C-DEB8-A7ED1AF73B2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7"/>
          <a:stretch/>
        </p:blipFill>
        <p:spPr>
          <a:xfrm>
            <a:off x="1809313" y="2427157"/>
            <a:ext cx="2141226" cy="9660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17BBB83-0B74-1AC9-7DF2-D1EB9789B16E}"/>
              </a:ext>
            </a:extLst>
          </p:cNvPr>
          <p:cNvSpPr txBox="1"/>
          <p:nvPr/>
        </p:nvSpPr>
        <p:spPr>
          <a:xfrm>
            <a:off x="6593112" y="4119873"/>
            <a:ext cx="4908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0.33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2E3CB7-8551-62D9-F469-C952EC39B179}"/>
              </a:ext>
            </a:extLst>
          </p:cNvPr>
          <p:cNvSpPr txBox="1"/>
          <p:nvPr/>
        </p:nvSpPr>
        <p:spPr>
          <a:xfrm>
            <a:off x="6593112" y="3822186"/>
            <a:ext cx="4908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0.77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032BB6-E660-56ED-A088-29F786C3FCDA}"/>
              </a:ext>
            </a:extLst>
          </p:cNvPr>
          <p:cNvSpPr txBox="1"/>
          <p:nvPr/>
        </p:nvSpPr>
        <p:spPr>
          <a:xfrm>
            <a:off x="6593112" y="3506968"/>
            <a:ext cx="4908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0.03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1765871-C0BC-3B8D-68DA-2D20429BE0F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9705" y="4941444"/>
            <a:ext cx="1235633" cy="85127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58C50E3-42A5-64FA-68A1-0B7D1EEAB896}"/>
              </a:ext>
            </a:extLst>
          </p:cNvPr>
          <p:cNvSpPr txBox="1"/>
          <p:nvPr/>
        </p:nvSpPr>
        <p:spPr>
          <a:xfrm>
            <a:off x="2953758" y="6048114"/>
            <a:ext cx="2453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 Zearalenone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F87D470-1D0D-16C5-3183-18D49C01826E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85619" y="686003"/>
            <a:ext cx="1015321" cy="102850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87754E9-39F5-D67B-E5B4-DA2C97A62FC7}"/>
              </a:ext>
            </a:extLst>
          </p:cNvPr>
          <p:cNvSpPr txBox="1"/>
          <p:nvPr/>
        </p:nvSpPr>
        <p:spPr>
          <a:xfrm>
            <a:off x="4356834" y="980187"/>
            <a:ext cx="4908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0.25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F0D68F-7A78-5FCD-FA35-482C9C60B444}"/>
              </a:ext>
            </a:extLst>
          </p:cNvPr>
          <p:cNvSpPr txBox="1"/>
          <p:nvPr/>
        </p:nvSpPr>
        <p:spPr>
          <a:xfrm>
            <a:off x="1113258" y="980186"/>
            <a:ext cx="14906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  </a:t>
            </a:r>
            <a:r>
              <a:rPr lang="en-US" dirty="0" err="1"/>
              <a:t>Mevastatin</a:t>
            </a:r>
            <a:br>
              <a:rPr lang="en-US" dirty="0"/>
            </a:b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D271A1-EB91-E5EA-4C0C-E3EDDE1BD180}"/>
              </a:ext>
            </a:extLst>
          </p:cNvPr>
          <p:cNvCxnSpPr>
            <a:cxnSpLocks/>
          </p:cNvCxnSpPr>
          <p:nvPr/>
        </p:nvCxnSpPr>
        <p:spPr>
          <a:xfrm flipV="1">
            <a:off x="6838557" y="4435448"/>
            <a:ext cx="0" cy="41178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D5014F-3F77-4355-8438-2742E263E30F}"/>
              </a:ext>
            </a:extLst>
          </p:cNvPr>
          <p:cNvCxnSpPr>
            <a:cxnSpLocks/>
          </p:cNvCxnSpPr>
          <p:nvPr/>
        </p:nvCxnSpPr>
        <p:spPr>
          <a:xfrm flipV="1">
            <a:off x="4643231" y="4456675"/>
            <a:ext cx="0" cy="41178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65C0746-B1B3-6664-EA7E-543A379EA672}"/>
              </a:ext>
            </a:extLst>
          </p:cNvPr>
          <p:cNvCxnSpPr>
            <a:cxnSpLocks/>
          </p:cNvCxnSpPr>
          <p:nvPr/>
        </p:nvCxnSpPr>
        <p:spPr>
          <a:xfrm flipV="1">
            <a:off x="3804765" y="4291797"/>
            <a:ext cx="591925" cy="487259"/>
          </a:xfrm>
          <a:prstGeom prst="bentConnector3">
            <a:avLst>
              <a:gd name="adj1" fmla="val 50001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45B520-C3E9-2B3A-A608-8B3861C76B79}"/>
              </a:ext>
            </a:extLst>
          </p:cNvPr>
          <p:cNvCxnSpPr>
            <a:cxnSpLocks/>
          </p:cNvCxnSpPr>
          <p:nvPr/>
        </p:nvCxnSpPr>
        <p:spPr>
          <a:xfrm>
            <a:off x="3999708" y="1098362"/>
            <a:ext cx="43198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FBC1F05-BF9D-4D7B-E98B-DA1F1D6FFEFB}"/>
              </a:ext>
            </a:extLst>
          </p:cNvPr>
          <p:cNvCxnSpPr>
            <a:cxnSpLocks/>
          </p:cNvCxnSpPr>
          <p:nvPr/>
        </p:nvCxnSpPr>
        <p:spPr>
          <a:xfrm>
            <a:off x="3785217" y="3223287"/>
            <a:ext cx="611468" cy="441595"/>
          </a:xfrm>
          <a:prstGeom prst="bent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248E172-A32F-9D21-7423-6A3D59DF6289}"/>
              </a:ext>
            </a:extLst>
          </p:cNvPr>
          <p:cNvCxnSpPr>
            <a:cxnSpLocks/>
          </p:cNvCxnSpPr>
          <p:nvPr/>
        </p:nvCxnSpPr>
        <p:spPr>
          <a:xfrm>
            <a:off x="3770563" y="3990151"/>
            <a:ext cx="661128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53711D-B390-8E35-3C4C-10C571AED293}"/>
              </a:ext>
            </a:extLst>
          </p:cNvPr>
          <p:cNvSpPr txBox="1"/>
          <p:nvPr/>
        </p:nvSpPr>
        <p:spPr>
          <a:xfrm>
            <a:off x="5526321" y="-5922"/>
            <a:ext cx="14906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  Spectrum ID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5EB78-E045-8C88-542D-193424CD78F3}"/>
              </a:ext>
            </a:extLst>
          </p:cNvPr>
          <p:cNvSpPr txBox="1"/>
          <p:nvPr/>
        </p:nvSpPr>
        <p:spPr>
          <a:xfrm>
            <a:off x="4453294" y="314823"/>
            <a:ext cx="41361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0            2            4           6            8          10  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4" name="Picture 3" descr="A picture containing screenshot, colorfulness, text, square&#10;&#10;Description automatically generated">
            <a:extLst>
              <a:ext uri="{FF2B5EF4-FFF2-40B4-BE49-F238E27FC236}">
                <a16:creationId xmlns:a16="http://schemas.microsoft.com/office/drawing/2014/main" id="{B78094CC-0BFC-C1B7-4F49-6722B048CD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82" t="6371" r="1779" b="11840"/>
          <a:stretch/>
        </p:blipFill>
        <p:spPr>
          <a:xfrm>
            <a:off x="8456922" y="607210"/>
            <a:ext cx="542616" cy="379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5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</TotalTime>
  <Words>34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David Soto Jacome</dc:creator>
  <cp:lastModifiedBy>Leonardo David Soto Jacome</cp:lastModifiedBy>
  <cp:revision>1</cp:revision>
  <dcterms:created xsi:type="dcterms:W3CDTF">2023-06-21T07:18:19Z</dcterms:created>
  <dcterms:modified xsi:type="dcterms:W3CDTF">2023-06-21T07:22:26Z</dcterms:modified>
</cp:coreProperties>
</file>