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A4A78-DA16-4B60-96B7-E67BEDE84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cap="none" dirty="0"/>
              <a:t>Implement Edge Detection on Images using HOG Algorithm with Some Noise Filters</a:t>
            </a:r>
            <a:br>
              <a:rPr lang="en-US" altLang="zh-TW" sz="4000" cap="none" dirty="0"/>
            </a:br>
            <a:br>
              <a:rPr lang="en-US" altLang="zh-TW" sz="4000" cap="none" dirty="0"/>
            </a:br>
            <a:r>
              <a:rPr lang="zh-TW" altLang="en-US" sz="4000" b="1" dirty="0"/>
              <a:t>利用方向梯度直方圖演算法及雜訊濾波器實現圖像邊緣檢測</a:t>
            </a:r>
            <a:br>
              <a:rPr lang="zh-TW" altLang="en-US" b="1" dirty="0"/>
            </a:br>
            <a:endParaRPr lang="zh-TW" altLang="en-US" sz="4000" cap="non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F88331-36E6-4206-A458-94AE62D24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Team Members: </a:t>
            </a:r>
            <a:r>
              <a:rPr lang="zh-TW" altLang="en-US" dirty="0"/>
              <a:t>林暄傑、劉亦傑、謝霖泳</a:t>
            </a:r>
          </a:p>
        </p:txBody>
      </p:sp>
    </p:spTree>
    <p:extLst>
      <p:ext uri="{BB962C8B-B14F-4D97-AF65-F5344CB8AC3E}">
        <p14:creationId xmlns:p14="http://schemas.microsoft.com/office/powerpoint/2010/main" val="363837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038C6-BCC9-4427-A461-C1F61D4E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Overview</a:t>
            </a:r>
            <a:endParaRPr lang="zh-TW" altLang="en-US" cap="none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E3AF30F-8714-481C-BD3A-0DEB6B93E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569" y="1602436"/>
            <a:ext cx="7400861" cy="4748180"/>
          </a:xfrm>
        </p:spPr>
      </p:pic>
    </p:spTree>
    <p:extLst>
      <p:ext uri="{BB962C8B-B14F-4D97-AF65-F5344CB8AC3E}">
        <p14:creationId xmlns:p14="http://schemas.microsoft.com/office/powerpoint/2010/main" val="121186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1FF498E-DA9A-48D3-8B64-45622253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Expected Result</a:t>
            </a:r>
            <a:endParaRPr lang="zh-TW" altLang="en-US" cap="none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AB6E9F-7D68-4A05-9810-F9AABCB1F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92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038C6-BCC9-4427-A461-C1F61D4E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Input Image</a:t>
            </a:r>
            <a:endParaRPr lang="zh-TW" altLang="en-US" cap="none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79CDBF0-1A8A-40C8-9A4A-0B9755705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735" y="1428469"/>
            <a:ext cx="7027480" cy="5309162"/>
          </a:xfrm>
        </p:spPr>
      </p:pic>
    </p:spTree>
    <p:extLst>
      <p:ext uri="{BB962C8B-B14F-4D97-AF65-F5344CB8AC3E}">
        <p14:creationId xmlns:p14="http://schemas.microsoft.com/office/powerpoint/2010/main" val="208582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7D3CE-30F7-41FD-B405-8427A930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altLang="zh-TW" cap="none" dirty="0"/>
              <a:t>Output HOG Result Comparison</a:t>
            </a:r>
            <a:endParaRPr lang="zh-TW" altLang="en-US" cap="none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D51AC5-5E5E-475E-A3D1-CA9D71A27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619250"/>
            <a:ext cx="4800600" cy="3619500"/>
          </a:xfrm>
        </p:spPr>
        <p:txBody>
          <a:bodyPr/>
          <a:lstStyle/>
          <a:p>
            <a:r>
              <a:rPr lang="en-US" altLang="zh-TW" dirty="0"/>
              <a:t>WITHOUT denoising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46828CE-F23F-4B85-ADAD-C02D34022D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49883" y="2358965"/>
            <a:ext cx="4790956" cy="3619500"/>
          </a:xfrm>
        </p:spPr>
      </p:pic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A1E6214F-6501-438F-843A-06BD22423791}"/>
              </a:ext>
            </a:extLst>
          </p:cNvPr>
          <p:cNvSpPr txBox="1">
            <a:spLocks/>
          </p:cNvSpPr>
          <p:nvPr/>
        </p:nvSpPr>
        <p:spPr>
          <a:xfrm>
            <a:off x="6483156" y="1619250"/>
            <a:ext cx="4800600" cy="3619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WITH denoising (median filter)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3265C4D-4AF7-4A38-B5F5-AC0919F3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956" y="2362649"/>
            <a:ext cx="4790956" cy="36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9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1FF498E-DA9A-48D3-8B64-45622253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Current Progress</a:t>
            </a:r>
            <a:endParaRPr lang="zh-TW" altLang="en-US" cap="none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AB6E9F-7D68-4A05-9810-F9AABCB1F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29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9177F1B1-1049-410D-8038-C4C1DA3D7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717062"/>
            <a:ext cx="4800600" cy="632529"/>
          </a:xfrm>
        </p:spPr>
        <p:txBody>
          <a:bodyPr/>
          <a:lstStyle/>
          <a:p>
            <a:r>
              <a:rPr lang="en-US" altLang="zh-TW" sz="3500" cap="none" dirty="0"/>
              <a:t>What we have done</a:t>
            </a:r>
            <a:endParaRPr lang="zh-TW" altLang="en-US" sz="3500" cap="none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0DEA9C0-85BF-4537-80D8-56FCABB69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7300" y="1766656"/>
            <a:ext cx="4800600" cy="4138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000" dirty="0" err="1"/>
              <a:t>hdl</a:t>
            </a:r>
            <a:endParaRPr lang="en-US" altLang="zh-TW" sz="3000" dirty="0"/>
          </a:p>
          <a:p>
            <a:pPr lvl="1"/>
            <a:r>
              <a:rPr lang="en-US" altLang="zh-TW" sz="3000" dirty="0"/>
              <a:t>median filter</a:t>
            </a:r>
          </a:p>
          <a:p>
            <a:r>
              <a:rPr lang="en-US" altLang="zh-TW" sz="3000" dirty="0"/>
              <a:t>sim</a:t>
            </a:r>
          </a:p>
          <a:p>
            <a:pPr lvl="1"/>
            <a:r>
              <a:rPr lang="en-US" altLang="zh-TW" sz="3000" dirty="0"/>
              <a:t>image preprocessing</a:t>
            </a:r>
          </a:p>
          <a:p>
            <a:pPr lvl="1"/>
            <a:r>
              <a:rPr lang="en-US" altLang="zh-TW" sz="3000" dirty="0"/>
              <a:t>golden file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C9881813-9F66-4002-8851-9FC6BA7E8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64" y="717062"/>
            <a:ext cx="4800600" cy="632529"/>
          </a:xfrm>
        </p:spPr>
        <p:txBody>
          <a:bodyPr/>
          <a:lstStyle/>
          <a:p>
            <a:r>
              <a:rPr lang="en-US" altLang="zh-TW" sz="3500" cap="none" dirty="0"/>
              <a:t>What to be done</a:t>
            </a:r>
            <a:endParaRPr lang="zh-TW" altLang="en-US" sz="3500" cap="none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3A1A08C6-B8B4-4ADA-A10D-2A54904FE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864" y="1766656"/>
            <a:ext cx="4800600" cy="4138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000" dirty="0" err="1"/>
              <a:t>hdl</a:t>
            </a:r>
            <a:endParaRPr lang="en-US" altLang="zh-TW" sz="3000" dirty="0"/>
          </a:p>
          <a:p>
            <a:pPr lvl="1"/>
            <a:r>
              <a:rPr lang="en-US" altLang="zh-TW" sz="2800" dirty="0"/>
              <a:t>HOG calculation</a:t>
            </a:r>
          </a:p>
          <a:p>
            <a:pPr lvl="1"/>
            <a:r>
              <a:rPr lang="en-US" altLang="zh-TW" sz="2800" dirty="0"/>
              <a:t>Gaussian filter</a:t>
            </a:r>
          </a:p>
          <a:p>
            <a:pPr lvl="1"/>
            <a:r>
              <a:rPr lang="en-US" altLang="zh-TW" sz="2800" dirty="0"/>
              <a:t>Non-local means denoiser</a:t>
            </a:r>
          </a:p>
          <a:p>
            <a:r>
              <a:rPr lang="en-US" altLang="zh-TW" sz="3000" dirty="0"/>
              <a:t>syn</a:t>
            </a:r>
          </a:p>
          <a:p>
            <a:r>
              <a:rPr lang="en-US" altLang="zh-TW" sz="3000" dirty="0"/>
              <a:t>gate-sim</a:t>
            </a:r>
          </a:p>
          <a:p>
            <a:r>
              <a:rPr lang="en-US" altLang="zh-TW" sz="3000" dirty="0"/>
              <a:t>APR</a:t>
            </a:r>
          </a:p>
          <a:p>
            <a:r>
              <a:rPr lang="en-US" altLang="zh-TW" sz="3000" dirty="0"/>
              <a:t>post-sim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9968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CEB8E-173D-4AE8-8195-43C9D985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682934"/>
            <a:ext cx="10178322" cy="1492132"/>
          </a:xfrm>
        </p:spPr>
        <p:txBody>
          <a:bodyPr/>
          <a:lstStyle/>
          <a:p>
            <a:pPr algn="ctr"/>
            <a:r>
              <a:rPr lang="en-US" altLang="zh-TW" cap="none" dirty="0"/>
              <a:t>Thank you!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300014022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41</TotalTime>
  <Words>92</Words>
  <Application>Microsoft Office PowerPoint</Application>
  <PresentationFormat>寬螢幕</PresentationFormat>
  <Paragraphs>25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Gill Sans MT</vt:lpstr>
      <vt:lpstr>Impact</vt:lpstr>
      <vt:lpstr>徽章</vt:lpstr>
      <vt:lpstr>Implement Edge Detection on Images using HOG Algorithm with Some Noise Filters  利用方向梯度直方圖演算法及雜訊濾波器實現圖像邊緣檢測 </vt:lpstr>
      <vt:lpstr>Overview</vt:lpstr>
      <vt:lpstr>Expected Result</vt:lpstr>
      <vt:lpstr>Input Image</vt:lpstr>
      <vt:lpstr>Output HOG Result Comparison</vt:lpstr>
      <vt:lpstr>Current Progress</vt:lpstr>
      <vt:lpstr>PowerPoint 簡報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Edge Detection on Images using HOG Algorithm with Some Noise Filters  利用方向梯度直方圖演算法及雜訊濾波器實現圖像邊緣檢測 </dc:title>
  <dc:creator>謝霖泳</dc:creator>
  <cp:lastModifiedBy>謝霖泳</cp:lastModifiedBy>
  <cp:revision>10</cp:revision>
  <dcterms:created xsi:type="dcterms:W3CDTF">2022-01-04T06:02:12Z</dcterms:created>
  <dcterms:modified xsi:type="dcterms:W3CDTF">2022-01-04T06:43:27Z</dcterms:modified>
</cp:coreProperties>
</file>