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2" r:id="rId1"/>
    <p:sldMasterId id="2147483686" r:id="rId2"/>
  </p:sldMasterIdLst>
  <p:notesMasterIdLst>
    <p:notesMasterId r:id="rId9"/>
  </p:notesMasterIdLst>
  <p:sldIdLst>
    <p:sldId id="273" r:id="rId3"/>
    <p:sldId id="275" r:id="rId4"/>
    <p:sldId id="278" r:id="rId5"/>
    <p:sldId id="276" r:id="rId6"/>
    <p:sldId id="271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ixS8wSRpLNWO1fq/SqA8WQVxw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DC1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3584"/>
  </p:normalViewPr>
  <p:slideViewPr>
    <p:cSldViewPr snapToGrid="0" snapToObjects="1">
      <p:cViewPr varScale="1">
        <p:scale>
          <a:sx n="103" d="100"/>
          <a:sy n="103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FR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39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6690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03733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5235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85933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43510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2011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9502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3910348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9068573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4059065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701099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5605630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7808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835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94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1086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932019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3508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0461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081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714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2257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12967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99888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5400"/>
              <a:buFont typeface="Calibri"/>
              <a:buNone/>
            </a:pPr>
            <a:r>
              <a:rPr lang="en-FR" b="1" dirty="0">
                <a:latin typeface="+mn-lt"/>
                <a:ea typeface="Helvetica Neue"/>
                <a:cs typeface="Helvetica Neue"/>
                <a:sym typeface="Helvetica Neue"/>
              </a:rPr>
              <a:t>Boston Crimes</a:t>
            </a:r>
            <a:endParaRPr b="1" dirty="0"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"/>
          <p:cNvSpPr txBox="1">
            <a:spLocks noGrp="1"/>
          </p:cNvSpPr>
          <p:nvPr>
            <p:ph type="subTitle" idx="1"/>
          </p:nvPr>
        </p:nvSpPr>
        <p:spPr>
          <a:xfrm>
            <a:off x="3958457" y="5855483"/>
            <a:ext cx="7505085" cy="6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FR" sz="1800" dirty="0">
                <a:latin typeface="+mn-lt"/>
                <a:ea typeface="Helvetica Neue"/>
                <a:cs typeface="Helvetica Neue"/>
                <a:sym typeface="Helvetica Neue"/>
              </a:rPr>
              <a:t>Léonard Theret</a:t>
            </a:r>
            <a:endParaRPr dirty="0"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677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F1D4906-C18B-46CB-9AAB-5961F7C5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2" y="2238900"/>
            <a:ext cx="4007120" cy="27868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</a:rPr>
              <a:t>Hétérogénéité des crimes commis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</a:rPr>
              <a:t>Vol et vandalisme largement majoritaires, devant les investigations criminelles</a:t>
            </a: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152396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4139FAA-7BFA-47FB-99A5-DEC24DDB6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2" y="787877"/>
            <a:ext cx="3729210" cy="598989"/>
          </a:xfrm>
        </p:spPr>
        <p:txBody>
          <a:bodyPr/>
          <a:lstStyle/>
          <a:p>
            <a:r>
              <a:rPr lang="fr-FR" sz="3100" b="1" dirty="0">
                <a:latin typeface="+mn-lt"/>
                <a:ea typeface="Helvetica Neue"/>
                <a:cs typeface="Helvetica Neue"/>
                <a:sym typeface="Helvetica Neue"/>
              </a:rPr>
              <a:t>Contexte général .</a:t>
            </a:r>
            <a:endParaRPr lang="fr-FR" sz="3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6462B-8F68-4E92-89A6-7EA232284F7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1D5E9-5624-430E-8221-3720391B9083}"/>
              </a:ext>
            </a:extLst>
          </p:cNvPr>
          <p:cNvSpPr/>
          <p:nvPr/>
        </p:nvSpPr>
        <p:spPr>
          <a:xfrm>
            <a:off x="1162341" y="1324649"/>
            <a:ext cx="1885659" cy="622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A7BA017-BCF5-5E4F-98E5-34D85C72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50"/>
            <a:ext cx="57404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5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F1D4906-C18B-46CB-9AAB-5961F7C5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2" y="2238900"/>
            <a:ext cx="4007120" cy="27868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</a:rPr>
              <a:t>L’occurrence des fusillades ne suit pas la même répartition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</a:rPr>
              <a:t>66% des fusillades on lieu suite à une intervention pour violence ou harcèlement</a:t>
            </a: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152396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4139FAA-7BFA-47FB-99A5-DEC24DDB6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2" y="787877"/>
            <a:ext cx="3582000" cy="598989"/>
          </a:xfrm>
        </p:spPr>
        <p:txBody>
          <a:bodyPr/>
          <a:lstStyle/>
          <a:p>
            <a:r>
              <a:rPr lang="fr-FR" sz="3100" b="1" dirty="0">
                <a:latin typeface="+mn-lt"/>
                <a:ea typeface="Helvetica Neue"/>
                <a:cs typeface="Helvetica Neue"/>
                <a:sym typeface="Helvetica Neue"/>
              </a:rPr>
              <a:t>Les fusillades .</a:t>
            </a:r>
            <a:endParaRPr lang="fr-FR" sz="3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6462B-8F68-4E92-89A6-7EA232284F7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1D5E9-5624-430E-8221-3720391B9083}"/>
              </a:ext>
            </a:extLst>
          </p:cNvPr>
          <p:cNvSpPr/>
          <p:nvPr/>
        </p:nvSpPr>
        <p:spPr>
          <a:xfrm>
            <a:off x="1162341" y="1324649"/>
            <a:ext cx="1885659" cy="622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409926E-CE5C-C245-B6F3-F8F3897A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7404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9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59CC25-D1CF-413D-88FC-12BA14009E77}"/>
              </a:ext>
            </a:extLst>
          </p:cNvPr>
          <p:cNvSpPr/>
          <p:nvPr/>
        </p:nvSpPr>
        <p:spPr>
          <a:xfrm>
            <a:off x="0" y="2196860"/>
            <a:ext cx="12192000" cy="4661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9259E-C85C-4D48-B8C4-E71989D4F05C}"/>
              </a:ext>
            </a:extLst>
          </p:cNvPr>
          <p:cNvSpPr txBox="1"/>
          <p:nvPr/>
        </p:nvSpPr>
        <p:spPr>
          <a:xfrm>
            <a:off x="1065212" y="1386866"/>
            <a:ext cx="881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</a:rPr>
              <a:t>Focus sur les interventions pour violence ou harcèlement, procédures d’investigations criminelles, Vol et vandalisme </a:t>
            </a:r>
            <a:endParaRPr lang="en-FR" sz="1800" dirty="0">
              <a:latin typeface="+mn-lt"/>
            </a:endParaRPr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77009EE3-4D4A-B746-A034-F07D934E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2" y="787877"/>
            <a:ext cx="7202488" cy="59898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4D290A"/>
              </a:buClr>
            </a:pPr>
            <a:r>
              <a:rPr lang="fr-FR" sz="3100" b="1" dirty="0">
                <a:latin typeface="+mn-lt"/>
                <a:ea typeface="Helvetica Neue"/>
                <a:cs typeface="Helvetica Neue"/>
                <a:sym typeface="Helvetica Neue"/>
              </a:rPr>
              <a:t>Répartition temporelle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02EDD-F76C-0C4E-B8A5-6F2744395971}"/>
              </a:ext>
            </a:extLst>
          </p:cNvPr>
          <p:cNvSpPr/>
          <p:nvPr/>
        </p:nvSpPr>
        <p:spPr>
          <a:xfrm>
            <a:off x="1162341" y="1324649"/>
            <a:ext cx="5276559" cy="622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447D7D8-A18A-E543-AAB5-85DD491A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49" y="2196860"/>
            <a:ext cx="10471502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3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re 2">
            <a:extLst>
              <a:ext uri="{FF2B5EF4-FFF2-40B4-BE49-F238E27FC236}">
                <a16:creationId xmlns:a16="http://schemas.microsoft.com/office/drawing/2014/main" id="{80531C1F-F1F0-C54B-8BD2-AB4D4C7EE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2" y="787877"/>
            <a:ext cx="4186410" cy="598989"/>
          </a:xfrm>
        </p:spPr>
        <p:txBody>
          <a:bodyPr/>
          <a:lstStyle/>
          <a:p>
            <a:r>
              <a:rPr lang="fr-FR" sz="3100" b="1" dirty="0">
                <a:latin typeface="+mn-lt"/>
                <a:ea typeface="Helvetica Neue"/>
                <a:cs typeface="Helvetica Neue"/>
                <a:sym typeface="Helvetica Neue"/>
              </a:rPr>
              <a:t>Recommandations .</a:t>
            </a:r>
            <a:endParaRPr lang="fr-FR" sz="3100" b="1" dirty="0">
              <a:latin typeface="+mn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8B26092-6D79-104E-9D88-440398A24E8C}"/>
              </a:ext>
            </a:extLst>
          </p:cNvPr>
          <p:cNvSpPr/>
          <p:nvPr/>
        </p:nvSpPr>
        <p:spPr>
          <a:xfrm>
            <a:off x="1181100" y="1324648"/>
            <a:ext cx="2082800" cy="62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189ACF6D-EA17-4C4A-B778-6D5C48DD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2" y="2238900"/>
            <a:ext cx="10031156" cy="2786800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</a:rPr>
              <a:t>Formation des forces de l’ordre, partage des horaires « à risque »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</a:rPr>
              <a:t>Prise en compte des horaires à risque lors de l’élaboration des plannings</a:t>
            </a:r>
            <a:endParaRPr lang="fr-FR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</a:rPr>
              <a:t>Spécialisation des forces de l’ordre : procédure spéciale pour interventions suite à un signalement pour violence ou harcèlement, opérée par agents spécialement formés</a:t>
            </a:r>
          </a:p>
          <a:p>
            <a:pPr marL="4572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4572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Helvetica Neue"/>
                <a:cs typeface="Helvetica Neue"/>
                <a:sym typeface="Helvetica Neue"/>
              </a:rPr>
              <a:t>Opérer cette même étude district par district, afin de rendre l’application plus pertinente sur le terrain</a:t>
            </a:r>
          </a:p>
          <a:p>
            <a:pPr marL="4572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marL="152396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33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5400"/>
              <a:buFont typeface="Calibri"/>
              <a:buNone/>
            </a:pPr>
            <a:r>
              <a:rPr lang="en-FR">
                <a:latin typeface="+mn-lt"/>
                <a:ea typeface="Helvetica Neue"/>
                <a:cs typeface="Helvetica Neue"/>
                <a:sym typeface="Helvetica Neue"/>
              </a:rPr>
              <a:t>Merci à tous</a:t>
            </a:r>
            <a:endParaRPr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79;p1">
            <a:extLst>
              <a:ext uri="{FF2B5EF4-FFF2-40B4-BE49-F238E27FC236}">
                <a16:creationId xmlns:a16="http://schemas.microsoft.com/office/drawing/2014/main" id="{8DA8C43C-A7F4-424A-8ACE-D4CE81DB73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58457" y="5855483"/>
            <a:ext cx="7505085" cy="6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FR" sz="1800" dirty="0">
                <a:latin typeface="+mn-lt"/>
                <a:ea typeface="Helvetica Neue"/>
                <a:cs typeface="Helvetica Neue"/>
                <a:sym typeface="Helvetica Neue"/>
              </a:rPr>
              <a:t>Léonard Theret</a:t>
            </a:r>
            <a:endParaRPr dirty="0"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Consulting by Slidesgo</Template>
  <TotalTime>422</TotalTime>
  <Words>139</Words>
  <Application>Microsoft Macintosh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Advent Pro SemiBold</vt:lpstr>
      <vt:lpstr>Arial</vt:lpstr>
      <vt:lpstr>Calibri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Quattrocento Sans</vt:lpstr>
      <vt:lpstr>Share Tech</vt:lpstr>
      <vt:lpstr>Data Science Consulting by Slidesgo</vt:lpstr>
      <vt:lpstr>Slidesgo Final Pages</vt:lpstr>
      <vt:lpstr>Boston Crimes</vt:lpstr>
      <vt:lpstr>Contexte général .</vt:lpstr>
      <vt:lpstr>Les fusillades .</vt:lpstr>
      <vt:lpstr>Répartition temporelle .</vt:lpstr>
      <vt:lpstr>Recommandations .</vt:lpstr>
      <vt:lpstr>Merci à tous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crash</dc:title>
  <dc:creator>THERET Léonard</dc:creator>
  <cp:lastModifiedBy>THERET Léonard</cp:lastModifiedBy>
  <cp:revision>37</cp:revision>
  <dcterms:created xsi:type="dcterms:W3CDTF">2020-12-09T09:50:04Z</dcterms:created>
  <dcterms:modified xsi:type="dcterms:W3CDTF">2021-06-29T15:42:33Z</dcterms:modified>
</cp:coreProperties>
</file>