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handoutMasterIdLst>
    <p:handoutMasterId r:id="rId11"/>
  </p:handoutMasterIdLst>
  <p:sldIdLst>
    <p:sldId id="647" r:id="rId2"/>
    <p:sldId id="710" r:id="rId3"/>
    <p:sldId id="711" r:id="rId4"/>
    <p:sldId id="712" r:id="rId5"/>
    <p:sldId id="713" r:id="rId6"/>
    <p:sldId id="714" r:id="rId7"/>
    <p:sldId id="715" r:id="rId8"/>
    <p:sldId id="716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l Cadigan" initials="NC" lastIdx="0" clrIdx="0">
    <p:extLst>
      <p:ext uri="{19B8F6BF-5375-455C-9EA6-DF929625EA0E}">
        <p15:presenceInfo xmlns:p15="http://schemas.microsoft.com/office/powerpoint/2012/main" userId="S-1-5-21-515724409-748578573-592522955-87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E4C8E0"/>
    <a:srgbClr val="FF3300"/>
    <a:srgbClr val="FFCCFF"/>
    <a:srgbClr val="CC9900"/>
    <a:srgbClr val="B1F7FB"/>
    <a:srgbClr val="FFFF00"/>
    <a:srgbClr val="CCECFF"/>
    <a:srgbClr val="EFF9E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5382" autoAdjust="0"/>
  </p:normalViewPr>
  <p:slideViewPr>
    <p:cSldViewPr>
      <p:cViewPr varScale="1">
        <p:scale>
          <a:sx n="49" d="100"/>
          <a:sy n="49" d="100"/>
        </p:scale>
        <p:origin x="2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01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4C1DC-E3AC-47C9-AF60-47C1F8BC7700}" type="datetimeFigureOut">
              <a:rPr lang="en-CA" smtClean="0"/>
              <a:t>14/02/2018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9EF02-B2B8-444D-8A4C-E263832C64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9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EA3868-B91A-44F3-AE55-99ADCE891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53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01000" y="565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360170-C418-43C2-9B42-653F737A242F}" type="slidenum">
              <a:rPr lang="en-CA" sz="1400" smtClean="0"/>
              <a:t>‹#›</a:t>
            </a:fld>
            <a:r>
              <a:rPr lang="en-CA" sz="1400" dirty="0" smtClean="0"/>
              <a:t> of xx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7870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7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1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CA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2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CA">
              <a:solidFill>
                <a:srgbClr val="000000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CA">
              <a:solidFill>
                <a:srgbClr val="000000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DE62792-44CD-49D9-842F-C766E0903E72}" type="slidenum">
              <a:rPr lang="en-CA" smtClean="0">
                <a:solidFill>
                  <a:srgbClr val="000000">
                    <a:tint val="7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CA">
              <a:solidFill>
                <a:srgbClr val="000000">
                  <a:tint val="75000"/>
                </a:srgb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2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788312"/>
            <a:ext cx="7315200" cy="2616101"/>
          </a:xfrm>
          <a:prstGeom prst="rect">
            <a:avLst/>
          </a:prstGeom>
        </p:spPr>
        <p:txBody>
          <a:bodyPr wrap="square" lIns="540000" rIns="540000" anchor="ctr">
            <a:spAutoFit/>
          </a:bodyPr>
          <a:lstStyle/>
          <a:p>
            <a:r>
              <a:rPr lang="en-CA" sz="3600" b="1" dirty="0">
                <a:ln w="12700"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ANGLERFISH (</a:t>
            </a:r>
            <a:r>
              <a:rPr lang="en-CA" sz="3600" b="1" i="1" dirty="0">
                <a:ln w="12700"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L. </a:t>
            </a:r>
            <a:r>
              <a:rPr lang="en-CA" sz="3600" b="1" i="1" dirty="0" err="1">
                <a:ln w="12700"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budegassa</a:t>
            </a:r>
            <a:r>
              <a:rPr lang="en-CA" sz="3600" b="1" dirty="0">
                <a:ln w="12700"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) - Divisions 8c and 9a. </a:t>
            </a:r>
            <a:endParaRPr lang="en-CA" sz="3600" b="1" dirty="0" smtClean="0">
              <a:ln w="12700">
                <a:solidFill>
                  <a:schemeClr val="tx1"/>
                </a:solidFill>
              </a:ln>
              <a:latin typeface="Calibri" pitchFamily="34" charset="0"/>
              <a:cs typeface="Calibri" pitchFamily="34" charset="0"/>
            </a:endParaRPr>
          </a:p>
          <a:p>
            <a:endParaRPr lang="en-CA" sz="3600" b="1" dirty="0">
              <a:ln w="12700">
                <a:solidFill>
                  <a:schemeClr val="tx1"/>
                </a:solidFill>
              </a:ln>
              <a:latin typeface="Calibri" pitchFamily="34" charset="0"/>
              <a:cs typeface="Calibri" pitchFamily="34" charset="0"/>
            </a:endParaRPr>
          </a:p>
          <a:p>
            <a:r>
              <a:rPr lang="en-CA" sz="2800" dirty="0" smtClean="0">
                <a:ln w="12700"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Noel’s State-Space Surplus Production Model</a:t>
            </a:r>
            <a:endParaRPr lang="en-CA" sz="2800" dirty="0">
              <a:ln w="12700">
                <a:solidFill>
                  <a:schemeClr val="tx1"/>
                </a:solidFill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572000"/>
            <a:ext cx="448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1400" dirty="0" smtClean="0">
                <a:latin typeface="+mj-lt"/>
              </a:rPr>
              <a:t>February</a:t>
            </a:r>
            <a:r>
              <a:rPr lang="en-CA" altLang="en-US" sz="1400" dirty="0" smtClean="0">
                <a:latin typeface="+mj-lt"/>
              </a:rPr>
              <a:t> 14, 2018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51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" y="604343"/>
            <a:ext cx="4271404" cy="533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26" y="604344"/>
            <a:ext cx="4271404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41131"/>
            <a:ext cx="60350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60350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9600"/>
            <a:ext cx="60350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" y="609600"/>
            <a:ext cx="3352800" cy="335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80" y="1953698"/>
            <a:ext cx="5000820" cy="40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944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604"/>
          <a:stretch/>
        </p:blipFill>
        <p:spPr>
          <a:xfrm>
            <a:off x="457194" y="1000980"/>
            <a:ext cx="3926378" cy="4689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8862"/>
          <a:stretch/>
        </p:blipFill>
        <p:spPr>
          <a:xfrm>
            <a:off x="4941470" y="2401888"/>
            <a:ext cx="3773908" cy="4262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94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32" y="76200"/>
            <a:ext cx="8501743" cy="533400"/>
          </a:xfrm>
        </p:spPr>
        <p:txBody>
          <a:bodyPr>
            <a:noAutofit/>
          </a:bodyPr>
          <a:lstStyle/>
          <a:p>
            <a:r>
              <a:rPr lang="en-CA" sz="3200" dirty="0" err="1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Budegassa</a:t>
            </a:r>
            <a:r>
              <a:rPr lang="en-CA" sz="3200" dirty="0" smtClean="0">
                <a:ln w="12700">
                  <a:solidFill>
                    <a:schemeClr val="tx1"/>
                  </a:solidFill>
                </a:ln>
                <a:cs typeface="Calibri" pitchFamily="34" charset="0"/>
              </a:rPr>
              <a:t> 8c9a</a:t>
            </a:r>
            <a:endParaRPr lang="en-US" altLang="en-US" sz="32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19536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8955"/>
              </p:ext>
            </p:extLst>
          </p:nvPr>
        </p:nvGraphicFramePr>
        <p:xfrm>
          <a:off x="68718" y="762000"/>
          <a:ext cx="8922879" cy="5714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431"/>
                <a:gridCol w="991431"/>
                <a:gridCol w="991431"/>
                <a:gridCol w="991431"/>
                <a:gridCol w="991431"/>
                <a:gridCol w="991431"/>
                <a:gridCol w="991431"/>
                <a:gridCol w="991431"/>
                <a:gridCol w="991431"/>
              </a:tblGrid>
              <a:tr h="574343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CA" sz="2400" u="none" strike="noStrike" dirty="0">
                          <a:effectLst/>
                        </a:rPr>
                        <a:t>Model output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2025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Biomass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CV(%)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 (%)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CV(%)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CA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CA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Bmsy</a:t>
                      </a:r>
                      <a:r>
                        <a:rPr lang="en-CA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CV(%) 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CA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CA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Hmsy</a:t>
                      </a:r>
                      <a:r>
                        <a:rPr lang="en-CA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CV(%) 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11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7.3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0.92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32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0.42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13.3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7.1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1.12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32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0.41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15.8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6.9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1.33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32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17.1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6.2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1.44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32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0.36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18.3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5.5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1.54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32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0.32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20.6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1.74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32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0.29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47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  <a:tr h="57434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u="none" strike="noStrike">
                          <a:effectLst/>
                        </a:rPr>
                        <a:t>2016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22.7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76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4.6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76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1.91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31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>
                          <a:effectLst/>
                        </a:rPr>
                        <a:t>0.27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400" u="none" strike="noStrike" dirty="0">
                          <a:effectLst/>
                        </a:rPr>
                        <a:t>47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0E3338"/>
      </a:dk2>
      <a:lt2>
        <a:srgbClr val="628D93"/>
      </a:lt2>
      <a:accent1>
        <a:srgbClr val="244F55"/>
      </a:accent1>
      <a:accent2>
        <a:srgbClr val="E36C0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30F5C663A749B174F0D81596BAB2" ma:contentTypeVersion="0" ma:contentTypeDescription="Create a new document." ma:contentTypeScope="" ma:versionID="62ab23acd8436aada8df8a66d67d82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E09ECB-F3BA-4F37-AA29-5B89EF817457}"/>
</file>

<file path=customXml/itemProps2.xml><?xml version="1.0" encoding="utf-8"?>
<ds:datastoreItem xmlns:ds="http://schemas.openxmlformats.org/officeDocument/2006/customXml" ds:itemID="{322B2FFE-9A5F-4DC6-8C68-E6321935B4F2}"/>
</file>

<file path=customXml/itemProps3.xml><?xml version="1.0" encoding="utf-8"?>
<ds:datastoreItem xmlns:ds="http://schemas.openxmlformats.org/officeDocument/2006/customXml" ds:itemID="{E31586EB-F48C-4E72-A8BD-F5D808BE66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21530</TotalTime>
  <Words>118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Budegassa 8c9a</vt:lpstr>
      <vt:lpstr>Budegassa 8c9a</vt:lpstr>
      <vt:lpstr>Budegassa 8c9a</vt:lpstr>
      <vt:lpstr>Budegassa 8c9a</vt:lpstr>
      <vt:lpstr>Budegassa 8c9a</vt:lpstr>
      <vt:lpstr>Budegassa 8c9a</vt:lpstr>
      <vt:lpstr>Budegassa 8c9a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Cadigan</dc:creator>
  <cp:lastModifiedBy>Noel Cadigan</cp:lastModifiedBy>
  <cp:revision>1145</cp:revision>
  <cp:lastPrinted>2017-09-29T00:28:47Z</cp:lastPrinted>
  <dcterms:created xsi:type="dcterms:W3CDTF">1601-01-01T00:00:00Z</dcterms:created>
  <dcterms:modified xsi:type="dcterms:W3CDTF">2018-02-14T05:19:14Z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0x010100601530F5C663A749B174F0D81596BAB2</vt:lpwstr>
  </property>
</Properties>
</file>