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41E-D672-70CE-EFF4-B2FDC026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AECA1-FFEB-6E69-C295-D9E12CD2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A7226-AF7A-B794-0D0C-D3ED08F7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C7C7-A58D-075C-E74A-94B44C7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A477C-23A2-1A52-5642-21CF0F95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2EFA6-2431-FB69-180A-36E57D3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6582FC-9C94-4C53-13E7-B9C7D0FC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40D2B-8BA1-7CE1-692A-180ADCE4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E1832-78F4-5C01-2F7E-F855FD9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49058-E676-5C4A-EA73-58DA8D34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118428-A30C-9179-A36E-F36360F2C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7C6B8A-082F-7BF3-123D-C5D53D38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C2C65-7B03-5B43-5CB1-26CEDC14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26DF0-D8AC-DA00-0BAD-BBF5C86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15B4C-00F6-B9B9-6175-8A64558A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2195C-A525-31BF-536E-265D9ED3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DBF9E-6D7A-DF31-345D-4AA9D974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FDE09-735B-C538-63A3-DDB5C36A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23053-B55C-6BA5-49B3-4ED21D7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A4CD7-AED5-1CE1-3366-077034A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2975E-F3B0-8004-9B49-5AD91F7A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AB333C-3302-73F4-1C3B-CFFFB284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F94EC-0693-88DD-0647-DDABC11F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6D70B-6842-42B2-AE17-054D92C4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4CFA2-97D4-9431-6738-721F7392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76F25-ACC1-24A3-DC76-F28E3C74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2F71F-2BFE-650E-E136-55D09990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F05710-9B1F-3574-6159-D7AEF3F4C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D7B2F-AD24-BC6C-5EF9-9B78F230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11FB7-617C-B39C-ED13-B4EAF01A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D48D5-78D3-7854-985E-E89EBA6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87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F617-009F-C45F-F5E6-3DE07D9A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30809D-1162-1199-3E3B-0BB88EDD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E1655-8A6C-3E05-7841-5DBCEF02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61973A-2565-0FC1-77EC-A6DFF2669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031C55-CD7F-439B-131F-2B95EF83A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77FEBA-1F55-207C-2299-5FB9DCEF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1F3E3-2EEC-BC50-02A6-4927A39B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34016-3DFC-294E-E099-62EC086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5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4954-1BAE-194F-8EE6-ADB85CD4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A46B52-5ADE-A68A-3EC6-FA25B1F6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57A128-79CF-C7B8-6CBA-769D1C46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83CE71-F7D0-E1DB-1557-92775D87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3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35B231-6B35-FACC-981F-43BAE4B9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56CB21-8767-7908-0651-70EEFDEF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8AAE08-FAEE-9D2D-C301-784EA3B0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CACEC-5BBF-B6C9-792F-7D28D173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FD3CE-C646-E99B-9F51-A871CEEA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51CB89-DA3F-FBE6-41FF-3D28BF6CF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283DC-30A4-C853-96D0-D725443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EDF10A-982F-9DEA-EBE0-5D99C1AC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9F9F3-6F54-6470-41F9-8591E14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6BF22-E105-C62F-DD72-CAE57BF4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C0155D-D6C2-593C-FBAE-DAC1799A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DA42C-3632-426F-08F5-9136C65F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76AD9-73BD-3AD6-B453-C79370E9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FE0FFE-B17D-2D87-0E1A-96B3A47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02064-2816-F10C-5375-6C4B71A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2DE6FD-AFCB-5394-FC0C-C9744184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70526-A5C3-61BC-1B76-C20816FC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7E5E-9B8A-B90C-902D-0FBED8F8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31C2-7316-41B5-83FA-C2258BE9F536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2D066-001A-C955-EEBF-CFC1ABB61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2273F-5239-B996-1D35-E0C4B7CD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BCD3-CF29-4A59-9920-0E02B7F9C2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BB8A5A-29F1-AC62-AC60-A907291F576B}"/>
              </a:ext>
            </a:extLst>
          </p:cNvPr>
          <p:cNvSpPr/>
          <p:nvPr/>
        </p:nvSpPr>
        <p:spPr>
          <a:xfrm>
            <a:off x="0" y="0"/>
            <a:ext cx="12192000" cy="77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E9921D-914B-23BE-7126-7769D1B0A340}"/>
              </a:ext>
            </a:extLst>
          </p:cNvPr>
          <p:cNvSpPr/>
          <p:nvPr/>
        </p:nvSpPr>
        <p:spPr>
          <a:xfrm>
            <a:off x="666044" y="553154"/>
            <a:ext cx="1919111" cy="8918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3741989-E825-8932-BA4F-9CB1D34A0B99}"/>
              </a:ext>
            </a:extLst>
          </p:cNvPr>
          <p:cNvSpPr/>
          <p:nvPr/>
        </p:nvSpPr>
        <p:spPr>
          <a:xfrm>
            <a:off x="666044" y="1642534"/>
            <a:ext cx="1919111" cy="8918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49C283-B0E7-6DDD-1FD8-32304574DA27}"/>
              </a:ext>
            </a:extLst>
          </p:cNvPr>
          <p:cNvSpPr/>
          <p:nvPr/>
        </p:nvSpPr>
        <p:spPr>
          <a:xfrm>
            <a:off x="1264358" y="3860800"/>
            <a:ext cx="4718756" cy="27206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9205B2-1110-E43B-E40A-B6A1D3ACFEE4}"/>
              </a:ext>
            </a:extLst>
          </p:cNvPr>
          <p:cNvSpPr/>
          <p:nvPr/>
        </p:nvSpPr>
        <p:spPr>
          <a:xfrm>
            <a:off x="6728179" y="3860800"/>
            <a:ext cx="4718756" cy="27206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4EE6CA5-39FF-BE46-2DAB-F044C19AE31B}"/>
              </a:ext>
            </a:extLst>
          </p:cNvPr>
          <p:cNvSpPr/>
          <p:nvPr/>
        </p:nvSpPr>
        <p:spPr>
          <a:xfrm>
            <a:off x="3194755" y="273756"/>
            <a:ext cx="6841067" cy="3313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28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Maycon</dc:creator>
  <cp:lastModifiedBy>Leonardo Maycon</cp:lastModifiedBy>
  <cp:revision>1</cp:revision>
  <dcterms:created xsi:type="dcterms:W3CDTF">2024-12-01T22:32:32Z</dcterms:created>
  <dcterms:modified xsi:type="dcterms:W3CDTF">2024-12-01T22:33:51Z</dcterms:modified>
</cp:coreProperties>
</file>