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0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6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7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3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8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0D70D-E60A-7F4B-B8D3-01E6546A7E75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5352-7AB1-A345-94F3-2F3DB9DD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6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98932" y="560816"/>
            <a:ext cx="7180425" cy="3766823"/>
            <a:chOff x="698932" y="560816"/>
            <a:chExt cx="7180425" cy="3766823"/>
          </a:xfrm>
        </p:grpSpPr>
        <p:grpSp>
          <p:nvGrpSpPr>
            <p:cNvPr id="6" name="Group 5"/>
            <p:cNvGrpSpPr/>
            <p:nvPr/>
          </p:nvGrpSpPr>
          <p:grpSpPr>
            <a:xfrm>
              <a:off x="875961" y="560816"/>
              <a:ext cx="7003396" cy="3401244"/>
              <a:chOff x="940507" y="2594011"/>
              <a:chExt cx="7003396" cy="340124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65160" y="2848847"/>
                <a:ext cx="1369880" cy="1145562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3333" y="2594011"/>
                <a:ext cx="964506" cy="1495358"/>
              </a:xfrm>
              <a:prstGeom prst="rect">
                <a:avLst/>
              </a:prstGeom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940507" y="4499897"/>
                <a:ext cx="1850347" cy="884160"/>
                <a:chOff x="964248" y="4219941"/>
                <a:chExt cx="1850347" cy="88416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014156" y="4219941"/>
                  <a:ext cx="1759632" cy="884160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28575" cmpd="sng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964248" y="4522538"/>
                  <a:ext cx="18503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python </a:t>
                  </a:r>
                  <a:r>
                    <a:rPr lang="en-US" sz="1200" dirty="0" err="1" smtClean="0"/>
                    <a:t>auto_producer.py</a:t>
                  </a:r>
                  <a:endParaRPr lang="en-US" sz="1200" dirty="0"/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3044414" y="3519740"/>
                <a:ext cx="1549127" cy="570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3370978" y="4496752"/>
                <a:ext cx="4572925" cy="1498503"/>
                <a:chOff x="4139319" y="4378052"/>
                <a:chExt cx="4572925" cy="1498503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139319" y="4378052"/>
                  <a:ext cx="4572925" cy="1498503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28575" cmpd="sng"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070877" y="4641239"/>
                  <a:ext cx="2708005" cy="276999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smtClean="0"/>
                    <a:t>./bin/spark-submit </a:t>
                  </a:r>
                  <a:r>
                    <a:rPr lang="en-US" sz="1200" dirty="0" err="1" smtClean="0"/>
                    <a:t>stream_predict.py</a:t>
                  </a:r>
                  <a:endParaRPr lang="en-US" sz="1200" dirty="0"/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4154335" y="5036941"/>
                  <a:ext cx="4480458" cy="731894"/>
                  <a:chOff x="4154335" y="4493464"/>
                  <a:chExt cx="4480458" cy="731894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808966" y="4493464"/>
                    <a:ext cx="1277153" cy="73084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4335" y="4534405"/>
                    <a:ext cx="1314496" cy="69095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472225" y="4708550"/>
                    <a:ext cx="1162568" cy="387741"/>
                  </a:xfrm>
                  <a:prstGeom prst="rect">
                    <a:avLst/>
                  </a:prstGeom>
                </p:spPr>
              </p:pic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5455791" y="4900475"/>
                    <a:ext cx="341305" cy="0"/>
                  </a:xfrm>
                  <a:prstGeom prst="straightConnector1">
                    <a:avLst/>
                  </a:prstGeom>
                  <a:ln>
                    <a:solidFill>
                      <a:srgbClr val="632523"/>
                    </a:solidFill>
                    <a:prstDash val="sysDash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7083440" y="4908521"/>
                    <a:ext cx="341305" cy="0"/>
                  </a:xfrm>
                  <a:prstGeom prst="straightConnector1">
                    <a:avLst/>
                  </a:prstGeom>
                  <a:ln>
                    <a:solidFill>
                      <a:srgbClr val="632523"/>
                    </a:solidFill>
                    <a:prstDash val="sysDash"/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Connector 22"/>
              <p:cNvCxnSpPr>
                <a:stCxn id="4" idx="0"/>
              </p:cNvCxnSpPr>
              <p:nvPr/>
            </p:nvCxnSpPr>
            <p:spPr>
              <a:xfrm flipV="1">
                <a:off x="1870231" y="3893421"/>
                <a:ext cx="0" cy="60647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5595364" y="4089369"/>
                <a:ext cx="0" cy="41052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3" idx="3"/>
              </p:cNvCxnSpPr>
              <p:nvPr/>
            </p:nvCxnSpPr>
            <p:spPr>
              <a:xfrm flipH="1">
                <a:off x="6077839" y="3341690"/>
                <a:ext cx="388651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6502100" y="2718272"/>
                <a:ext cx="1441803" cy="1044577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28575" cmpd="sng"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5868" y="2937958"/>
                <a:ext cx="1213104" cy="581782"/>
              </a:xfrm>
              <a:prstGeom prst="rect">
                <a:avLst/>
              </a:prstGeom>
            </p:spPr>
          </p:pic>
          <p:cxnSp>
            <p:nvCxnSpPr>
              <p:cNvPr id="49" name="Straight Arrow Connector 48"/>
              <p:cNvCxnSpPr/>
              <p:nvPr/>
            </p:nvCxnSpPr>
            <p:spPr>
              <a:xfrm flipH="1" flipV="1">
                <a:off x="7288382" y="3549190"/>
                <a:ext cx="5303" cy="1647392"/>
              </a:xfrm>
              <a:prstGeom prst="straightConnector1">
                <a:avLst/>
              </a:prstGeom>
              <a:ln>
                <a:solidFill>
                  <a:schemeClr val="accent2">
                    <a:lumMod val="50000"/>
                  </a:schemeClr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" idx="3"/>
              </p:cNvCxnSpPr>
              <p:nvPr/>
            </p:nvCxnSpPr>
            <p:spPr>
              <a:xfrm flipV="1">
                <a:off x="2750047" y="4937997"/>
                <a:ext cx="1261859" cy="3980"/>
              </a:xfrm>
              <a:prstGeom prst="line">
                <a:avLst/>
              </a:prstGeom>
              <a:ln>
                <a:solidFill>
                  <a:srgbClr val="632523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4011906" y="4941977"/>
                <a:ext cx="0" cy="428750"/>
              </a:xfrm>
              <a:prstGeom prst="straightConnector1">
                <a:avLst/>
              </a:prstGeom>
              <a:ln>
                <a:solidFill>
                  <a:srgbClr val="632523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39748" y="3482647"/>
              <a:ext cx="768717" cy="671812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925869" y="3511277"/>
              <a:ext cx="1356800" cy="81636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8932" y="4050639"/>
              <a:ext cx="18503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pre-trained model</a:t>
              </a:r>
              <a:endParaRPr lang="en-US" sz="12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282669" y="4238123"/>
              <a:ext cx="3461915" cy="15039"/>
            </a:xfrm>
            <a:prstGeom prst="line">
              <a:avLst/>
            </a:prstGeom>
            <a:ln>
              <a:solidFill>
                <a:srgbClr val="632523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681223" y="3725273"/>
              <a:ext cx="0" cy="531675"/>
            </a:xfrm>
            <a:prstGeom prst="straightConnector1">
              <a:avLst/>
            </a:prstGeom>
            <a:ln>
              <a:solidFill>
                <a:srgbClr val="632523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346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Capital One Labs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Keira Zhou</dc:creator>
  <cp:lastModifiedBy>Keira Zhou</cp:lastModifiedBy>
  <cp:revision>12</cp:revision>
  <dcterms:created xsi:type="dcterms:W3CDTF">2016-02-08T14:18:54Z</dcterms:created>
  <dcterms:modified xsi:type="dcterms:W3CDTF">2016-10-25T02:03:34Z</dcterms:modified>
</cp:coreProperties>
</file>