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98932" y="560816"/>
            <a:ext cx="7180425" cy="3766823"/>
            <a:chOff x="698932" y="560816"/>
            <a:chExt cx="7180425" cy="3766823"/>
          </a:xfrm>
        </p:grpSpPr>
        <p:grpSp>
          <p:nvGrpSpPr>
            <p:cNvPr id="6" name="Group 5"/>
            <p:cNvGrpSpPr/>
            <p:nvPr/>
          </p:nvGrpSpPr>
          <p:grpSpPr>
            <a:xfrm>
              <a:off x="875961" y="560816"/>
              <a:ext cx="7003396" cy="3461847"/>
              <a:chOff x="940507" y="2594011"/>
              <a:chExt cx="7003396" cy="346184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5160" y="2848847"/>
                <a:ext cx="1369880" cy="1145562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3333" y="2594011"/>
                <a:ext cx="964506" cy="1495358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940507" y="4499897"/>
                <a:ext cx="1850347" cy="884160"/>
                <a:chOff x="964248" y="4219941"/>
                <a:chExt cx="1850347" cy="8841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14156" y="4219941"/>
                  <a:ext cx="1759632" cy="88416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64248" y="4522538"/>
                  <a:ext cx="1850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python </a:t>
                  </a:r>
                  <a:r>
                    <a:rPr lang="en-US" sz="1200" dirty="0" err="1" smtClean="0"/>
                    <a:t>auto_producer.py</a:t>
                  </a:r>
                  <a:endParaRPr lang="en-US" sz="1200" dirty="0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370978" y="3525446"/>
                <a:ext cx="1222563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3370978" y="4496752"/>
                <a:ext cx="4572925" cy="1559106"/>
                <a:chOff x="4139319" y="4378052"/>
                <a:chExt cx="4572925" cy="155910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139319" y="4378052"/>
                  <a:ext cx="4572925" cy="1559106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70877" y="4641239"/>
                  <a:ext cx="2708005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smtClean="0"/>
                    <a:t>./bin/spark-submit </a:t>
                  </a:r>
                  <a:r>
                    <a:rPr lang="en-US" sz="1200" dirty="0" err="1" smtClean="0"/>
                    <a:t>stream_predict.py</a:t>
                  </a:r>
                  <a:endParaRPr lang="en-US" sz="1200" dirty="0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4154335" y="5036941"/>
                  <a:ext cx="4480458" cy="731894"/>
                  <a:chOff x="4154335" y="4493464"/>
                  <a:chExt cx="4480458" cy="731894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08966" y="4493464"/>
                    <a:ext cx="1277153" cy="73084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4335" y="4534405"/>
                    <a:ext cx="1314496" cy="69095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472225" y="4708550"/>
                    <a:ext cx="1162568" cy="387741"/>
                  </a:xfrm>
                  <a:prstGeom prst="rect">
                    <a:avLst/>
                  </a:prstGeom>
                </p:spPr>
              </p:pic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455791" y="4900475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7083440" y="4908521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Connector 22"/>
              <p:cNvCxnSpPr>
                <a:stCxn id="4" idx="0"/>
              </p:cNvCxnSpPr>
              <p:nvPr/>
            </p:nvCxnSpPr>
            <p:spPr>
              <a:xfrm flipV="1">
                <a:off x="1870231" y="3893421"/>
                <a:ext cx="0" cy="6064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595364" y="4089369"/>
                <a:ext cx="0" cy="4105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3" idx="3"/>
              </p:cNvCxnSpPr>
              <p:nvPr/>
            </p:nvCxnSpPr>
            <p:spPr>
              <a:xfrm flipH="1">
                <a:off x="6077839" y="3341690"/>
                <a:ext cx="38865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502100" y="2718272"/>
                <a:ext cx="1441803" cy="1044577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5868" y="2937958"/>
                <a:ext cx="1213104" cy="581782"/>
              </a:xfrm>
              <a:prstGeom prst="rect">
                <a:avLst/>
              </a:prstGeom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 flipV="1">
                <a:off x="7285168" y="3549189"/>
                <a:ext cx="3214" cy="164739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" idx="3"/>
              </p:cNvCxnSpPr>
              <p:nvPr/>
            </p:nvCxnSpPr>
            <p:spPr>
              <a:xfrm flipV="1">
                <a:off x="2750047" y="4937997"/>
                <a:ext cx="1261859" cy="3980"/>
              </a:xfrm>
              <a:prstGeom prst="line">
                <a:avLst/>
              </a:prstGeom>
              <a:ln>
                <a:solidFill>
                  <a:srgbClr val="63252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11906" y="4941977"/>
                <a:ext cx="0" cy="428750"/>
              </a:xfrm>
              <a:prstGeom prst="straightConnector1">
                <a:avLst/>
              </a:prstGeom>
              <a:ln>
                <a:solidFill>
                  <a:srgbClr val="632523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9748" y="3482647"/>
              <a:ext cx="768717" cy="67181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925869" y="3511277"/>
              <a:ext cx="1356800" cy="81636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932" y="4050639"/>
              <a:ext cx="1850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pre-trained model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282669" y="4238123"/>
              <a:ext cx="3461915" cy="15039"/>
            </a:xfrm>
            <a:prstGeom prst="line">
              <a:avLst/>
            </a:prstGeom>
            <a:ln>
              <a:solidFill>
                <a:srgbClr val="63252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70465" y="3725273"/>
              <a:ext cx="0" cy="531675"/>
            </a:xfrm>
            <a:prstGeom prst="straightConnector1">
              <a:avLst/>
            </a:prstGeom>
            <a:ln>
              <a:solidFill>
                <a:srgbClr val="632523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4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Capital One Labs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Keira Zhou</dc:creator>
  <cp:lastModifiedBy>Keira Zhou</cp:lastModifiedBy>
  <cp:revision>11</cp:revision>
  <dcterms:created xsi:type="dcterms:W3CDTF">2016-02-08T14:18:54Z</dcterms:created>
  <dcterms:modified xsi:type="dcterms:W3CDTF">2016-10-25T02:00:45Z</dcterms:modified>
</cp:coreProperties>
</file>