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317" r:id="rId2"/>
    <p:sldId id="312" r:id="rId3"/>
    <p:sldId id="289" r:id="rId4"/>
    <p:sldId id="330" r:id="rId5"/>
    <p:sldId id="258" r:id="rId6"/>
    <p:sldId id="291" r:id="rId7"/>
    <p:sldId id="290" r:id="rId8"/>
    <p:sldId id="331" r:id="rId9"/>
    <p:sldId id="288" r:id="rId10"/>
    <p:sldId id="332" r:id="rId11"/>
    <p:sldId id="333" r:id="rId12"/>
    <p:sldId id="334" r:id="rId13"/>
    <p:sldId id="310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C7EE"/>
    <a:srgbClr val="0AC7ED"/>
    <a:srgbClr val="0CD5FD"/>
    <a:srgbClr val="09ABF4"/>
    <a:srgbClr val="506E84"/>
    <a:srgbClr val="293D69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02"/>
    <p:restoredTop sz="80058"/>
  </p:normalViewPr>
  <p:slideViewPr>
    <p:cSldViewPr snapToGrid="0" snapToObjects="1">
      <p:cViewPr varScale="1">
        <p:scale>
          <a:sx n="95" d="100"/>
          <a:sy n="95" d="100"/>
        </p:scale>
        <p:origin x="6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147CFB-802B-4442-8382-F17AA64D24BA}" type="datetimeFigureOut">
              <a:rPr lang="en-US" smtClean="0"/>
              <a:t>3/10/17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DE6E7-E738-9C4A-AD9A-AABDC1C7E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77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DE6E7-E738-9C4A-AD9A-AABDC1C7E0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73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 um cat</a:t>
            </a:r>
            <a:r>
              <a:rPr lang="pt-BR" dirty="0" err="1" smtClean="0"/>
              <a:t>álogo</a:t>
            </a:r>
            <a:r>
              <a:rPr lang="pt-BR" dirty="0" smtClean="0"/>
              <a:t> com mais de 35.000 </a:t>
            </a:r>
            <a:r>
              <a:rPr lang="pt-BR" smtClean="0"/>
              <a:t>conteúdos segmentados entre </a:t>
            </a:r>
            <a:r>
              <a:rPr lang="pt-BR" dirty="0" smtClean="0"/>
              <a:t>filmes, séries, programas de </a:t>
            </a:r>
            <a:r>
              <a:rPr lang="pt-BR" dirty="0" err="1" smtClean="0"/>
              <a:t>tv</a:t>
            </a:r>
            <a:r>
              <a:rPr lang="pt-BR" dirty="0" smtClean="0"/>
              <a:t>, </a:t>
            </a:r>
            <a:r>
              <a:rPr lang="pt-BR" dirty="0" err="1" smtClean="0"/>
              <a:t>kids</a:t>
            </a:r>
            <a:r>
              <a:rPr lang="pt-BR" dirty="0" smtClean="0"/>
              <a:t>... Como mostrar isso para o usuário?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DE6E7-E738-9C4A-AD9A-AABDC1C7E0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0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 rtl="0" fontAlgn="base"/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DE6E7-E738-9C4A-AD9A-AABDC1C7E0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688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 um cat</a:t>
            </a:r>
            <a:r>
              <a:rPr lang="pt-BR" dirty="0" err="1" smtClean="0"/>
              <a:t>álogo</a:t>
            </a:r>
            <a:r>
              <a:rPr lang="pt-BR" dirty="0" smtClean="0"/>
              <a:t> com mais de 35.000 </a:t>
            </a:r>
            <a:r>
              <a:rPr lang="pt-BR" smtClean="0"/>
              <a:t>conteúdos segmentados entre </a:t>
            </a:r>
            <a:r>
              <a:rPr lang="pt-BR" dirty="0" smtClean="0"/>
              <a:t>filmes, séries, programas de </a:t>
            </a:r>
            <a:r>
              <a:rPr lang="pt-BR" dirty="0" err="1" smtClean="0"/>
              <a:t>tv</a:t>
            </a:r>
            <a:r>
              <a:rPr lang="pt-BR" dirty="0" smtClean="0"/>
              <a:t>, </a:t>
            </a:r>
            <a:r>
              <a:rPr lang="pt-BR" dirty="0" err="1" smtClean="0"/>
              <a:t>kids</a:t>
            </a:r>
            <a:r>
              <a:rPr lang="pt-BR" dirty="0" smtClean="0"/>
              <a:t>... Como mostrar isso para o usuário?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DE6E7-E738-9C4A-AD9A-AABDC1C7E0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17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DE6E7-E738-9C4A-AD9A-AABDC1C7E0D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089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 um cat</a:t>
            </a:r>
            <a:r>
              <a:rPr lang="pt-BR" dirty="0" err="1" smtClean="0"/>
              <a:t>álogo</a:t>
            </a:r>
            <a:r>
              <a:rPr lang="pt-BR" dirty="0" smtClean="0"/>
              <a:t> com mais de 35.000 </a:t>
            </a:r>
            <a:r>
              <a:rPr lang="pt-BR" smtClean="0"/>
              <a:t>conteúdos segmentados entre </a:t>
            </a:r>
            <a:r>
              <a:rPr lang="pt-BR" dirty="0" smtClean="0"/>
              <a:t>filmes, séries, programas de </a:t>
            </a:r>
            <a:r>
              <a:rPr lang="pt-BR" dirty="0" err="1" smtClean="0"/>
              <a:t>tv</a:t>
            </a:r>
            <a:r>
              <a:rPr lang="pt-BR" dirty="0" smtClean="0"/>
              <a:t>, </a:t>
            </a:r>
            <a:r>
              <a:rPr lang="pt-BR" dirty="0" err="1" smtClean="0"/>
              <a:t>kids</a:t>
            </a:r>
            <a:r>
              <a:rPr lang="pt-BR" dirty="0" smtClean="0"/>
              <a:t>... Como mostrar isso para o usuário?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DE6E7-E738-9C4A-AD9A-AABDC1C7E0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215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 rtl="0" fontAlgn="base"/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DE6E7-E738-9C4A-AD9A-AABDC1C7E0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00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 um cat</a:t>
            </a:r>
            <a:r>
              <a:rPr lang="pt-BR" dirty="0" err="1" smtClean="0"/>
              <a:t>álogo</a:t>
            </a:r>
            <a:r>
              <a:rPr lang="pt-BR" dirty="0" smtClean="0"/>
              <a:t> com mais de 35.000 </a:t>
            </a:r>
            <a:r>
              <a:rPr lang="pt-BR" smtClean="0"/>
              <a:t>conteúdos segmentados entre </a:t>
            </a:r>
            <a:r>
              <a:rPr lang="pt-BR" dirty="0" smtClean="0"/>
              <a:t>filmes, séries, programas de </a:t>
            </a:r>
            <a:r>
              <a:rPr lang="pt-BR" dirty="0" err="1" smtClean="0"/>
              <a:t>tv</a:t>
            </a:r>
            <a:r>
              <a:rPr lang="pt-BR" dirty="0" smtClean="0"/>
              <a:t>, </a:t>
            </a:r>
            <a:r>
              <a:rPr lang="pt-BR" dirty="0" err="1" smtClean="0"/>
              <a:t>kids</a:t>
            </a:r>
            <a:r>
              <a:rPr lang="pt-BR" dirty="0" smtClean="0"/>
              <a:t>... Como mostrar isso para o usuário?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DE6E7-E738-9C4A-AD9A-AABDC1C7E0D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49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 um cat</a:t>
            </a:r>
            <a:r>
              <a:rPr lang="pt-BR" dirty="0" err="1" smtClean="0"/>
              <a:t>álogo</a:t>
            </a:r>
            <a:r>
              <a:rPr lang="pt-BR" dirty="0" smtClean="0"/>
              <a:t> com mais de 35.000 </a:t>
            </a:r>
            <a:r>
              <a:rPr lang="pt-BR" smtClean="0"/>
              <a:t>conteúdos segmentados entre </a:t>
            </a:r>
            <a:r>
              <a:rPr lang="pt-BR" dirty="0" smtClean="0"/>
              <a:t>filmes, séries, programas de </a:t>
            </a:r>
            <a:r>
              <a:rPr lang="pt-BR" dirty="0" err="1" smtClean="0"/>
              <a:t>tv</a:t>
            </a:r>
            <a:r>
              <a:rPr lang="pt-BR" dirty="0" smtClean="0"/>
              <a:t>, </a:t>
            </a:r>
            <a:r>
              <a:rPr lang="pt-BR" dirty="0" err="1" smtClean="0"/>
              <a:t>kids</a:t>
            </a:r>
            <a:r>
              <a:rPr lang="pt-BR" dirty="0" smtClean="0"/>
              <a:t>... Como mostrar isso para o usuário?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DE6E7-E738-9C4A-AD9A-AABDC1C7E0D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654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 rtl="0" fontAlgn="base"/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DE6E7-E738-9C4A-AD9A-AABDC1C7E0D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237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 um cat</a:t>
            </a:r>
            <a:r>
              <a:rPr lang="pt-BR" dirty="0" err="1" smtClean="0"/>
              <a:t>álogo</a:t>
            </a:r>
            <a:r>
              <a:rPr lang="pt-BR" dirty="0" smtClean="0"/>
              <a:t> com mais de 35.000 </a:t>
            </a:r>
            <a:r>
              <a:rPr lang="pt-BR" smtClean="0"/>
              <a:t>conteúdos segmentados entre </a:t>
            </a:r>
            <a:r>
              <a:rPr lang="pt-BR" dirty="0" smtClean="0"/>
              <a:t>filmes, séries, programas de </a:t>
            </a:r>
            <a:r>
              <a:rPr lang="pt-BR" dirty="0" err="1" smtClean="0"/>
              <a:t>tv</a:t>
            </a:r>
            <a:r>
              <a:rPr lang="pt-BR" dirty="0" smtClean="0"/>
              <a:t>, </a:t>
            </a:r>
            <a:r>
              <a:rPr lang="pt-BR" dirty="0" err="1" smtClean="0"/>
              <a:t>kids</a:t>
            </a:r>
            <a:r>
              <a:rPr lang="pt-BR" dirty="0" smtClean="0"/>
              <a:t>... Como mostrar isso para o usuário?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DE6E7-E738-9C4A-AD9A-AABDC1C7E0D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62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Alamofire</a:t>
            </a:r>
            <a:r>
              <a:rPr lang="en-US" baseline="0" dirty="0" smtClean="0"/>
              <a:t> &gt;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AFNetworking</a:t>
            </a:r>
            <a:endParaRPr lang="en-US" dirty="0" smtClean="0"/>
          </a:p>
          <a:p>
            <a:r>
              <a:rPr lang="en-US" dirty="0" err="1" smtClean="0"/>
              <a:t>PromiseKit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projeto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morno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tivemos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dificuldades</a:t>
            </a:r>
            <a:r>
              <a:rPr lang="en-US" baseline="0" dirty="0" smtClean="0"/>
              <a:t> para </a:t>
            </a:r>
            <a:r>
              <a:rPr lang="en-US" baseline="0" dirty="0" err="1" smtClean="0"/>
              <a:t>implementar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algumas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coisas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suportadas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exemplo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cancelamento</a:t>
            </a:r>
            <a:r>
              <a:rPr lang="en-US" baseline="0" dirty="0" smtClean="0"/>
              <a:t> de promise.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DE6E7-E738-9C4A-AD9A-AABDC1C7E0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284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 rtl="0" fontAlgn="base"/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DE6E7-E738-9C4A-AD9A-AABDC1C7E0D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54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 um cat</a:t>
            </a:r>
            <a:r>
              <a:rPr lang="pt-BR" dirty="0" err="1" smtClean="0"/>
              <a:t>álogo</a:t>
            </a:r>
            <a:r>
              <a:rPr lang="pt-BR" dirty="0" smtClean="0"/>
              <a:t> com mais de 35.000 </a:t>
            </a:r>
            <a:r>
              <a:rPr lang="pt-BR" smtClean="0"/>
              <a:t>conteúdos segmentados entre </a:t>
            </a:r>
            <a:r>
              <a:rPr lang="pt-BR" dirty="0" smtClean="0"/>
              <a:t>filmes, séries, programas de </a:t>
            </a:r>
            <a:r>
              <a:rPr lang="pt-BR" dirty="0" err="1" smtClean="0"/>
              <a:t>tv</a:t>
            </a:r>
            <a:r>
              <a:rPr lang="pt-BR" dirty="0" smtClean="0"/>
              <a:t>, </a:t>
            </a:r>
            <a:r>
              <a:rPr lang="pt-BR" dirty="0" err="1" smtClean="0"/>
              <a:t>kids</a:t>
            </a:r>
            <a:r>
              <a:rPr lang="pt-BR" dirty="0" smtClean="0"/>
              <a:t>... Como mostrar isso para o usuário?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DE6E7-E738-9C4A-AD9A-AABDC1C7E0D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96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DE6E7-E738-9C4A-AD9A-AABDC1C7E0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21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DE6E7-E738-9C4A-AD9A-AABDC1C7E0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DE6E7-E738-9C4A-AD9A-AABDC1C7E0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0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DE6E7-E738-9C4A-AD9A-AABDC1C7E0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9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 um cat</a:t>
            </a:r>
            <a:r>
              <a:rPr lang="pt-BR" dirty="0" err="1" smtClean="0"/>
              <a:t>álogo</a:t>
            </a:r>
            <a:r>
              <a:rPr lang="pt-BR" dirty="0" smtClean="0"/>
              <a:t> com mais de 35.000 </a:t>
            </a:r>
            <a:r>
              <a:rPr lang="pt-BR" smtClean="0"/>
              <a:t>conteúdos segmentados entre </a:t>
            </a:r>
            <a:r>
              <a:rPr lang="pt-BR" dirty="0" smtClean="0"/>
              <a:t>filmes, séries, programas de </a:t>
            </a:r>
            <a:r>
              <a:rPr lang="pt-BR" dirty="0" err="1" smtClean="0"/>
              <a:t>tv</a:t>
            </a:r>
            <a:r>
              <a:rPr lang="pt-BR" dirty="0" smtClean="0"/>
              <a:t>, </a:t>
            </a:r>
            <a:r>
              <a:rPr lang="pt-BR" dirty="0" err="1" smtClean="0"/>
              <a:t>kids</a:t>
            </a:r>
            <a:r>
              <a:rPr lang="pt-BR" dirty="0" smtClean="0"/>
              <a:t>... Como mostrar isso para o usuário?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DE6E7-E738-9C4A-AD9A-AABDC1C7E0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53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 um cat</a:t>
            </a:r>
            <a:r>
              <a:rPr lang="pt-BR" dirty="0" err="1" smtClean="0"/>
              <a:t>álogo</a:t>
            </a:r>
            <a:r>
              <a:rPr lang="pt-BR" dirty="0" smtClean="0"/>
              <a:t> com mais de 35.000 </a:t>
            </a:r>
            <a:r>
              <a:rPr lang="pt-BR" smtClean="0"/>
              <a:t>conteúdos segmentados entre </a:t>
            </a:r>
            <a:r>
              <a:rPr lang="pt-BR" dirty="0" smtClean="0"/>
              <a:t>filmes, séries, programas de </a:t>
            </a:r>
            <a:r>
              <a:rPr lang="pt-BR" dirty="0" err="1" smtClean="0"/>
              <a:t>tv</a:t>
            </a:r>
            <a:r>
              <a:rPr lang="pt-BR" dirty="0" smtClean="0"/>
              <a:t>, </a:t>
            </a:r>
            <a:r>
              <a:rPr lang="pt-BR" dirty="0" err="1" smtClean="0"/>
              <a:t>kids</a:t>
            </a:r>
            <a:r>
              <a:rPr lang="pt-BR" dirty="0" smtClean="0"/>
              <a:t>... Como mostrar isso para o usuário?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DE6E7-E738-9C4A-AD9A-AABDC1C7E0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29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 rtl="0" fontAlgn="base"/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DE6E7-E738-9C4A-AD9A-AABDC1C7E0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5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26C7-F95B-2F4C-B132-F164367C4D92}" type="datetimeFigureOut">
              <a:rPr lang="en-US" smtClean="0"/>
              <a:t>3/10/17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DBDE-02B1-B24F-86B4-7BB50FC62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26C7-F95B-2F4C-B132-F164367C4D92}" type="datetimeFigureOut">
              <a:rPr lang="en-US" smtClean="0"/>
              <a:t>3/10/17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DBDE-02B1-B24F-86B4-7BB50FC62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26C7-F95B-2F4C-B132-F164367C4D92}" type="datetimeFigureOut">
              <a:rPr lang="en-US" smtClean="0"/>
              <a:t>3/10/17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DBDE-02B1-B24F-86B4-7BB50FC62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26C7-F95B-2F4C-B132-F164367C4D92}" type="datetimeFigureOut">
              <a:rPr lang="en-US" smtClean="0"/>
              <a:t>3/10/17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DBDE-02B1-B24F-86B4-7BB50FC62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26C7-F95B-2F4C-B132-F164367C4D92}" type="datetimeFigureOut">
              <a:rPr lang="en-US" smtClean="0"/>
              <a:t>3/10/17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DBDE-02B1-B24F-86B4-7BB50FC62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26C7-F95B-2F4C-B132-F164367C4D92}" type="datetimeFigureOut">
              <a:rPr lang="en-US" smtClean="0"/>
              <a:t>3/10/17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DBDE-02B1-B24F-86B4-7BB50FC62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26C7-F95B-2F4C-B132-F164367C4D92}" type="datetimeFigureOut">
              <a:rPr lang="en-US" smtClean="0"/>
              <a:t>3/10/17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DBDE-02B1-B24F-86B4-7BB50FC62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26C7-F95B-2F4C-B132-F164367C4D92}" type="datetimeFigureOut">
              <a:rPr lang="en-US" smtClean="0"/>
              <a:t>3/10/17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DBDE-02B1-B24F-86B4-7BB50FC62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26C7-F95B-2F4C-B132-F164367C4D92}" type="datetimeFigureOut">
              <a:rPr lang="en-US" smtClean="0"/>
              <a:t>3/10/17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DBDE-02B1-B24F-86B4-7BB50FC62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26C7-F95B-2F4C-B132-F164367C4D92}" type="datetimeFigureOut">
              <a:rPr lang="en-US" smtClean="0"/>
              <a:t>3/10/17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DBDE-02B1-B24F-86B4-7BB50FC62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26C7-F95B-2F4C-B132-F164367C4D92}" type="datetimeFigureOut">
              <a:rPr lang="en-US" smtClean="0"/>
              <a:t>3/10/17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DBDE-02B1-B24F-86B4-7BB50FC62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126C7-F95B-2F4C-B132-F164367C4D92}" type="datetimeFigureOut">
              <a:rPr lang="en-US" smtClean="0"/>
              <a:t>3/10/17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ADBDE-02B1-B24F-86B4-7BB50FC62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C7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0" y="5064854"/>
            <a:ext cx="12192000" cy="14948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 smtClean="0">
                <a:solidFill>
                  <a:schemeClr val="bg1"/>
                </a:solidFill>
                <a:latin typeface="Futura Std Book" charset="0"/>
                <a:ea typeface="Futura Std Book" charset="0"/>
                <a:cs typeface="Futura Std Book" charset="0"/>
              </a:rPr>
              <a:t>WORKSHOP LIVE CODE</a:t>
            </a:r>
            <a:r>
              <a:rPr lang="pt-BR" sz="3200" dirty="0" smtClean="0">
                <a:solidFill>
                  <a:schemeClr val="bg1"/>
                </a:solidFill>
                <a:latin typeface="Futura Std Light" charset="0"/>
                <a:ea typeface="Futura Std Light" charset="0"/>
                <a:cs typeface="Futura Std Light" charset="0"/>
              </a:rPr>
              <a:t> </a:t>
            </a:r>
          </a:p>
          <a:p>
            <a:r>
              <a:rPr lang="pt-BR" sz="3200" dirty="0" smtClean="0">
                <a:solidFill>
                  <a:schemeClr val="bg1"/>
                </a:solidFill>
                <a:latin typeface="Futura Std Book" charset="0"/>
                <a:ea typeface="Futura Std Book" charset="0"/>
                <a:cs typeface="Futura Std Book" charset="0"/>
              </a:rPr>
              <a:t>REACT JS</a:t>
            </a:r>
            <a:endParaRPr lang="en-US" sz="3200" dirty="0" smtClean="0">
              <a:solidFill>
                <a:schemeClr val="bg1"/>
              </a:solidFill>
              <a:latin typeface="Futura Std Book" charset="0"/>
              <a:ea typeface="Futura Std Book" charset="0"/>
              <a:cs typeface="Futura Std Boo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alphaModFix am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886" y="576753"/>
            <a:ext cx="4490228" cy="398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27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914400" y="3200399"/>
            <a:ext cx="6762658" cy="940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 smtClean="0">
                <a:solidFill>
                  <a:schemeClr val="bg1"/>
                </a:solidFill>
                <a:latin typeface="Futura Std Book" charset="0"/>
                <a:ea typeface="Futura Std Book" charset="0"/>
                <a:cs typeface="Futura Std Book" charset="0"/>
              </a:rPr>
              <a:t>DESVANTAGENS</a:t>
            </a:r>
            <a:endParaRPr lang="en-US" sz="4000" dirty="0" smtClean="0">
              <a:solidFill>
                <a:schemeClr val="bg1"/>
              </a:solidFill>
              <a:latin typeface="Futura Std Book" charset="0"/>
              <a:ea typeface="Futura Std Book" charset="0"/>
              <a:cs typeface="Futura Std Book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792" y="-327804"/>
            <a:ext cx="8644876" cy="767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8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C7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398713" y="316594"/>
            <a:ext cx="7658698" cy="2709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bg1"/>
                </a:solidFill>
                <a:latin typeface="Futura Std Book" charset="0"/>
                <a:ea typeface="Futura Std Book" charset="0"/>
                <a:cs typeface="Futura Std Book" charset="0"/>
              </a:rPr>
              <a:t>WORKSHOP </a:t>
            </a:r>
            <a:r>
              <a:rPr lang="pt-BR" sz="1400" dirty="0">
                <a:solidFill>
                  <a:schemeClr val="bg1"/>
                </a:solidFill>
                <a:latin typeface="Futura Std Book" charset="0"/>
                <a:ea typeface="Futura Std Book" charset="0"/>
                <a:cs typeface="Futura Std Book" charset="0"/>
              </a:rPr>
              <a:t>• REACT JS</a:t>
            </a:r>
            <a:endParaRPr lang="en-US" sz="1400" b="1" dirty="0">
              <a:solidFill>
                <a:schemeClr val="bg1"/>
              </a:solidFill>
              <a:latin typeface="Futura Std Book" charset="0"/>
              <a:ea typeface="Futura Std Book" charset="0"/>
              <a:cs typeface="Futura Std Book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99486" y="2346384"/>
            <a:ext cx="11792514" cy="45116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Futura Std Book" charset="0"/>
                <a:ea typeface="Futura Std Book" charset="0"/>
                <a:cs typeface="Futura Std Book" charset="0"/>
              </a:rPr>
              <a:t>VERBOSO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Futura Std Book" charset="0"/>
                <a:ea typeface="Futura Std Book" charset="0"/>
                <a:cs typeface="Futura Std Book" charset="0"/>
              </a:rPr>
              <a:t>FACIL DE CHEGAR EM UM DEAD-END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Futura Std Book" charset="0"/>
                <a:ea typeface="Futura Std Book" charset="0"/>
                <a:cs typeface="Futura Std Book" charset="0"/>
              </a:rPr>
              <a:t>CURVA DE APRENDIZADO</a:t>
            </a:r>
          </a:p>
          <a:p>
            <a:pPr algn="l"/>
            <a:endParaRPr lang="en-US" sz="3200" dirty="0" smtClean="0">
              <a:solidFill>
                <a:schemeClr val="bg1"/>
              </a:solidFill>
              <a:latin typeface="Futura Std Book" charset="0"/>
              <a:ea typeface="Futura Std Book" charset="0"/>
              <a:cs typeface="Futura Std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45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914400" y="3200399"/>
            <a:ext cx="6762658" cy="940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 smtClean="0">
                <a:solidFill>
                  <a:schemeClr val="bg1"/>
                </a:solidFill>
                <a:latin typeface="Futura Std Book" charset="0"/>
                <a:ea typeface="Futura Std Book" charset="0"/>
                <a:cs typeface="Futura Std Book" charset="0"/>
              </a:rPr>
              <a:t>ONDE VIVE ?</a:t>
            </a:r>
            <a:endParaRPr lang="en-US" sz="4000" dirty="0" smtClean="0">
              <a:solidFill>
                <a:schemeClr val="bg1"/>
              </a:solidFill>
              <a:latin typeface="Futura Std Book" charset="0"/>
              <a:ea typeface="Futura Std Book" charset="0"/>
              <a:cs typeface="Futura Std Book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792" y="-327804"/>
            <a:ext cx="8644876" cy="767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8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99" y="1959467"/>
            <a:ext cx="4779034" cy="26172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738" y="3969913"/>
            <a:ext cx="3967193" cy="22306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969" y="4487391"/>
            <a:ext cx="2634498" cy="11956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953" y="3052083"/>
            <a:ext cx="2893205" cy="5924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28" y="2902648"/>
            <a:ext cx="2697715" cy="8430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35999" y="1166108"/>
            <a:ext cx="68017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https://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github.com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/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facebook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/react/wiki/sites-using-react</a:t>
            </a:r>
          </a:p>
          <a:p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06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914400" y="3200399"/>
            <a:ext cx="6762658" cy="940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 smtClean="0">
                <a:solidFill>
                  <a:schemeClr val="bg1"/>
                </a:solidFill>
                <a:latin typeface="Futura Std Book" charset="0"/>
                <a:ea typeface="Futura Std Book" charset="0"/>
                <a:cs typeface="Futura Std Book" charset="0"/>
              </a:rPr>
              <a:t>TOOLS DE DESENVOLVIMENTO</a:t>
            </a:r>
            <a:endParaRPr lang="en-US" sz="4000" dirty="0" smtClean="0">
              <a:solidFill>
                <a:schemeClr val="bg1"/>
              </a:solidFill>
              <a:latin typeface="Futura Std Book" charset="0"/>
              <a:ea typeface="Futura Std Book" charset="0"/>
              <a:cs typeface="Futura Std Book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792" y="-327804"/>
            <a:ext cx="8644876" cy="767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41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C7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398713" y="316594"/>
            <a:ext cx="7658698" cy="2709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bg1"/>
                </a:solidFill>
                <a:latin typeface="Futura Std Book" charset="0"/>
                <a:ea typeface="Futura Std Book" charset="0"/>
                <a:cs typeface="Futura Std Book" charset="0"/>
              </a:rPr>
              <a:t>WORKSHOP </a:t>
            </a:r>
            <a:r>
              <a:rPr lang="pt-BR" sz="1400" dirty="0">
                <a:solidFill>
                  <a:schemeClr val="bg1"/>
                </a:solidFill>
                <a:latin typeface="Futura Std Book" charset="0"/>
                <a:ea typeface="Futura Std Book" charset="0"/>
                <a:cs typeface="Futura Std Book" charset="0"/>
              </a:rPr>
              <a:t>• REACT JS</a:t>
            </a:r>
            <a:endParaRPr lang="en-US" sz="1400" b="1" dirty="0">
              <a:solidFill>
                <a:schemeClr val="bg1"/>
              </a:solidFill>
              <a:latin typeface="Futura Std Book" charset="0"/>
              <a:ea typeface="Futura Std Book" charset="0"/>
              <a:cs typeface="Futura Std Book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99486" y="2346384"/>
            <a:ext cx="11792514" cy="45116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n-US" sz="2800" dirty="0" smtClean="0">
              <a:solidFill>
                <a:schemeClr val="bg1"/>
              </a:solidFill>
              <a:latin typeface="Futura Std Book" charset="0"/>
              <a:ea typeface="Futura Std Book" charset="0"/>
              <a:cs typeface="Futura Std Book" charset="0"/>
            </a:endParaRPr>
          </a:p>
          <a:p>
            <a:pPr algn="l">
              <a:lnSpc>
                <a:spcPct val="150000"/>
              </a:lnSpc>
            </a:pPr>
            <a:endParaRPr lang="en-US" sz="2800" dirty="0">
              <a:solidFill>
                <a:schemeClr val="bg1"/>
              </a:solidFill>
              <a:latin typeface="Futura Std Book" charset="0"/>
              <a:ea typeface="Futura Std Book" charset="0"/>
              <a:cs typeface="Futura Std Book" charset="0"/>
            </a:endParaRP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Futura Std Book" charset="0"/>
                <a:ea typeface="Futura Std Book" charset="0"/>
                <a:cs typeface="Futura Std Book" charset="0"/>
              </a:rPr>
              <a:t>NODE (INSTALAÇÃO DE PACOTES)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Futura Std Book" charset="0"/>
                <a:ea typeface="Futura Std Book" charset="0"/>
                <a:cs typeface="Futura Std Book" charset="0"/>
              </a:rPr>
              <a:t>REACT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Futura Std Book" charset="0"/>
                <a:ea typeface="Futura Std Book" charset="0"/>
                <a:cs typeface="Futura Std Book" charset="0"/>
              </a:rPr>
              <a:t>REACT-DOM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Futura Std Book" charset="0"/>
                <a:ea typeface="Futura Std Book" charset="0"/>
                <a:cs typeface="Futura Std Book" charset="0"/>
              </a:rPr>
              <a:t>REACT-ROUTER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Futura Std Book" charset="0"/>
                <a:ea typeface="Futura Std Book" charset="0"/>
                <a:cs typeface="Futura Std Book" charset="0"/>
              </a:rPr>
              <a:t>WEBPACK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Futura Std Book" charset="0"/>
                <a:ea typeface="Futura Std Book" charset="0"/>
                <a:cs typeface="Futura Std Book" charset="0"/>
              </a:rPr>
              <a:t>BABEL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Futura Std Book" charset="0"/>
                <a:ea typeface="Futura Std Book" charset="0"/>
                <a:cs typeface="Futura Std Book" charset="0"/>
              </a:rPr>
              <a:t>REACT DEVELOPER TOOLS (CHROME &amp; FIREFOX)</a:t>
            </a:r>
          </a:p>
          <a:p>
            <a:pPr algn="l"/>
            <a:endParaRPr lang="en-US" sz="3200" dirty="0" smtClean="0">
              <a:solidFill>
                <a:schemeClr val="bg1"/>
              </a:solidFill>
              <a:latin typeface="Futura Std Book" charset="0"/>
              <a:ea typeface="Futura Std Book" charset="0"/>
              <a:cs typeface="Futura Std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53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914400" y="3200399"/>
            <a:ext cx="6762658" cy="940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 smtClean="0">
                <a:solidFill>
                  <a:schemeClr val="bg1"/>
                </a:solidFill>
                <a:latin typeface="Futura Std Book" charset="0"/>
                <a:ea typeface="Futura Std Book" charset="0"/>
                <a:cs typeface="Futura Std Book" charset="0"/>
              </a:rPr>
              <a:t>PROJETO</a:t>
            </a:r>
          </a:p>
          <a:p>
            <a:pPr algn="l"/>
            <a:r>
              <a:rPr lang="en-US" sz="4000" dirty="0" smtClean="0">
                <a:solidFill>
                  <a:schemeClr val="bg1"/>
                </a:solidFill>
                <a:latin typeface="Futura Std Book" charset="0"/>
                <a:ea typeface="Futura Std Book" charset="0"/>
                <a:cs typeface="Futura Std Book" charset="0"/>
              </a:rPr>
              <a:t>TODO LIST</a:t>
            </a:r>
            <a:endParaRPr lang="pt-BR" sz="4000" dirty="0">
              <a:solidFill>
                <a:schemeClr val="bg1"/>
              </a:solidFill>
              <a:latin typeface="Futura Std Book" charset="0"/>
              <a:ea typeface="Futura Std Book" charset="0"/>
              <a:cs typeface="Futura Std Book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792" y="-327804"/>
            <a:ext cx="8644876" cy="767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306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914400" y="3200399"/>
            <a:ext cx="6762658" cy="940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dirty="0" smtClean="0">
                <a:solidFill>
                  <a:schemeClr val="bg1"/>
                </a:solidFill>
                <a:latin typeface="Futura Std Book" charset="0"/>
                <a:ea typeface="Futura Std Book" charset="0"/>
                <a:cs typeface="Futura Std Book" charset="0"/>
              </a:rPr>
              <a:t>COMPONENTES</a:t>
            </a:r>
            <a:endParaRPr lang="pt-BR" sz="4000" dirty="0">
              <a:solidFill>
                <a:schemeClr val="bg1"/>
              </a:solidFill>
              <a:latin typeface="Futura Std Book" charset="0"/>
              <a:ea typeface="Futura Std Book" charset="0"/>
              <a:cs typeface="Futura Std Book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792" y="-327804"/>
            <a:ext cx="8644876" cy="767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6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C7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398713" y="316594"/>
            <a:ext cx="7658698" cy="2709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bg1"/>
                </a:solidFill>
                <a:latin typeface="Futura Std Book" charset="0"/>
                <a:ea typeface="Futura Std Book" charset="0"/>
                <a:cs typeface="Futura Std Book" charset="0"/>
              </a:rPr>
              <a:t>WORKSHOP </a:t>
            </a:r>
            <a:r>
              <a:rPr lang="pt-BR" sz="1400" dirty="0">
                <a:solidFill>
                  <a:schemeClr val="bg1"/>
                </a:solidFill>
                <a:latin typeface="Futura Std Book" charset="0"/>
                <a:ea typeface="Futura Std Book" charset="0"/>
                <a:cs typeface="Futura Std Book" charset="0"/>
              </a:rPr>
              <a:t>• REACT JS</a:t>
            </a:r>
            <a:endParaRPr lang="en-US" sz="1400" b="1" dirty="0">
              <a:solidFill>
                <a:schemeClr val="bg1"/>
              </a:solidFill>
              <a:latin typeface="Futura Std Book" charset="0"/>
              <a:ea typeface="Futura Std Book" charset="0"/>
              <a:cs typeface="Futura Std Book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99486" y="2346384"/>
            <a:ext cx="11792514" cy="45116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n-US" sz="2800" dirty="0" smtClean="0">
              <a:solidFill>
                <a:schemeClr val="bg1"/>
              </a:solidFill>
              <a:latin typeface="Futura Std Book" charset="0"/>
              <a:ea typeface="Futura Std Book" charset="0"/>
              <a:cs typeface="Futura Std Book" charset="0"/>
            </a:endParaRPr>
          </a:p>
          <a:p>
            <a:pPr algn="l">
              <a:lnSpc>
                <a:spcPct val="150000"/>
              </a:lnSpc>
            </a:pPr>
            <a:endParaRPr lang="en-US" sz="2800" dirty="0">
              <a:solidFill>
                <a:schemeClr val="bg1"/>
              </a:solidFill>
              <a:latin typeface="Futura Std Book" charset="0"/>
              <a:ea typeface="Futura Std Book" charset="0"/>
              <a:cs typeface="Futura Std Book" charset="0"/>
            </a:endParaRP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Futura Std Book" charset="0"/>
                <a:ea typeface="Futura Std Book" charset="0"/>
                <a:cs typeface="Futura Std Book" charset="0"/>
              </a:rPr>
              <a:t>PENSANDO EM COMPONENTES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Futura Std Book" charset="0"/>
                <a:ea typeface="Futura Std Book" charset="0"/>
                <a:cs typeface="Futura Std Book" charset="0"/>
              </a:rPr>
              <a:t>JSX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Futura Std Book" charset="0"/>
                <a:ea typeface="Futura Std Book" charset="0"/>
                <a:cs typeface="Futura Std Book" charset="0"/>
              </a:rPr>
              <a:t>STATEFUL COMPONENTS VS STATELESS COMPONENTS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Futura Std Book" charset="0"/>
                <a:ea typeface="Futura Std Book" charset="0"/>
                <a:cs typeface="Futura Std Book" charset="0"/>
              </a:rPr>
              <a:t>STATE VS PROPS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Futura Std Book" charset="0"/>
                <a:ea typeface="Futura Std Book" charset="0"/>
                <a:cs typeface="Futura Std Book" charset="0"/>
              </a:rPr>
              <a:t>LIFE CYCLE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Futura Std Book" charset="0"/>
                <a:ea typeface="Futura Std Book" charset="0"/>
                <a:cs typeface="Futura Std Book" charset="0"/>
              </a:rPr>
              <a:t>PURE COMPONENTS VS SHOULDUPDATE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Futura Std Book" charset="0"/>
                <a:ea typeface="Futura Std Book" charset="0"/>
                <a:cs typeface="Futura Std Book" charset="0"/>
              </a:rPr>
              <a:t>CHILDREN</a:t>
            </a:r>
          </a:p>
          <a:p>
            <a:pPr algn="l"/>
            <a:endParaRPr lang="en-US" sz="3200" dirty="0" smtClean="0">
              <a:solidFill>
                <a:schemeClr val="bg1"/>
              </a:solidFill>
              <a:latin typeface="Futura Std Book" charset="0"/>
              <a:ea typeface="Futura Std Book" charset="0"/>
              <a:cs typeface="Futura Std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62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914400" y="3200399"/>
            <a:ext cx="6762658" cy="940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dirty="0" smtClean="0">
                <a:solidFill>
                  <a:schemeClr val="bg1"/>
                </a:solidFill>
                <a:latin typeface="Futura Std Book" charset="0"/>
                <a:ea typeface="Futura Std Book" charset="0"/>
                <a:cs typeface="Futura Std Book" charset="0"/>
              </a:rPr>
              <a:t>TODO LIST</a:t>
            </a:r>
          </a:p>
          <a:p>
            <a:pPr algn="l"/>
            <a:r>
              <a:rPr lang="en-US" sz="4000" dirty="0" smtClean="0">
                <a:solidFill>
                  <a:schemeClr val="bg1"/>
                </a:solidFill>
                <a:latin typeface="Futura Std Book" charset="0"/>
                <a:ea typeface="Futura Std Book" charset="0"/>
                <a:cs typeface="Futura Std Book" charset="0"/>
              </a:rPr>
              <a:t>COMPONENTS</a:t>
            </a:r>
            <a:endParaRPr lang="pt-BR" sz="4000" dirty="0">
              <a:solidFill>
                <a:schemeClr val="bg1"/>
              </a:solidFill>
              <a:latin typeface="Futura Std Book" charset="0"/>
              <a:ea typeface="Futura Std Book" charset="0"/>
              <a:cs typeface="Futura Std Book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792" y="-327804"/>
            <a:ext cx="8644876" cy="767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13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97071" y="4359906"/>
            <a:ext cx="2352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Futura Std Book" charset="0"/>
                <a:ea typeface="Futura Std Book" charset="0"/>
                <a:cs typeface="Futura Std Book" charset="0"/>
              </a:rPr>
              <a:t>FRONT-END LEAD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Futura Std Book" charset="0"/>
              <a:ea typeface="Futura Std Book" charset="0"/>
              <a:cs typeface="Futura Std Book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97071" y="5095102"/>
            <a:ext cx="3598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Futura Std Book" charset="0"/>
                <a:ea typeface="Futura Std Book" charset="0"/>
                <a:cs typeface="Futura Std Book" charset="0"/>
              </a:rPr>
              <a:t>leonardo.vitale@outlook.com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Futura Std Book" charset="0"/>
              <a:ea typeface="Futura Std Book" charset="0"/>
              <a:cs typeface="Futura Std Book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97071" y="5595240"/>
            <a:ext cx="2686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Futura Std Book" charset="0"/>
                <a:ea typeface="Futura Std Book" charset="0"/>
                <a:cs typeface="Futura Std Book" charset="0"/>
              </a:rPr>
              <a:t>github.com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Futura Std Book" charset="0"/>
                <a:ea typeface="Futura Std Book" charset="0"/>
                <a:cs typeface="Futura Std Book" charset="0"/>
              </a:rPr>
              <a:t>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Futura Std Book" charset="0"/>
                <a:ea typeface="Futura Std Book" charset="0"/>
                <a:cs typeface="Futura Std Book" charset="0"/>
              </a:rPr>
              <a:t>LeoVitale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Futura Std Book" charset="0"/>
              <a:ea typeface="Futura Std Book" charset="0"/>
              <a:cs typeface="Futura Std Book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50" y="3250712"/>
            <a:ext cx="2744638" cy="27446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alphaModFix amt="14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 trans="6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792" y="-327804"/>
            <a:ext cx="8644876" cy="7677509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3797071" y="3944786"/>
            <a:ext cx="3439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Futura Std Book" charset="0"/>
                <a:ea typeface="Futura Std Book" charset="0"/>
                <a:cs typeface="Futura Std Book" charset="0"/>
              </a:rPr>
              <a:t>LEONARDO TADEU VITALE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Futura Std Book" charset="0"/>
              <a:ea typeface="Futura Std Book" charset="0"/>
              <a:cs typeface="Futura Std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80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C7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398713" y="316594"/>
            <a:ext cx="7658698" cy="2709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bg1"/>
                </a:solidFill>
                <a:latin typeface="Futura Std Book" charset="0"/>
                <a:ea typeface="Futura Std Book" charset="0"/>
                <a:cs typeface="Futura Std Book" charset="0"/>
              </a:rPr>
              <a:t>WORKSHOP </a:t>
            </a:r>
            <a:r>
              <a:rPr lang="pt-BR" sz="1400" dirty="0">
                <a:solidFill>
                  <a:schemeClr val="bg1"/>
                </a:solidFill>
                <a:latin typeface="Futura Std Book" charset="0"/>
                <a:ea typeface="Futura Std Book" charset="0"/>
                <a:cs typeface="Futura Std Book" charset="0"/>
              </a:rPr>
              <a:t>• REACT JS</a:t>
            </a:r>
            <a:endParaRPr lang="en-US" sz="1400" b="1" dirty="0">
              <a:solidFill>
                <a:schemeClr val="bg1"/>
              </a:solidFill>
              <a:latin typeface="Futura Std Book" charset="0"/>
              <a:ea typeface="Futura Std Book" charset="0"/>
              <a:cs typeface="Futura Std Book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99486" y="2346384"/>
            <a:ext cx="11792514" cy="45116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n-US" sz="2800" dirty="0" smtClean="0">
              <a:solidFill>
                <a:schemeClr val="bg1"/>
              </a:solidFill>
              <a:latin typeface="Futura Std Book" charset="0"/>
              <a:ea typeface="Futura Std Book" charset="0"/>
              <a:cs typeface="Futura Std Book" charset="0"/>
            </a:endParaRPr>
          </a:p>
          <a:p>
            <a:pPr algn="l">
              <a:lnSpc>
                <a:spcPct val="150000"/>
              </a:lnSpc>
            </a:pPr>
            <a:endParaRPr lang="en-US" sz="2800" dirty="0">
              <a:solidFill>
                <a:schemeClr val="bg1"/>
              </a:solidFill>
              <a:latin typeface="Futura Std Book" charset="0"/>
              <a:ea typeface="Futura Std Book" charset="0"/>
              <a:cs typeface="Futura Std Book" charset="0"/>
            </a:endParaRP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Futura Std Book" charset="0"/>
                <a:ea typeface="Futura Std Book" charset="0"/>
                <a:cs typeface="Futura Std Book" charset="0"/>
              </a:rPr>
              <a:t>PENSANDO EM COMPONENTES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Futura Std Book" charset="0"/>
                <a:ea typeface="Futura Std Book" charset="0"/>
                <a:cs typeface="Futura Std Book" charset="0"/>
              </a:rPr>
              <a:t>JSX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Futura Std Book" charset="0"/>
                <a:ea typeface="Futura Std Book" charset="0"/>
                <a:cs typeface="Futura Std Book" charset="0"/>
              </a:rPr>
              <a:t>STATEFUL COMPONENTS VS STATELESS COMPONENTS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Futura Std Book" charset="0"/>
                <a:ea typeface="Futura Std Book" charset="0"/>
                <a:cs typeface="Futura Std Book" charset="0"/>
              </a:rPr>
              <a:t>STATE VS PROPS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Futura Std Book" charset="0"/>
                <a:ea typeface="Futura Std Book" charset="0"/>
                <a:cs typeface="Futura Std Book" charset="0"/>
              </a:rPr>
              <a:t>LIFE CYCLE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Futura Std Book" charset="0"/>
                <a:ea typeface="Futura Std Book" charset="0"/>
                <a:cs typeface="Futura Std Book" charset="0"/>
              </a:rPr>
              <a:t>PURE COMPONENTS VS SHOULDUPDATE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Futura Std Book" charset="0"/>
                <a:ea typeface="Futura Std Book" charset="0"/>
                <a:cs typeface="Futura Std Book" charset="0"/>
              </a:rPr>
              <a:t>CHILDREN</a:t>
            </a:r>
          </a:p>
          <a:p>
            <a:pPr algn="l"/>
            <a:endParaRPr lang="en-US" sz="3200" dirty="0" smtClean="0">
              <a:solidFill>
                <a:schemeClr val="bg1"/>
              </a:solidFill>
              <a:latin typeface="Futura Std Book" charset="0"/>
              <a:ea typeface="Futura Std Book" charset="0"/>
              <a:cs typeface="Futura Std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48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914400" y="3200399"/>
            <a:ext cx="6762658" cy="940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dirty="0" smtClean="0">
                <a:solidFill>
                  <a:schemeClr val="bg1"/>
                </a:solidFill>
                <a:latin typeface="Futura Std Book" charset="0"/>
                <a:ea typeface="Futura Std Book" charset="0"/>
                <a:cs typeface="Futura Std Book" charset="0"/>
              </a:rPr>
              <a:t>FIM</a:t>
            </a:r>
            <a:endParaRPr lang="pt-BR" sz="4000" dirty="0">
              <a:solidFill>
                <a:schemeClr val="bg1"/>
              </a:solidFill>
              <a:latin typeface="Futura Std Book" charset="0"/>
              <a:ea typeface="Futura Std Book" charset="0"/>
              <a:cs typeface="Futura Std Book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792" y="-327804"/>
            <a:ext cx="8644876" cy="767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24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914400" y="3200400"/>
            <a:ext cx="6762658" cy="5550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 smtClean="0">
                <a:solidFill>
                  <a:schemeClr val="bg1"/>
                </a:solidFill>
                <a:latin typeface="Futura Std Book" charset="0"/>
                <a:ea typeface="Futura Std Book" charset="0"/>
                <a:cs typeface="Futura Std Book" charset="0"/>
              </a:rPr>
              <a:t>O QUE É REACT ?</a:t>
            </a:r>
            <a:endParaRPr lang="en-US" sz="4000" dirty="0" smtClean="0">
              <a:solidFill>
                <a:schemeClr val="bg1"/>
              </a:solidFill>
              <a:latin typeface="Futura Std Book" charset="0"/>
              <a:ea typeface="Futura Std Book" charset="0"/>
              <a:cs typeface="Futura Std Book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792" y="-327804"/>
            <a:ext cx="8644876" cy="767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67591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C7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398713" y="316594"/>
            <a:ext cx="7658698" cy="2709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smtClean="0">
                <a:solidFill>
                  <a:schemeClr val="bg1"/>
                </a:solidFill>
                <a:latin typeface="Futura Std Book" charset="0"/>
                <a:ea typeface="Futura Std Book" charset="0"/>
                <a:cs typeface="Futura Std Book" charset="0"/>
              </a:rPr>
              <a:t>WORKSHOP </a:t>
            </a:r>
            <a:r>
              <a:rPr lang="pt-BR" sz="1400" dirty="0" smtClean="0">
                <a:solidFill>
                  <a:schemeClr val="bg1"/>
                </a:solidFill>
                <a:latin typeface="Futura Std Book" charset="0"/>
                <a:ea typeface="Futura Std Book" charset="0"/>
                <a:cs typeface="Futura Std Book" charset="0"/>
              </a:rPr>
              <a:t>• REACT JS</a:t>
            </a:r>
            <a:endParaRPr lang="en-US" sz="1400" b="1" dirty="0">
              <a:solidFill>
                <a:schemeClr val="bg1"/>
              </a:solidFill>
              <a:latin typeface="Futura Std Book" charset="0"/>
              <a:ea typeface="Futura Std Book" charset="0"/>
              <a:cs typeface="Futura Std Book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98713" y="2668886"/>
            <a:ext cx="11487714" cy="41891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O </a:t>
            </a:r>
            <a:r>
              <a:rPr lang="pt-BR" sz="2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REACT </a:t>
            </a:r>
            <a:r>
              <a:rPr lang="pt-BR" sz="2800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É UMA BIBLIOTECA JAVASCRIPT DO FACEBOOK PARA CONSTRUIR INTERFACES DE USUÁRIO, EM TRADUÇÃO LIVRE. DIFERENTEMENTE DO BACKBONE.JS, ANGULARJS, EMBER E OUTROS QUE FORNECEM TODOS OS COMPONENTES NECESSÁRIOS PARA UMA APLICAÇÃO FRONT-END, O </a:t>
            </a:r>
            <a:r>
              <a:rPr lang="pt-BR" sz="2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REACT</a:t>
            </a:r>
            <a:r>
              <a:rPr lang="pt-BR" sz="2800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 SE PREOCUPA APENAS COM A PARTE DE VIEW.</a:t>
            </a:r>
          </a:p>
          <a:p>
            <a:pPr algn="l">
              <a:lnSpc>
                <a:spcPct val="150000"/>
              </a:lnSpc>
            </a:pPr>
            <a:endParaRPr lang="en-US" sz="2800" dirty="0" smtClean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792" y="-327804"/>
            <a:ext cx="8644876" cy="767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914400" y="3200400"/>
            <a:ext cx="6762658" cy="6086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 smtClean="0">
                <a:solidFill>
                  <a:schemeClr val="bg1"/>
                </a:solidFill>
                <a:latin typeface="Futura Std Book" charset="0"/>
                <a:ea typeface="Futura Std Book" charset="0"/>
                <a:cs typeface="Futura Std Book" charset="0"/>
              </a:rPr>
              <a:t>VIRTUAL DOM</a:t>
            </a:r>
            <a:endParaRPr lang="en-US" sz="4000" dirty="0" smtClean="0">
              <a:solidFill>
                <a:schemeClr val="bg1"/>
              </a:solidFill>
              <a:latin typeface="Futura Std Book" charset="0"/>
              <a:ea typeface="Futura Std Book" charset="0"/>
              <a:cs typeface="Futura Std Book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792" y="-327804"/>
            <a:ext cx="8644876" cy="767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8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C7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398713" y="316594"/>
            <a:ext cx="7658698" cy="2709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bg1"/>
                </a:solidFill>
                <a:latin typeface="Futura Std Book" charset="0"/>
                <a:ea typeface="Futura Std Book" charset="0"/>
                <a:cs typeface="Futura Std Book" charset="0"/>
              </a:rPr>
              <a:t>WORKSHOP </a:t>
            </a:r>
            <a:r>
              <a:rPr lang="pt-BR" sz="1400" dirty="0">
                <a:solidFill>
                  <a:schemeClr val="bg1"/>
                </a:solidFill>
                <a:latin typeface="Futura Std Book" charset="0"/>
                <a:ea typeface="Futura Std Book" charset="0"/>
                <a:cs typeface="Futura Std Book" charset="0"/>
              </a:rPr>
              <a:t>• REACT JS</a:t>
            </a:r>
            <a:endParaRPr lang="en-US" sz="1400" b="1" dirty="0">
              <a:solidFill>
                <a:schemeClr val="bg1"/>
              </a:solidFill>
              <a:latin typeface="Futura Std Book" charset="0"/>
              <a:ea typeface="Futura Std Book" charset="0"/>
              <a:cs typeface="Futura Std Book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792" y="-327804"/>
            <a:ext cx="8644876" cy="7677509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398713" y="2926080"/>
            <a:ext cx="11487714" cy="39308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3200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REPRESENTA EM JAVASCRIPT(MEMÓRIA) O DOM REAL DA SUA APLICAÇÃO</a:t>
            </a:r>
            <a:br>
              <a:rPr lang="en-US" sz="3200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</a:br>
            <a:endParaRPr lang="en-US" sz="3200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  <a:p>
            <a:pPr algn="l">
              <a:lnSpc>
                <a:spcPct val="100000"/>
              </a:lnSpc>
            </a:pPr>
            <a:r>
              <a:rPr lang="en-US" sz="3200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VEIO PARA RESOLVER O PROBLEMA DE MANIPULAÇÃO DIRETA O DOM, PORQUE FAZER ISSO </a:t>
            </a:r>
            <a:r>
              <a:rPr lang="en-US" sz="3200" dirty="0" err="1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É</a:t>
            </a:r>
            <a:r>
              <a:rPr lang="en-US" sz="3200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 LENTO E GERA POSSÍVEIS PROBLEMAS DE PERFORMANCE</a:t>
            </a:r>
            <a:br>
              <a:rPr lang="en-US" sz="3200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</a:br>
            <a:endParaRPr lang="en-US" sz="3200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  <a:p>
            <a:pPr algn="l">
              <a:lnSpc>
                <a:spcPct val="150000"/>
              </a:lnSpc>
            </a:pPr>
            <a:r>
              <a:rPr lang="en-US" sz="3200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DESTRUIR </a:t>
            </a:r>
            <a:r>
              <a:rPr lang="en-US" sz="3200" dirty="0" err="1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É</a:t>
            </a:r>
            <a:r>
              <a:rPr lang="en-US" sz="3200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 MELHOR QUE REFORMAR</a:t>
            </a:r>
          </a:p>
          <a:p>
            <a:pPr algn="l">
              <a:lnSpc>
                <a:spcPct val="150000"/>
              </a:lnSpc>
            </a:pPr>
            <a:endParaRPr lang="en-US" sz="2800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07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914400" y="3200400"/>
            <a:ext cx="6762658" cy="322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 smtClean="0">
                <a:solidFill>
                  <a:schemeClr val="bg1"/>
                </a:solidFill>
                <a:latin typeface="Futura Std Book" charset="0"/>
                <a:ea typeface="Futura Std Book" charset="0"/>
                <a:cs typeface="Futura Std Book" charset="0"/>
              </a:rPr>
              <a:t>FRAMEWORK VS LIBRARY</a:t>
            </a:r>
            <a:endParaRPr lang="en-US" sz="4000" dirty="0" smtClean="0">
              <a:solidFill>
                <a:schemeClr val="bg1"/>
              </a:solidFill>
              <a:latin typeface="Futura Std Book" charset="0"/>
              <a:ea typeface="Futura Std Book" charset="0"/>
              <a:cs typeface="Futura Std Book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792" y="-327804"/>
            <a:ext cx="8644876" cy="767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0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914400" y="3200399"/>
            <a:ext cx="6762658" cy="940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 smtClean="0">
                <a:solidFill>
                  <a:schemeClr val="bg1"/>
                </a:solidFill>
                <a:latin typeface="Futura Std Book" charset="0"/>
                <a:ea typeface="Futura Std Book" charset="0"/>
                <a:cs typeface="Futura Std Book" charset="0"/>
              </a:rPr>
              <a:t>VANTAGENS</a:t>
            </a:r>
            <a:endParaRPr lang="en-US" sz="4000" dirty="0" smtClean="0">
              <a:solidFill>
                <a:schemeClr val="bg1"/>
              </a:solidFill>
              <a:latin typeface="Futura Std Book" charset="0"/>
              <a:ea typeface="Futura Std Book" charset="0"/>
              <a:cs typeface="Futura Std Book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792" y="-327804"/>
            <a:ext cx="8644876" cy="767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23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C7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398713" y="316594"/>
            <a:ext cx="7658698" cy="2709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bg1"/>
                </a:solidFill>
                <a:latin typeface="Futura Std Book" charset="0"/>
                <a:ea typeface="Futura Std Book" charset="0"/>
                <a:cs typeface="Futura Std Book" charset="0"/>
              </a:rPr>
              <a:t>WORKSHOP </a:t>
            </a:r>
            <a:r>
              <a:rPr lang="pt-BR" sz="1400" dirty="0">
                <a:solidFill>
                  <a:schemeClr val="bg1"/>
                </a:solidFill>
                <a:latin typeface="Futura Std Book" charset="0"/>
                <a:ea typeface="Futura Std Book" charset="0"/>
                <a:cs typeface="Futura Std Book" charset="0"/>
              </a:rPr>
              <a:t>• REACT JS</a:t>
            </a:r>
            <a:endParaRPr lang="en-US" sz="1400" b="1" dirty="0">
              <a:solidFill>
                <a:schemeClr val="bg1"/>
              </a:solidFill>
              <a:latin typeface="Futura Std Book" charset="0"/>
              <a:ea typeface="Futura Std Book" charset="0"/>
              <a:cs typeface="Futura Std Book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99486" y="2346384"/>
            <a:ext cx="11792514" cy="45116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Futura Std Book" charset="0"/>
                <a:ea typeface="Futura Std Book" charset="0"/>
                <a:cs typeface="Futura Std Book" charset="0"/>
              </a:rPr>
              <a:t>FACILIDADE EM CRIAR COMPONENTES PEQUENOS E REUTILIZÁVEIS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Futura Std Book" charset="0"/>
                <a:ea typeface="Futura Std Book" charset="0"/>
                <a:cs typeface="Futura Std Book" charset="0"/>
              </a:rPr>
              <a:t>VIRTUAL DOM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Futura Std Book" charset="0"/>
                <a:ea typeface="Futura Std Book" charset="0"/>
                <a:cs typeface="Futura Std Book" charset="0"/>
              </a:rPr>
              <a:t>JSX 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Futura Std Book" charset="0"/>
                <a:ea typeface="Futura Std Book" charset="0"/>
                <a:cs typeface="Futura Std Book" charset="0"/>
              </a:rPr>
              <a:t>PODE RODAR NO LADO DO SERVIDOR 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Futura Std Book" charset="0"/>
                <a:ea typeface="Futura Std Book" charset="0"/>
                <a:cs typeface="Futura Std Book" charset="0"/>
              </a:rPr>
              <a:t>MARKUP E LÓGICA UNIFICADAS</a:t>
            </a:r>
          </a:p>
          <a:p>
            <a:pPr algn="l"/>
            <a:endParaRPr lang="en-US" sz="3200" dirty="0" smtClean="0">
              <a:solidFill>
                <a:schemeClr val="bg1"/>
              </a:solidFill>
              <a:latin typeface="Futura Std Book" charset="0"/>
              <a:ea typeface="Futura Std Book" charset="0"/>
              <a:cs typeface="Futura Std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06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2839</TotalTime>
  <Words>516</Words>
  <Application>Microsoft Macintosh PowerPoint</Application>
  <PresentationFormat>Widescreen</PresentationFormat>
  <Paragraphs>98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Futura Medium</vt:lpstr>
      <vt:lpstr>Futura Std Book</vt:lpstr>
      <vt:lpstr>Futura Std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 Gomes Lamas Otero</dc:creator>
  <cp:lastModifiedBy>Leonardo Vitale</cp:lastModifiedBy>
  <cp:revision>144</cp:revision>
  <cp:lastPrinted>2016-11-28T12:00:38Z</cp:lastPrinted>
  <dcterms:created xsi:type="dcterms:W3CDTF">2016-11-27T20:22:25Z</dcterms:created>
  <dcterms:modified xsi:type="dcterms:W3CDTF">2017-03-10T23:57:46Z</dcterms:modified>
</cp:coreProperties>
</file>