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7" autoAdjust="0"/>
    <p:restoredTop sz="92281" autoAdjust="0"/>
  </p:normalViewPr>
  <p:slideViewPr>
    <p:cSldViewPr snapToGrid="0">
      <p:cViewPr varScale="1">
        <p:scale>
          <a:sx n="51" d="100"/>
          <a:sy n="5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4C8B56-6423-B444-3746-6BFD582128A2}"/>
              </a:ext>
            </a:extLst>
          </p:cNvPr>
          <p:cNvGrpSpPr/>
          <p:nvPr/>
        </p:nvGrpSpPr>
        <p:grpSpPr>
          <a:xfrm>
            <a:off x="764072" y="5198480"/>
            <a:ext cx="10663853" cy="1305992"/>
            <a:chOff x="764072" y="5198480"/>
            <a:chExt cx="10663853" cy="1305992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0425E6E-FFB0-1819-D8CD-1650F58B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72" y="5198480"/>
              <a:ext cx="1305991" cy="130599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96DEC9F-6F97-7188-9ED4-7AC95A86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715" y="5198480"/>
              <a:ext cx="1305991" cy="1305992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03017E6-7D98-C6BD-3986-06855750E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358" y="5198480"/>
              <a:ext cx="1305991" cy="1305992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3152C09-BFF4-5FC0-76A3-80791AF6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001" y="5198480"/>
              <a:ext cx="1305991" cy="1305992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441809B0-33C7-5D53-DABE-84776282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44" y="5198480"/>
              <a:ext cx="1305991" cy="1305992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3B71561-444F-3AAC-B129-346FBA7EE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288" y="5198480"/>
              <a:ext cx="1305991" cy="1305992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866B4E70-CF10-0F51-6946-B37F69D5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934" y="5198480"/>
              <a:ext cx="1305991" cy="1305992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4D4EEE5-8CE8-D67D-ED70-F50367285489}"/>
              </a:ext>
            </a:extLst>
          </p:cNvPr>
          <p:cNvGrpSpPr/>
          <p:nvPr/>
        </p:nvGrpSpPr>
        <p:grpSpPr>
          <a:xfrm>
            <a:off x="145721" y="181953"/>
            <a:ext cx="1892557" cy="1784633"/>
            <a:chOff x="2557070" y="95192"/>
            <a:chExt cx="7074939" cy="6671486"/>
          </a:xfrm>
          <a:solidFill>
            <a:srgbClr val="1CBEF9">
              <a:alpha val="20000"/>
            </a:srgbClr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C7FEC14-111E-91C7-EE2E-FD2F7898BC31}"/>
                </a:ext>
              </a:extLst>
            </p:cNvPr>
            <p:cNvSpPr/>
            <p:nvPr/>
          </p:nvSpPr>
          <p:spPr>
            <a:xfrm>
              <a:off x="4820782" y="1573795"/>
              <a:ext cx="925691" cy="1092876"/>
            </a:xfrm>
            <a:custGeom>
              <a:avLst/>
              <a:gdLst>
                <a:gd name="connsiteX0" fmla="*/ 327831 w 925691"/>
                <a:gd name="connsiteY0" fmla="*/ 394782 h 1092876"/>
                <a:gd name="connsiteX1" fmla="*/ 186766 w 925691"/>
                <a:gd name="connsiteY1" fmla="*/ 663482 h 1092876"/>
                <a:gd name="connsiteX2" fmla="*/ 203816 w 925691"/>
                <a:gd name="connsiteY2" fmla="*/ 805690 h 1092876"/>
                <a:gd name="connsiteX3" fmla="*/ 338118 w 925691"/>
                <a:gd name="connsiteY3" fmla="*/ 873223 h 1092876"/>
                <a:gd name="connsiteX4" fmla="*/ 694639 w 925691"/>
                <a:gd name="connsiteY4" fmla="*/ 941231 h 1092876"/>
                <a:gd name="connsiteX5" fmla="*/ 771601 w 925691"/>
                <a:gd name="connsiteY5" fmla="*/ 1018479 h 1092876"/>
                <a:gd name="connsiteX6" fmla="*/ 727405 w 925691"/>
                <a:gd name="connsiteY6" fmla="*/ 1080772 h 1092876"/>
                <a:gd name="connsiteX7" fmla="*/ 635203 w 925691"/>
                <a:gd name="connsiteY7" fmla="*/ 1088773 h 1092876"/>
                <a:gd name="connsiteX8" fmla="*/ 263728 w 925691"/>
                <a:gd name="connsiteY8" fmla="*/ 1017717 h 1092876"/>
                <a:gd name="connsiteX9" fmla="*/ 119901 w 925691"/>
                <a:gd name="connsiteY9" fmla="*/ 963710 h 1092876"/>
                <a:gd name="connsiteX10" fmla="*/ 19126 w 925691"/>
                <a:gd name="connsiteY10" fmla="*/ 829789 h 1092876"/>
                <a:gd name="connsiteX11" fmla="*/ 6744 w 925691"/>
                <a:gd name="connsiteY11" fmla="*/ 651100 h 1092876"/>
                <a:gd name="connsiteX12" fmla="*/ 143523 w 925691"/>
                <a:gd name="connsiteY12" fmla="*/ 359635 h 1092876"/>
                <a:gd name="connsiteX13" fmla="*/ 107613 w 925691"/>
                <a:gd name="connsiteY13" fmla="*/ 352777 h 1092876"/>
                <a:gd name="connsiteX14" fmla="*/ 90945 w 925691"/>
                <a:gd name="connsiteY14" fmla="*/ 349538 h 1092876"/>
                <a:gd name="connsiteX15" fmla="*/ 30937 w 925691"/>
                <a:gd name="connsiteY15" fmla="*/ 274291 h 1092876"/>
                <a:gd name="connsiteX16" fmla="*/ 72847 w 925691"/>
                <a:gd name="connsiteY16" fmla="*/ 214855 h 1092876"/>
                <a:gd name="connsiteX17" fmla="*/ 149714 w 925691"/>
                <a:gd name="connsiteY17" fmla="*/ 201996 h 1092876"/>
                <a:gd name="connsiteX18" fmla="*/ 167049 w 925691"/>
                <a:gd name="connsiteY18" fmla="*/ 205235 h 1092876"/>
                <a:gd name="connsiteX19" fmla="*/ 260013 w 925691"/>
                <a:gd name="connsiteY19" fmla="*/ 223046 h 1092876"/>
                <a:gd name="connsiteX20" fmla="*/ 450513 w 925691"/>
                <a:gd name="connsiteY20" fmla="*/ 67408 h 1092876"/>
                <a:gd name="connsiteX21" fmla="*/ 740645 w 925691"/>
                <a:gd name="connsiteY21" fmla="*/ 6448 h 1092876"/>
                <a:gd name="connsiteX22" fmla="*/ 886568 w 925691"/>
                <a:gd name="connsiteY22" fmla="*/ 94840 h 1092876"/>
                <a:gd name="connsiteX23" fmla="*/ 921144 w 925691"/>
                <a:gd name="connsiteY23" fmla="*/ 255431 h 1092876"/>
                <a:gd name="connsiteX24" fmla="*/ 763505 w 925691"/>
                <a:gd name="connsiteY24" fmla="*/ 430024 h 1092876"/>
                <a:gd name="connsiteX25" fmla="*/ 495662 w 925691"/>
                <a:gd name="connsiteY25" fmla="*/ 426691 h 1092876"/>
                <a:gd name="connsiteX26" fmla="*/ 452609 w 925691"/>
                <a:gd name="connsiteY26" fmla="*/ 259813 h 1092876"/>
                <a:gd name="connsiteX27" fmla="*/ 577005 w 925691"/>
                <a:gd name="connsiteY27" fmla="*/ 283530 h 1092876"/>
                <a:gd name="connsiteX28" fmla="*/ 752932 w 925691"/>
                <a:gd name="connsiteY28" fmla="*/ 228380 h 1092876"/>
                <a:gd name="connsiteX29" fmla="*/ 740454 w 925691"/>
                <a:gd name="connsiteY29" fmla="*/ 180755 h 1092876"/>
                <a:gd name="connsiteX30" fmla="*/ 690829 w 925691"/>
                <a:gd name="connsiteY30" fmla="*/ 153704 h 1092876"/>
                <a:gd name="connsiteX31" fmla="*/ 576529 w 925691"/>
                <a:gd name="connsiteY31" fmla="*/ 172754 h 1092876"/>
                <a:gd name="connsiteX32" fmla="*/ 452609 w 925691"/>
                <a:gd name="connsiteY32" fmla="*/ 259813 h 109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25691" h="1092876">
                  <a:moveTo>
                    <a:pt x="327831" y="394782"/>
                  </a:moveTo>
                  <a:cubicBezTo>
                    <a:pt x="250612" y="486289"/>
                    <a:pt x="203597" y="575852"/>
                    <a:pt x="186766" y="663482"/>
                  </a:cubicBezTo>
                  <a:cubicBezTo>
                    <a:pt x="174889" y="725966"/>
                    <a:pt x="180575" y="773372"/>
                    <a:pt x="203816" y="805690"/>
                  </a:cubicBezTo>
                  <a:cubicBezTo>
                    <a:pt x="227057" y="838009"/>
                    <a:pt x="271824" y="860526"/>
                    <a:pt x="338118" y="873223"/>
                  </a:cubicBezTo>
                  <a:lnTo>
                    <a:pt x="694639" y="941231"/>
                  </a:lnTo>
                  <a:cubicBezTo>
                    <a:pt x="753570" y="952594"/>
                    <a:pt x="779221" y="978350"/>
                    <a:pt x="771601" y="1018479"/>
                  </a:cubicBezTo>
                  <a:cubicBezTo>
                    <a:pt x="767725" y="1045130"/>
                    <a:pt x="751284" y="1068304"/>
                    <a:pt x="727405" y="1080772"/>
                  </a:cubicBezTo>
                  <a:cubicBezTo>
                    <a:pt x="703469" y="1093469"/>
                    <a:pt x="672732" y="1096136"/>
                    <a:pt x="635203" y="1088773"/>
                  </a:cubicBezTo>
                  <a:lnTo>
                    <a:pt x="263728" y="1017717"/>
                  </a:lnTo>
                  <a:cubicBezTo>
                    <a:pt x="201749" y="1005906"/>
                    <a:pt x="153810" y="987904"/>
                    <a:pt x="119901" y="963710"/>
                  </a:cubicBezTo>
                  <a:cubicBezTo>
                    <a:pt x="73276" y="930554"/>
                    <a:pt x="38071" y="883767"/>
                    <a:pt x="19126" y="829789"/>
                  </a:cubicBezTo>
                  <a:cubicBezTo>
                    <a:pt x="-1143" y="772458"/>
                    <a:pt x="-5420" y="710679"/>
                    <a:pt x="6744" y="651100"/>
                  </a:cubicBezTo>
                  <a:cubicBezTo>
                    <a:pt x="23127" y="565689"/>
                    <a:pt x="68723" y="468534"/>
                    <a:pt x="143523" y="359635"/>
                  </a:cubicBezTo>
                  <a:lnTo>
                    <a:pt x="107613" y="352777"/>
                  </a:lnTo>
                  <a:lnTo>
                    <a:pt x="90945" y="349538"/>
                  </a:lnTo>
                  <a:cubicBezTo>
                    <a:pt x="43129" y="340394"/>
                    <a:pt x="23127" y="315315"/>
                    <a:pt x="30937" y="274291"/>
                  </a:cubicBezTo>
                  <a:cubicBezTo>
                    <a:pt x="35395" y="249240"/>
                    <a:pt x="50749" y="227466"/>
                    <a:pt x="72847" y="214855"/>
                  </a:cubicBezTo>
                  <a:cubicBezTo>
                    <a:pt x="95859" y="200843"/>
                    <a:pt x="123387" y="196243"/>
                    <a:pt x="149714" y="201996"/>
                  </a:cubicBezTo>
                  <a:lnTo>
                    <a:pt x="167049" y="205235"/>
                  </a:lnTo>
                  <a:lnTo>
                    <a:pt x="260013" y="223046"/>
                  </a:lnTo>
                  <a:cubicBezTo>
                    <a:pt x="315630" y="162210"/>
                    <a:pt x="379800" y="109775"/>
                    <a:pt x="450513" y="67408"/>
                  </a:cubicBezTo>
                  <a:cubicBezTo>
                    <a:pt x="547735" y="8476"/>
                    <a:pt x="644443" y="-11840"/>
                    <a:pt x="740645" y="6448"/>
                  </a:cubicBezTo>
                  <a:cubicBezTo>
                    <a:pt x="804148" y="18573"/>
                    <a:pt x="852783" y="48043"/>
                    <a:pt x="886568" y="94840"/>
                  </a:cubicBezTo>
                  <a:cubicBezTo>
                    <a:pt x="920686" y="140893"/>
                    <a:pt x="933288" y="199415"/>
                    <a:pt x="921144" y="255431"/>
                  </a:cubicBezTo>
                  <a:cubicBezTo>
                    <a:pt x="904694" y="341347"/>
                    <a:pt x="852154" y="399544"/>
                    <a:pt x="763505" y="430024"/>
                  </a:cubicBezTo>
                  <a:cubicBezTo>
                    <a:pt x="703307" y="450408"/>
                    <a:pt x="614029" y="449293"/>
                    <a:pt x="495662" y="426691"/>
                  </a:cubicBezTo>
                  <a:close/>
                  <a:moveTo>
                    <a:pt x="452609" y="259813"/>
                  </a:moveTo>
                  <a:lnTo>
                    <a:pt x="577005" y="283530"/>
                  </a:lnTo>
                  <a:cubicBezTo>
                    <a:pt x="683428" y="303913"/>
                    <a:pt x="742074" y="285530"/>
                    <a:pt x="752932" y="228380"/>
                  </a:cubicBezTo>
                  <a:cubicBezTo>
                    <a:pt x="756542" y="211426"/>
                    <a:pt x="751913" y="193757"/>
                    <a:pt x="740454" y="180755"/>
                  </a:cubicBezTo>
                  <a:cubicBezTo>
                    <a:pt x="727643" y="166134"/>
                    <a:pt x="710060" y="156552"/>
                    <a:pt x="690829" y="153704"/>
                  </a:cubicBezTo>
                  <a:cubicBezTo>
                    <a:pt x="657939" y="147351"/>
                    <a:pt x="619839" y="153704"/>
                    <a:pt x="576529" y="172754"/>
                  </a:cubicBezTo>
                  <a:cubicBezTo>
                    <a:pt x="530409" y="194233"/>
                    <a:pt x="488451" y="223703"/>
                    <a:pt x="452609" y="259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4F4BD28-A90A-68B9-B6F6-86C436AC2ECC}"/>
                </a:ext>
              </a:extLst>
            </p:cNvPr>
            <p:cNvSpPr/>
            <p:nvPr/>
          </p:nvSpPr>
          <p:spPr>
            <a:xfrm>
              <a:off x="5503939" y="1682734"/>
              <a:ext cx="586724" cy="850258"/>
            </a:xfrm>
            <a:custGeom>
              <a:avLst/>
              <a:gdLst>
                <a:gd name="connsiteX0" fmla="*/ 190362 w 586724"/>
                <a:gd name="connsiteY0" fmla="*/ 699037 h 850258"/>
                <a:gd name="connsiteX1" fmla="*/ 257704 w 586724"/>
                <a:gd name="connsiteY1" fmla="*/ 711896 h 850258"/>
                <a:gd name="connsiteX2" fmla="*/ 328284 w 586724"/>
                <a:gd name="connsiteY2" fmla="*/ 784571 h 850258"/>
                <a:gd name="connsiteX3" fmla="*/ 288089 w 586724"/>
                <a:gd name="connsiteY3" fmla="*/ 840007 h 850258"/>
                <a:gd name="connsiteX4" fmla="*/ 204078 w 586724"/>
                <a:gd name="connsiteY4" fmla="*/ 846579 h 850258"/>
                <a:gd name="connsiteX5" fmla="*/ 88730 w 586724"/>
                <a:gd name="connsiteY5" fmla="*/ 824291 h 850258"/>
                <a:gd name="connsiteX6" fmla="*/ 17960 w 586724"/>
                <a:gd name="connsiteY6" fmla="*/ 787524 h 850258"/>
                <a:gd name="connsiteX7" fmla="*/ 1862 w 586724"/>
                <a:gd name="connsiteY7" fmla="*/ 721992 h 850258"/>
                <a:gd name="connsiteX8" fmla="*/ 33104 w 586724"/>
                <a:gd name="connsiteY8" fmla="*/ 659508 h 850258"/>
                <a:gd name="connsiteX9" fmla="*/ 414104 w 586724"/>
                <a:gd name="connsiteY9" fmla="*/ 71721 h 850258"/>
                <a:gd name="connsiteX10" fmla="*/ 424487 w 586724"/>
                <a:gd name="connsiteY10" fmla="*/ 55718 h 850258"/>
                <a:gd name="connsiteX11" fmla="*/ 532500 w 586724"/>
                <a:gd name="connsiteY11" fmla="*/ 1902 h 850258"/>
                <a:gd name="connsiteX12" fmla="*/ 574886 w 586724"/>
                <a:gd name="connsiteY12" fmla="*/ 28668 h 850258"/>
                <a:gd name="connsiteX13" fmla="*/ 585554 w 586724"/>
                <a:gd name="connsiteY13" fmla="*/ 75245 h 850258"/>
                <a:gd name="connsiteX14" fmla="*/ 567647 w 586724"/>
                <a:gd name="connsiteY14" fmla="*/ 116964 h 850258"/>
                <a:gd name="connsiteX15" fmla="*/ 557265 w 586724"/>
                <a:gd name="connsiteY15" fmla="*/ 132966 h 85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6724" h="850258">
                  <a:moveTo>
                    <a:pt x="190362" y="699037"/>
                  </a:moveTo>
                  <a:lnTo>
                    <a:pt x="257704" y="711896"/>
                  </a:lnTo>
                  <a:cubicBezTo>
                    <a:pt x="311996" y="722307"/>
                    <a:pt x="335523" y="746538"/>
                    <a:pt x="328284" y="784571"/>
                  </a:cubicBezTo>
                  <a:cubicBezTo>
                    <a:pt x="324769" y="808517"/>
                    <a:pt x="309758" y="829225"/>
                    <a:pt x="288089" y="840007"/>
                  </a:cubicBezTo>
                  <a:cubicBezTo>
                    <a:pt x="266305" y="850866"/>
                    <a:pt x="238301" y="853056"/>
                    <a:pt x="204078" y="846579"/>
                  </a:cubicBezTo>
                  <a:lnTo>
                    <a:pt x="88730" y="824291"/>
                  </a:lnTo>
                  <a:cubicBezTo>
                    <a:pt x="61565" y="820690"/>
                    <a:pt x="36524" y="807679"/>
                    <a:pt x="17960" y="787524"/>
                  </a:cubicBezTo>
                  <a:cubicBezTo>
                    <a:pt x="2539" y="769455"/>
                    <a:pt x="-3434" y="745157"/>
                    <a:pt x="1862" y="721992"/>
                  </a:cubicBezTo>
                  <a:cubicBezTo>
                    <a:pt x="4463" y="708781"/>
                    <a:pt x="14883" y="687960"/>
                    <a:pt x="33104" y="659508"/>
                  </a:cubicBezTo>
                  <a:lnTo>
                    <a:pt x="414104" y="71721"/>
                  </a:lnTo>
                  <a:lnTo>
                    <a:pt x="424487" y="55718"/>
                  </a:lnTo>
                  <a:cubicBezTo>
                    <a:pt x="453319" y="11589"/>
                    <a:pt x="489323" y="-6356"/>
                    <a:pt x="532500" y="1902"/>
                  </a:cubicBezTo>
                  <a:cubicBezTo>
                    <a:pt x="549626" y="4836"/>
                    <a:pt x="564876" y="14466"/>
                    <a:pt x="574886" y="28668"/>
                  </a:cubicBezTo>
                  <a:cubicBezTo>
                    <a:pt x="584954" y="41945"/>
                    <a:pt x="588841" y="58909"/>
                    <a:pt x="585554" y="75245"/>
                  </a:cubicBezTo>
                  <a:cubicBezTo>
                    <a:pt x="582259" y="90151"/>
                    <a:pt x="576182" y="104305"/>
                    <a:pt x="567647" y="116964"/>
                  </a:cubicBezTo>
                  <a:lnTo>
                    <a:pt x="557265" y="13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47BB891-9B8F-45CB-F868-C282E9FD394C}"/>
                </a:ext>
              </a:extLst>
            </p:cNvPr>
            <p:cNvSpPr/>
            <p:nvPr/>
          </p:nvSpPr>
          <p:spPr>
            <a:xfrm>
              <a:off x="5879341" y="2107151"/>
              <a:ext cx="535858" cy="501239"/>
            </a:xfrm>
            <a:custGeom>
              <a:avLst/>
              <a:gdLst>
                <a:gd name="connsiteX0" fmla="*/ 357885 w 535858"/>
                <a:gd name="connsiteY0" fmla="*/ 5443 h 501239"/>
                <a:gd name="connsiteX1" fmla="*/ 499522 w 535858"/>
                <a:gd name="connsiteY1" fmla="*/ 93645 h 501239"/>
                <a:gd name="connsiteX2" fmla="*/ 530859 w 535858"/>
                <a:gd name="connsiteY2" fmla="*/ 255093 h 501239"/>
                <a:gd name="connsiteX3" fmla="*/ 473709 w 535858"/>
                <a:gd name="connsiteY3" fmla="*/ 385396 h 501239"/>
                <a:gd name="connsiteX4" fmla="*/ 371696 w 535858"/>
                <a:gd name="connsiteY4" fmla="*/ 477883 h 501239"/>
                <a:gd name="connsiteX5" fmla="*/ 295496 w 535858"/>
                <a:gd name="connsiteY5" fmla="*/ 500934 h 501239"/>
                <a:gd name="connsiteX6" fmla="*/ 193864 w 535858"/>
                <a:gd name="connsiteY6" fmla="*/ 491409 h 501239"/>
                <a:gd name="connsiteX7" fmla="*/ 57562 w 535858"/>
                <a:gd name="connsiteY7" fmla="*/ 439498 h 501239"/>
                <a:gd name="connsiteX8" fmla="*/ 4984 w 535858"/>
                <a:gd name="connsiteY8" fmla="*/ 248998 h 501239"/>
                <a:gd name="connsiteX9" fmla="*/ 133095 w 535858"/>
                <a:gd name="connsiteY9" fmla="*/ 54783 h 501239"/>
                <a:gd name="connsiteX10" fmla="*/ 357885 w 535858"/>
                <a:gd name="connsiteY10" fmla="*/ 5443 h 501239"/>
                <a:gd name="connsiteX11" fmla="*/ 316451 w 535858"/>
                <a:gd name="connsiteY11" fmla="*/ 138793 h 501239"/>
                <a:gd name="connsiteX12" fmla="*/ 221201 w 535858"/>
                <a:gd name="connsiteY12" fmla="*/ 169083 h 501239"/>
                <a:gd name="connsiteX13" fmla="*/ 162337 w 535858"/>
                <a:gd name="connsiteY13" fmla="*/ 264809 h 501239"/>
                <a:gd name="connsiteX14" fmla="*/ 231488 w 535858"/>
                <a:gd name="connsiteY14" fmla="*/ 355106 h 501239"/>
                <a:gd name="connsiteX15" fmla="*/ 312260 w 535858"/>
                <a:gd name="connsiteY15" fmla="*/ 339295 h 501239"/>
                <a:gd name="connsiteX16" fmla="*/ 377411 w 535858"/>
                <a:gd name="connsiteY16" fmla="*/ 234520 h 501239"/>
                <a:gd name="connsiteX17" fmla="*/ 367886 w 535858"/>
                <a:gd name="connsiteY17" fmla="*/ 171464 h 501239"/>
                <a:gd name="connsiteX18" fmla="*/ 316070 w 535858"/>
                <a:gd name="connsiteY18" fmla="*/ 139079 h 50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58" h="501239">
                  <a:moveTo>
                    <a:pt x="357885" y="5443"/>
                  </a:moveTo>
                  <a:cubicBezTo>
                    <a:pt x="419921" y="17254"/>
                    <a:pt x="467137" y="46658"/>
                    <a:pt x="499522" y="93645"/>
                  </a:cubicBezTo>
                  <a:cubicBezTo>
                    <a:pt x="532012" y="140746"/>
                    <a:pt x="543375" y="199258"/>
                    <a:pt x="530859" y="255093"/>
                  </a:cubicBezTo>
                  <a:cubicBezTo>
                    <a:pt x="521629" y="302204"/>
                    <a:pt x="502113" y="346695"/>
                    <a:pt x="473709" y="385396"/>
                  </a:cubicBezTo>
                  <a:cubicBezTo>
                    <a:pt x="447287" y="423676"/>
                    <a:pt x="412368" y="455328"/>
                    <a:pt x="371696" y="477883"/>
                  </a:cubicBezTo>
                  <a:cubicBezTo>
                    <a:pt x="348084" y="490551"/>
                    <a:pt x="322176" y="498391"/>
                    <a:pt x="295496" y="500934"/>
                  </a:cubicBezTo>
                  <a:cubicBezTo>
                    <a:pt x="261349" y="502163"/>
                    <a:pt x="227183" y="498962"/>
                    <a:pt x="193864" y="491409"/>
                  </a:cubicBezTo>
                  <a:cubicBezTo>
                    <a:pt x="124018" y="478074"/>
                    <a:pt x="78583" y="460767"/>
                    <a:pt x="57562" y="439498"/>
                  </a:cubicBezTo>
                  <a:cubicBezTo>
                    <a:pt x="7841" y="389206"/>
                    <a:pt x="-9685" y="325703"/>
                    <a:pt x="4984" y="248998"/>
                  </a:cubicBezTo>
                  <a:cubicBezTo>
                    <a:pt x="19366" y="169483"/>
                    <a:pt x="65658" y="99312"/>
                    <a:pt x="133095" y="54783"/>
                  </a:cubicBezTo>
                  <a:cubicBezTo>
                    <a:pt x="197884" y="7748"/>
                    <a:pt x="279351" y="-10130"/>
                    <a:pt x="357885" y="5443"/>
                  </a:cubicBezTo>
                  <a:close/>
                  <a:moveTo>
                    <a:pt x="316451" y="138793"/>
                  </a:moveTo>
                  <a:cubicBezTo>
                    <a:pt x="284704" y="132821"/>
                    <a:pt x="252948" y="142918"/>
                    <a:pt x="221201" y="169083"/>
                  </a:cubicBezTo>
                  <a:cubicBezTo>
                    <a:pt x="190674" y="192848"/>
                    <a:pt x="169776" y="226843"/>
                    <a:pt x="162337" y="264809"/>
                  </a:cubicBezTo>
                  <a:cubicBezTo>
                    <a:pt x="152936" y="314406"/>
                    <a:pt x="175986" y="344505"/>
                    <a:pt x="231488" y="355106"/>
                  </a:cubicBezTo>
                  <a:cubicBezTo>
                    <a:pt x="263940" y="361459"/>
                    <a:pt x="290858" y="356182"/>
                    <a:pt x="312260" y="339295"/>
                  </a:cubicBezTo>
                  <a:cubicBezTo>
                    <a:pt x="346426" y="313853"/>
                    <a:pt x="369705" y="276420"/>
                    <a:pt x="377411" y="234520"/>
                  </a:cubicBezTo>
                  <a:cubicBezTo>
                    <a:pt x="382688" y="213069"/>
                    <a:pt x="379269" y="190400"/>
                    <a:pt x="367886" y="171464"/>
                  </a:cubicBezTo>
                  <a:cubicBezTo>
                    <a:pt x="356094" y="153700"/>
                    <a:pt x="337206" y="141898"/>
                    <a:pt x="316070" y="139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C01B895-9EE2-77B8-482B-11D05A8D844D}"/>
                </a:ext>
              </a:extLst>
            </p:cNvPr>
            <p:cNvSpPr/>
            <p:nvPr/>
          </p:nvSpPr>
          <p:spPr>
            <a:xfrm>
              <a:off x="6409627" y="2197387"/>
              <a:ext cx="623206" cy="560900"/>
            </a:xfrm>
            <a:custGeom>
              <a:avLst/>
              <a:gdLst>
                <a:gd name="connsiteX0" fmla="*/ 457392 w 623206"/>
                <a:gd name="connsiteY0" fmla="*/ 408413 h 560900"/>
                <a:gd name="connsiteX1" fmla="*/ 531687 w 623206"/>
                <a:gd name="connsiteY1" fmla="*/ 422605 h 560900"/>
                <a:gd name="connsiteX2" fmla="*/ 592076 w 623206"/>
                <a:gd name="connsiteY2" fmla="*/ 447751 h 560900"/>
                <a:gd name="connsiteX3" fmla="*/ 602363 w 623206"/>
                <a:gd name="connsiteY3" fmla="*/ 494614 h 560900"/>
                <a:gd name="connsiteX4" fmla="*/ 562167 w 623206"/>
                <a:gd name="connsiteY4" fmla="*/ 550335 h 560900"/>
                <a:gd name="connsiteX5" fmla="*/ 478062 w 623206"/>
                <a:gd name="connsiteY5" fmla="*/ 557193 h 560900"/>
                <a:gd name="connsiteX6" fmla="*/ 363762 w 623206"/>
                <a:gd name="connsiteY6" fmla="*/ 535286 h 560900"/>
                <a:gd name="connsiteX7" fmla="*/ 299849 w 623206"/>
                <a:gd name="connsiteY7" fmla="*/ 479945 h 560900"/>
                <a:gd name="connsiteX8" fmla="*/ 203456 w 623206"/>
                <a:gd name="connsiteY8" fmla="*/ 504711 h 560900"/>
                <a:gd name="connsiteX9" fmla="*/ 109825 w 623206"/>
                <a:gd name="connsiteY9" fmla="*/ 486803 h 560900"/>
                <a:gd name="connsiteX10" fmla="*/ 22957 w 623206"/>
                <a:gd name="connsiteY10" fmla="*/ 433654 h 560900"/>
                <a:gd name="connsiteX11" fmla="*/ 2764 w 623206"/>
                <a:gd name="connsiteY11" fmla="*/ 337452 h 560900"/>
                <a:gd name="connsiteX12" fmla="*/ 33149 w 623206"/>
                <a:gd name="connsiteY12" fmla="*/ 268871 h 560900"/>
                <a:gd name="connsiteX13" fmla="*/ 160974 w 623206"/>
                <a:gd name="connsiteY13" fmla="*/ 71513 h 560900"/>
                <a:gd name="connsiteX14" fmla="*/ 278037 w 623206"/>
                <a:gd name="connsiteY14" fmla="*/ 1505 h 560900"/>
                <a:gd name="connsiteX15" fmla="*/ 321471 w 623206"/>
                <a:gd name="connsiteY15" fmla="*/ 28079 h 560900"/>
                <a:gd name="connsiteX16" fmla="*/ 332424 w 623206"/>
                <a:gd name="connsiteY16" fmla="*/ 75038 h 560900"/>
                <a:gd name="connsiteX17" fmla="*/ 313374 w 623206"/>
                <a:gd name="connsiteY17" fmla="*/ 117329 h 560900"/>
                <a:gd name="connsiteX18" fmla="*/ 302992 w 623206"/>
                <a:gd name="connsiteY18" fmla="*/ 133236 h 560900"/>
                <a:gd name="connsiteX19" fmla="*/ 204218 w 623206"/>
                <a:gd name="connsiteY19" fmla="*/ 285636 h 560900"/>
                <a:gd name="connsiteX20" fmla="*/ 193455 w 623206"/>
                <a:gd name="connsiteY20" fmla="*/ 303542 h 560900"/>
                <a:gd name="connsiteX21" fmla="*/ 182310 w 623206"/>
                <a:gd name="connsiteY21" fmla="*/ 327355 h 560900"/>
                <a:gd name="connsiteX22" fmla="*/ 213933 w 623206"/>
                <a:gd name="connsiteY22" fmla="*/ 363264 h 560900"/>
                <a:gd name="connsiteX23" fmla="*/ 331948 w 623206"/>
                <a:gd name="connsiteY23" fmla="*/ 319354 h 560900"/>
                <a:gd name="connsiteX24" fmla="*/ 449867 w 623206"/>
                <a:gd name="connsiteY24" fmla="*/ 137236 h 560900"/>
                <a:gd name="connsiteX25" fmla="*/ 568263 w 623206"/>
                <a:gd name="connsiteY25" fmla="*/ 66846 h 560900"/>
                <a:gd name="connsiteX26" fmla="*/ 611031 w 623206"/>
                <a:gd name="connsiteY26" fmla="*/ 93611 h 560900"/>
                <a:gd name="connsiteX27" fmla="*/ 622080 w 623206"/>
                <a:gd name="connsiteY27" fmla="*/ 140189 h 560900"/>
                <a:gd name="connsiteX28" fmla="*/ 593505 w 623206"/>
                <a:gd name="connsiteY28" fmla="*/ 198577 h 5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3206" h="560900">
                  <a:moveTo>
                    <a:pt x="457392" y="408413"/>
                  </a:moveTo>
                  <a:lnTo>
                    <a:pt x="531687" y="422605"/>
                  </a:lnTo>
                  <a:cubicBezTo>
                    <a:pt x="561215" y="428196"/>
                    <a:pt x="581341" y="436578"/>
                    <a:pt x="592076" y="447751"/>
                  </a:cubicBezTo>
                  <a:cubicBezTo>
                    <a:pt x="602810" y="458924"/>
                    <a:pt x="606240" y="474545"/>
                    <a:pt x="602363" y="494614"/>
                  </a:cubicBezTo>
                  <a:cubicBezTo>
                    <a:pt x="598857" y="518636"/>
                    <a:pt x="583856" y="539429"/>
                    <a:pt x="562167" y="550335"/>
                  </a:cubicBezTo>
                  <a:cubicBezTo>
                    <a:pt x="540355" y="561479"/>
                    <a:pt x="512256" y="563765"/>
                    <a:pt x="478062" y="557193"/>
                  </a:cubicBezTo>
                  <a:lnTo>
                    <a:pt x="363762" y="535286"/>
                  </a:lnTo>
                  <a:cubicBezTo>
                    <a:pt x="327881" y="528428"/>
                    <a:pt x="306583" y="509978"/>
                    <a:pt x="299849" y="479945"/>
                  </a:cubicBezTo>
                  <a:cubicBezTo>
                    <a:pt x="273265" y="502634"/>
                    <a:pt x="237689" y="511769"/>
                    <a:pt x="203456" y="504711"/>
                  </a:cubicBezTo>
                  <a:lnTo>
                    <a:pt x="109825" y="486803"/>
                  </a:lnTo>
                  <a:cubicBezTo>
                    <a:pt x="74944" y="481355"/>
                    <a:pt x="43683" y="462229"/>
                    <a:pt x="22957" y="433654"/>
                  </a:cubicBezTo>
                  <a:cubicBezTo>
                    <a:pt x="2755" y="405965"/>
                    <a:pt x="-4599" y="370932"/>
                    <a:pt x="2764" y="337452"/>
                  </a:cubicBezTo>
                  <a:cubicBezTo>
                    <a:pt x="8450" y="312867"/>
                    <a:pt x="18766" y="289598"/>
                    <a:pt x="33149" y="268871"/>
                  </a:cubicBezTo>
                  <a:lnTo>
                    <a:pt x="160974" y="71513"/>
                  </a:lnTo>
                  <a:cubicBezTo>
                    <a:pt x="196722" y="16773"/>
                    <a:pt x="235746" y="-6563"/>
                    <a:pt x="278037" y="1505"/>
                  </a:cubicBezTo>
                  <a:cubicBezTo>
                    <a:pt x="295410" y="4400"/>
                    <a:pt x="310983" y="13935"/>
                    <a:pt x="321471" y="28079"/>
                  </a:cubicBezTo>
                  <a:cubicBezTo>
                    <a:pt x="331872" y="41348"/>
                    <a:pt x="335882" y="58531"/>
                    <a:pt x="332424" y="75038"/>
                  </a:cubicBezTo>
                  <a:cubicBezTo>
                    <a:pt x="328852" y="90230"/>
                    <a:pt x="322385" y="104584"/>
                    <a:pt x="313374" y="117329"/>
                  </a:cubicBezTo>
                  <a:lnTo>
                    <a:pt x="302992" y="133236"/>
                  </a:lnTo>
                  <a:lnTo>
                    <a:pt x="204218" y="285636"/>
                  </a:lnTo>
                  <a:lnTo>
                    <a:pt x="193455" y="303542"/>
                  </a:lnTo>
                  <a:cubicBezTo>
                    <a:pt x="188778" y="310991"/>
                    <a:pt x="185034" y="318992"/>
                    <a:pt x="182310" y="327355"/>
                  </a:cubicBezTo>
                  <a:cubicBezTo>
                    <a:pt x="177738" y="346405"/>
                    <a:pt x="188283" y="358378"/>
                    <a:pt x="213933" y="363264"/>
                  </a:cubicBezTo>
                  <a:cubicBezTo>
                    <a:pt x="267016" y="373427"/>
                    <a:pt x="306354" y="358787"/>
                    <a:pt x="331948" y="319354"/>
                  </a:cubicBezTo>
                  <a:lnTo>
                    <a:pt x="449867" y="137236"/>
                  </a:lnTo>
                  <a:cubicBezTo>
                    <a:pt x="485177" y="81991"/>
                    <a:pt x="524639" y="58531"/>
                    <a:pt x="568263" y="66846"/>
                  </a:cubicBezTo>
                  <a:cubicBezTo>
                    <a:pt x="585475" y="69818"/>
                    <a:pt x="600829" y="79429"/>
                    <a:pt x="611031" y="93611"/>
                  </a:cubicBezTo>
                  <a:cubicBezTo>
                    <a:pt x="621289" y="106803"/>
                    <a:pt x="625328" y="123796"/>
                    <a:pt x="622080" y="140189"/>
                  </a:cubicBezTo>
                  <a:cubicBezTo>
                    <a:pt x="615936" y="161134"/>
                    <a:pt x="606268" y="180879"/>
                    <a:pt x="593505" y="19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8452CFF-0CF6-5304-548E-19215C48B9DD}"/>
                </a:ext>
              </a:extLst>
            </p:cNvPr>
            <p:cNvSpPr/>
            <p:nvPr/>
          </p:nvSpPr>
          <p:spPr>
            <a:xfrm>
              <a:off x="7050337" y="2017072"/>
              <a:ext cx="837957" cy="859392"/>
            </a:xfrm>
            <a:custGeom>
              <a:avLst/>
              <a:gdLst>
                <a:gd name="connsiteX0" fmla="*/ 436665 w 837957"/>
                <a:gd name="connsiteY0" fmla="*/ 707123 h 859392"/>
                <a:gd name="connsiteX1" fmla="*/ 509721 w 837957"/>
                <a:gd name="connsiteY1" fmla="*/ 721125 h 859392"/>
                <a:gd name="connsiteX2" fmla="*/ 580207 w 837957"/>
                <a:gd name="connsiteY2" fmla="*/ 793706 h 859392"/>
                <a:gd name="connsiteX3" fmla="*/ 539725 w 837957"/>
                <a:gd name="connsiteY3" fmla="*/ 849141 h 859392"/>
                <a:gd name="connsiteX4" fmla="*/ 456095 w 837957"/>
                <a:gd name="connsiteY4" fmla="*/ 855713 h 859392"/>
                <a:gd name="connsiteX5" fmla="*/ 369513 w 837957"/>
                <a:gd name="connsiteY5" fmla="*/ 839235 h 859392"/>
                <a:gd name="connsiteX6" fmla="*/ 304267 w 837957"/>
                <a:gd name="connsiteY6" fmla="*/ 784181 h 859392"/>
                <a:gd name="connsiteX7" fmla="*/ 209017 w 837957"/>
                <a:gd name="connsiteY7" fmla="*/ 808469 h 859392"/>
                <a:gd name="connsiteX8" fmla="*/ 127578 w 837957"/>
                <a:gd name="connsiteY8" fmla="*/ 792944 h 859392"/>
                <a:gd name="connsiteX9" fmla="*/ 22803 w 837957"/>
                <a:gd name="connsiteY9" fmla="*/ 722459 h 859392"/>
                <a:gd name="connsiteX10" fmla="*/ 4896 w 837957"/>
                <a:gd name="connsiteY10" fmla="*/ 584822 h 859392"/>
                <a:gd name="connsiteX11" fmla="*/ 131674 w 837957"/>
                <a:gd name="connsiteY11" fmla="*/ 378416 h 859392"/>
                <a:gd name="connsiteX12" fmla="*/ 339986 w 837957"/>
                <a:gd name="connsiteY12" fmla="*/ 315836 h 859392"/>
                <a:gd name="connsiteX13" fmla="*/ 453047 w 837957"/>
                <a:gd name="connsiteY13" fmla="*/ 395275 h 859392"/>
                <a:gd name="connsiteX14" fmla="*/ 663264 w 837957"/>
                <a:gd name="connsiteY14" fmla="*/ 71901 h 859392"/>
                <a:gd name="connsiteX15" fmla="*/ 782327 w 837957"/>
                <a:gd name="connsiteY15" fmla="*/ 1607 h 859392"/>
                <a:gd name="connsiteX16" fmla="*/ 825761 w 837957"/>
                <a:gd name="connsiteY16" fmla="*/ 28181 h 859392"/>
                <a:gd name="connsiteX17" fmla="*/ 836715 w 837957"/>
                <a:gd name="connsiteY17" fmla="*/ 75140 h 859392"/>
                <a:gd name="connsiteX18" fmla="*/ 818522 w 837957"/>
                <a:gd name="connsiteY18" fmla="*/ 118193 h 859392"/>
                <a:gd name="connsiteX19" fmla="*/ 807568 w 837957"/>
                <a:gd name="connsiteY19" fmla="*/ 134004 h 859392"/>
                <a:gd name="connsiteX20" fmla="*/ 201397 w 837957"/>
                <a:gd name="connsiteY20" fmla="*/ 665499 h 859392"/>
                <a:gd name="connsiteX21" fmla="*/ 225686 w 837957"/>
                <a:gd name="connsiteY21" fmla="*/ 670166 h 859392"/>
                <a:gd name="connsiteX22" fmla="*/ 290837 w 837957"/>
                <a:gd name="connsiteY22" fmla="*/ 646068 h 859392"/>
                <a:gd name="connsiteX23" fmla="*/ 361512 w 837957"/>
                <a:gd name="connsiteY23" fmla="*/ 536626 h 859392"/>
                <a:gd name="connsiteX24" fmla="*/ 376847 w 837957"/>
                <a:gd name="connsiteY24" fmla="*/ 505003 h 859392"/>
                <a:gd name="connsiteX25" fmla="*/ 366751 w 837957"/>
                <a:gd name="connsiteY25" fmla="*/ 469189 h 859392"/>
                <a:gd name="connsiteX26" fmla="*/ 328651 w 837957"/>
                <a:gd name="connsiteY26" fmla="*/ 447948 h 859392"/>
                <a:gd name="connsiteX27" fmla="*/ 224733 w 837957"/>
                <a:gd name="connsiteY27" fmla="*/ 486048 h 859392"/>
                <a:gd name="connsiteX28" fmla="*/ 158058 w 837957"/>
                <a:gd name="connsiteY28" fmla="*/ 598348 h 859392"/>
                <a:gd name="connsiteX29" fmla="*/ 201397 w 837957"/>
                <a:gd name="connsiteY29" fmla="*/ 665499 h 85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7957" h="859392">
                  <a:moveTo>
                    <a:pt x="436665" y="707123"/>
                  </a:moveTo>
                  <a:lnTo>
                    <a:pt x="509721" y="721125"/>
                  </a:lnTo>
                  <a:cubicBezTo>
                    <a:pt x="564014" y="731536"/>
                    <a:pt x="587512" y="755730"/>
                    <a:pt x="580207" y="793706"/>
                  </a:cubicBezTo>
                  <a:cubicBezTo>
                    <a:pt x="576739" y="817756"/>
                    <a:pt x="561575" y="838521"/>
                    <a:pt x="539725" y="849141"/>
                  </a:cubicBezTo>
                  <a:cubicBezTo>
                    <a:pt x="517751" y="860000"/>
                    <a:pt x="489881" y="862190"/>
                    <a:pt x="456095" y="855713"/>
                  </a:cubicBezTo>
                  <a:lnTo>
                    <a:pt x="369513" y="839235"/>
                  </a:lnTo>
                  <a:cubicBezTo>
                    <a:pt x="338900" y="835149"/>
                    <a:pt x="313449" y="813670"/>
                    <a:pt x="304267" y="784181"/>
                  </a:cubicBezTo>
                  <a:cubicBezTo>
                    <a:pt x="271692" y="806374"/>
                    <a:pt x="239783" y="814375"/>
                    <a:pt x="209017" y="808469"/>
                  </a:cubicBezTo>
                  <a:lnTo>
                    <a:pt x="127578" y="792944"/>
                  </a:lnTo>
                  <a:cubicBezTo>
                    <a:pt x="83801" y="786476"/>
                    <a:pt x="45292" y="760568"/>
                    <a:pt x="22803" y="722459"/>
                  </a:cubicBezTo>
                  <a:cubicBezTo>
                    <a:pt x="515" y="684359"/>
                    <a:pt x="-5457" y="638477"/>
                    <a:pt x="4896" y="584822"/>
                  </a:cubicBezTo>
                  <a:cubicBezTo>
                    <a:pt x="20336" y="502774"/>
                    <a:pt x="65466" y="429289"/>
                    <a:pt x="131674" y="378416"/>
                  </a:cubicBezTo>
                  <a:cubicBezTo>
                    <a:pt x="200444" y="323361"/>
                    <a:pt x="269882" y="302501"/>
                    <a:pt x="339986" y="315836"/>
                  </a:cubicBezTo>
                  <a:cubicBezTo>
                    <a:pt x="388030" y="323152"/>
                    <a:pt x="429883" y="352546"/>
                    <a:pt x="453047" y="395275"/>
                  </a:cubicBezTo>
                  <a:lnTo>
                    <a:pt x="663264" y="71901"/>
                  </a:lnTo>
                  <a:cubicBezTo>
                    <a:pt x="699078" y="16656"/>
                    <a:pt x="738769" y="-6775"/>
                    <a:pt x="782327" y="1607"/>
                  </a:cubicBezTo>
                  <a:cubicBezTo>
                    <a:pt x="799700" y="4502"/>
                    <a:pt x="815274" y="14037"/>
                    <a:pt x="825761" y="28181"/>
                  </a:cubicBezTo>
                  <a:cubicBezTo>
                    <a:pt x="836162" y="41450"/>
                    <a:pt x="840172" y="58633"/>
                    <a:pt x="836715" y="75140"/>
                  </a:cubicBezTo>
                  <a:cubicBezTo>
                    <a:pt x="833352" y="90494"/>
                    <a:pt x="827190" y="105086"/>
                    <a:pt x="818522" y="118193"/>
                  </a:cubicBezTo>
                  <a:lnTo>
                    <a:pt x="807568" y="134004"/>
                  </a:lnTo>
                  <a:close/>
                  <a:moveTo>
                    <a:pt x="201397" y="665499"/>
                  </a:moveTo>
                  <a:lnTo>
                    <a:pt x="225686" y="670166"/>
                  </a:lnTo>
                  <a:cubicBezTo>
                    <a:pt x="255213" y="675757"/>
                    <a:pt x="276930" y="667718"/>
                    <a:pt x="290837" y="646068"/>
                  </a:cubicBezTo>
                  <a:lnTo>
                    <a:pt x="361512" y="536626"/>
                  </a:lnTo>
                  <a:cubicBezTo>
                    <a:pt x="368504" y="527110"/>
                    <a:pt x="373704" y="516385"/>
                    <a:pt x="376847" y="505003"/>
                  </a:cubicBezTo>
                  <a:cubicBezTo>
                    <a:pt x="379333" y="492144"/>
                    <a:pt x="375590" y="478857"/>
                    <a:pt x="366751" y="469189"/>
                  </a:cubicBezTo>
                  <a:cubicBezTo>
                    <a:pt x="356969" y="457816"/>
                    <a:pt x="343472" y="450282"/>
                    <a:pt x="328651" y="447948"/>
                  </a:cubicBezTo>
                  <a:cubicBezTo>
                    <a:pt x="295313" y="441595"/>
                    <a:pt x="260671" y="454301"/>
                    <a:pt x="224733" y="486048"/>
                  </a:cubicBezTo>
                  <a:cubicBezTo>
                    <a:pt x="190319" y="514756"/>
                    <a:pt x="166783" y="554390"/>
                    <a:pt x="158058" y="598348"/>
                  </a:cubicBezTo>
                  <a:cubicBezTo>
                    <a:pt x="151009" y="636324"/>
                    <a:pt x="165459" y="658708"/>
                    <a:pt x="201397" y="6654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3F07F8B-3562-27E9-9FDE-BA74DC2EDE1C}"/>
                </a:ext>
              </a:extLst>
            </p:cNvPr>
            <p:cNvSpPr/>
            <p:nvPr/>
          </p:nvSpPr>
          <p:spPr>
            <a:xfrm>
              <a:off x="2557070" y="95192"/>
              <a:ext cx="7074939" cy="6671486"/>
            </a:xfrm>
            <a:custGeom>
              <a:avLst/>
              <a:gdLst>
                <a:gd name="connsiteX0" fmla="*/ 5968157 w 7074939"/>
                <a:gd name="connsiteY0" fmla="*/ 1703363 h 6671486"/>
                <a:gd name="connsiteX1" fmla="*/ 5887099 w 7074939"/>
                <a:gd name="connsiteY1" fmla="*/ 1681837 h 6671486"/>
                <a:gd name="connsiteX2" fmla="*/ 5857476 w 7074939"/>
                <a:gd name="connsiteY2" fmla="*/ 1603541 h 6671486"/>
                <a:gd name="connsiteX3" fmla="*/ 2663210 w 7074939"/>
                <a:gd name="connsiteY3" fmla="*/ 160431 h 6671486"/>
                <a:gd name="connsiteX4" fmla="*/ 1220420 w 7074939"/>
                <a:gd name="connsiteY4" fmla="*/ 1602684 h 6671486"/>
                <a:gd name="connsiteX5" fmla="*/ 1190607 w 7074939"/>
                <a:gd name="connsiteY5" fmla="*/ 1681170 h 6671486"/>
                <a:gd name="connsiteX6" fmla="*/ 1109454 w 7074939"/>
                <a:gd name="connsiteY6" fmla="*/ 1702601 h 6671486"/>
                <a:gd name="connsiteX7" fmla="*/ 49359 w 7074939"/>
                <a:gd name="connsiteY7" fmla="*/ 3520267 h 6671486"/>
                <a:gd name="connsiteX8" fmla="*/ 400604 w 7074939"/>
                <a:gd name="connsiteY8" fmla="*/ 4156813 h 6671486"/>
                <a:gd name="connsiteX9" fmla="*/ 1262426 w 7074939"/>
                <a:gd name="connsiteY9" fmla="*/ 4616680 h 6671486"/>
                <a:gd name="connsiteX10" fmla="*/ 1262426 w 7074939"/>
                <a:gd name="connsiteY10" fmla="*/ 4616680 h 6671486"/>
                <a:gd name="connsiteX11" fmla="*/ 1866692 w 7074939"/>
                <a:gd name="connsiteY11" fmla="*/ 4933196 h 6671486"/>
                <a:gd name="connsiteX12" fmla="*/ 2219116 w 7074939"/>
                <a:gd name="connsiteY12" fmla="*/ 5685671 h 6671486"/>
                <a:gd name="connsiteX13" fmla="*/ 1957179 w 7074939"/>
                <a:gd name="connsiteY13" fmla="*/ 5685671 h 6671486"/>
                <a:gd name="connsiteX14" fmla="*/ 1852242 w 7074939"/>
                <a:gd name="connsiteY14" fmla="*/ 5790284 h 6671486"/>
                <a:gd name="connsiteX15" fmla="*/ 1870406 w 7074939"/>
                <a:gd name="connsiteY15" fmla="*/ 5849406 h 6671486"/>
                <a:gd name="connsiteX16" fmla="*/ 2411522 w 7074939"/>
                <a:gd name="connsiteY16" fmla="*/ 6645219 h 6671486"/>
                <a:gd name="connsiteX17" fmla="*/ 2494465 w 7074939"/>
                <a:gd name="connsiteY17" fmla="*/ 6661145 h 6671486"/>
                <a:gd name="connsiteX18" fmla="*/ 2520678 w 7074939"/>
                <a:gd name="connsiteY18" fmla="*/ 6611691 h 6671486"/>
                <a:gd name="connsiteX19" fmla="*/ 2520678 w 7074939"/>
                <a:gd name="connsiteY19" fmla="*/ 5686147 h 6671486"/>
                <a:gd name="connsiteX20" fmla="*/ 2123867 w 7074939"/>
                <a:gd name="connsiteY20" fmla="*/ 4770032 h 6671486"/>
                <a:gd name="connsiteX21" fmla="*/ 1262045 w 7074939"/>
                <a:gd name="connsiteY21" fmla="*/ 4310165 h 6671486"/>
                <a:gd name="connsiteX22" fmla="*/ 1262045 w 7074939"/>
                <a:gd name="connsiteY22" fmla="*/ 4310165 h 6671486"/>
                <a:gd name="connsiteX23" fmla="*/ 657779 w 7074939"/>
                <a:gd name="connsiteY23" fmla="*/ 3993745 h 6671486"/>
                <a:gd name="connsiteX24" fmla="*/ 552813 w 7074939"/>
                <a:gd name="connsiteY24" fmla="*/ 2414119 h 6671486"/>
                <a:gd name="connsiteX25" fmla="*/ 1185654 w 7074939"/>
                <a:gd name="connsiteY25" fmla="*/ 1995876 h 6671486"/>
                <a:gd name="connsiteX26" fmla="*/ 1417492 w 7074939"/>
                <a:gd name="connsiteY26" fmla="*/ 1934725 h 6671486"/>
                <a:gd name="connsiteX27" fmla="*/ 1502551 w 7074939"/>
                <a:gd name="connsiteY27" fmla="*/ 1710316 h 6671486"/>
                <a:gd name="connsiteX28" fmla="*/ 1821067 w 7074939"/>
                <a:gd name="connsiteY28" fmla="*/ 1143484 h 6671486"/>
                <a:gd name="connsiteX29" fmla="*/ 2288935 w 7074939"/>
                <a:gd name="connsiteY29" fmla="*/ 697333 h 6671486"/>
                <a:gd name="connsiteX30" fmla="*/ 5323867 w 7074939"/>
                <a:gd name="connsiteY30" fmla="*/ 1234809 h 6671486"/>
                <a:gd name="connsiteX31" fmla="*/ 5575631 w 7074939"/>
                <a:gd name="connsiteY31" fmla="*/ 1711174 h 6671486"/>
                <a:gd name="connsiteX32" fmla="*/ 5659927 w 7074939"/>
                <a:gd name="connsiteY32" fmla="*/ 1934821 h 6671486"/>
                <a:gd name="connsiteX33" fmla="*/ 5891099 w 7074939"/>
                <a:gd name="connsiteY33" fmla="*/ 1995971 h 6671486"/>
                <a:gd name="connsiteX34" fmla="*/ 6772924 w 7074939"/>
                <a:gd name="connsiteY34" fmla="*/ 3144686 h 6671486"/>
                <a:gd name="connsiteX35" fmla="*/ 6681579 w 7074939"/>
                <a:gd name="connsiteY35" fmla="*/ 3649987 h 6671486"/>
                <a:gd name="connsiteX36" fmla="*/ 6481554 w 7074939"/>
                <a:gd name="connsiteY36" fmla="*/ 4028130 h 6671486"/>
                <a:gd name="connsiteX37" fmla="*/ 6371826 w 7074939"/>
                <a:gd name="connsiteY37" fmla="*/ 4178339 h 6671486"/>
                <a:gd name="connsiteX38" fmla="*/ 6220379 w 7074939"/>
                <a:gd name="connsiteY38" fmla="*/ 4328263 h 6671486"/>
                <a:gd name="connsiteX39" fmla="*/ 5944154 w 7074939"/>
                <a:gd name="connsiteY39" fmla="*/ 4436943 h 6671486"/>
                <a:gd name="connsiteX40" fmla="*/ 5843665 w 7074939"/>
                <a:gd name="connsiteY40" fmla="*/ 4428752 h 6671486"/>
                <a:gd name="connsiteX41" fmla="*/ 5805565 w 7074939"/>
                <a:gd name="connsiteY41" fmla="*/ 4421417 h 6671486"/>
                <a:gd name="connsiteX42" fmla="*/ 6039404 w 7074939"/>
                <a:gd name="connsiteY42" fmla="*/ 4060229 h 6671486"/>
                <a:gd name="connsiteX43" fmla="*/ 6067407 w 7074939"/>
                <a:gd name="connsiteY43" fmla="*/ 4003079 h 6671486"/>
                <a:gd name="connsiteX44" fmla="*/ 6056739 w 7074939"/>
                <a:gd name="connsiteY44" fmla="*/ 3957359 h 6671486"/>
                <a:gd name="connsiteX45" fmla="*/ 6014829 w 7074939"/>
                <a:gd name="connsiteY45" fmla="*/ 3931261 h 6671486"/>
                <a:gd name="connsiteX46" fmla="*/ 5920817 w 7074939"/>
                <a:gd name="connsiteY46" fmla="*/ 3965836 h 6671486"/>
                <a:gd name="connsiteX47" fmla="*/ 5813947 w 7074939"/>
                <a:gd name="connsiteY47" fmla="*/ 3892875 h 6671486"/>
                <a:gd name="connsiteX48" fmla="*/ 5603254 w 7074939"/>
                <a:gd name="connsiteY48" fmla="*/ 3953835 h 6671486"/>
                <a:gd name="connsiteX49" fmla="*/ 5475905 w 7074939"/>
                <a:gd name="connsiteY49" fmla="*/ 4156717 h 6671486"/>
                <a:gd name="connsiteX50" fmla="*/ 5494955 w 7074939"/>
                <a:gd name="connsiteY50" fmla="*/ 4287020 h 6671486"/>
                <a:gd name="connsiteX51" fmla="*/ 5595920 w 7074939"/>
                <a:gd name="connsiteY51" fmla="*/ 4354933 h 6671486"/>
                <a:gd name="connsiteX52" fmla="*/ 5675930 w 7074939"/>
                <a:gd name="connsiteY52" fmla="*/ 4345408 h 6671486"/>
                <a:gd name="connsiteX53" fmla="*/ 5646783 w 7074939"/>
                <a:gd name="connsiteY53" fmla="*/ 4391033 h 6671486"/>
                <a:gd name="connsiteX54" fmla="*/ 5510576 w 7074939"/>
                <a:gd name="connsiteY54" fmla="*/ 4365029 h 6671486"/>
                <a:gd name="connsiteX55" fmla="*/ 5322838 w 7074939"/>
                <a:gd name="connsiteY55" fmla="*/ 4367887 h 6671486"/>
                <a:gd name="connsiteX56" fmla="*/ 5221301 w 7074939"/>
                <a:gd name="connsiteY56" fmla="*/ 4433609 h 6671486"/>
                <a:gd name="connsiteX57" fmla="*/ 5168819 w 7074939"/>
                <a:gd name="connsiteY57" fmla="*/ 4538384 h 6671486"/>
                <a:gd name="connsiteX58" fmla="*/ 5205014 w 7074939"/>
                <a:gd name="connsiteY58" fmla="*/ 4701548 h 6671486"/>
                <a:gd name="connsiteX59" fmla="*/ 5356556 w 7074939"/>
                <a:gd name="connsiteY59" fmla="*/ 4793083 h 6671486"/>
                <a:gd name="connsiteX60" fmla="*/ 5685169 w 7074939"/>
                <a:gd name="connsiteY60" fmla="*/ 4609536 h 6671486"/>
                <a:gd name="connsiteX61" fmla="*/ 5724317 w 7074939"/>
                <a:gd name="connsiteY61" fmla="*/ 4549433 h 6671486"/>
                <a:gd name="connsiteX62" fmla="*/ 5806232 w 7074939"/>
                <a:gd name="connsiteY62" fmla="*/ 4565054 h 6671486"/>
                <a:gd name="connsiteX63" fmla="*/ 5806232 w 7074939"/>
                <a:gd name="connsiteY63" fmla="*/ 4565054 h 6671486"/>
                <a:gd name="connsiteX64" fmla="*/ 5820233 w 7074939"/>
                <a:gd name="connsiteY64" fmla="*/ 4567531 h 6671486"/>
                <a:gd name="connsiteX65" fmla="*/ 5829758 w 7074939"/>
                <a:gd name="connsiteY65" fmla="*/ 4569245 h 6671486"/>
                <a:gd name="connsiteX66" fmla="*/ 5850047 w 7074939"/>
                <a:gd name="connsiteY66" fmla="*/ 4572103 h 6671486"/>
                <a:gd name="connsiteX67" fmla="*/ 6066074 w 7074939"/>
                <a:gd name="connsiteY67" fmla="*/ 4572103 h 6671486"/>
                <a:gd name="connsiteX68" fmla="*/ 6368016 w 7074939"/>
                <a:gd name="connsiteY68" fmla="*/ 4475519 h 6671486"/>
                <a:gd name="connsiteX69" fmla="*/ 6700058 w 7074939"/>
                <a:gd name="connsiteY69" fmla="*/ 4196723 h 6671486"/>
                <a:gd name="connsiteX70" fmla="*/ 7074867 w 7074939"/>
                <a:gd name="connsiteY70" fmla="*/ 3154592 h 6671486"/>
                <a:gd name="connsiteX71" fmla="*/ 5968157 w 7074939"/>
                <a:gd name="connsiteY71" fmla="*/ 1703363 h 6671486"/>
                <a:gd name="connsiteX72" fmla="*/ 5465142 w 7074939"/>
                <a:gd name="connsiteY72" fmla="*/ 4631158 h 6671486"/>
                <a:gd name="connsiteX73" fmla="*/ 5378369 w 7074939"/>
                <a:gd name="connsiteY73" fmla="*/ 4652018 h 6671486"/>
                <a:gd name="connsiteX74" fmla="*/ 5329124 w 7074939"/>
                <a:gd name="connsiteY74" fmla="*/ 4620871 h 6671486"/>
                <a:gd name="connsiteX75" fmla="*/ 5317314 w 7074939"/>
                <a:gd name="connsiteY75" fmla="*/ 4566102 h 6671486"/>
                <a:gd name="connsiteX76" fmla="*/ 5361605 w 7074939"/>
                <a:gd name="connsiteY76" fmla="*/ 4504285 h 6671486"/>
                <a:gd name="connsiteX77" fmla="*/ 5454569 w 7074939"/>
                <a:gd name="connsiteY77" fmla="*/ 4497046 h 6671486"/>
                <a:gd name="connsiteX78" fmla="*/ 5564201 w 7074939"/>
                <a:gd name="connsiteY78" fmla="*/ 4518001 h 6671486"/>
                <a:gd name="connsiteX79" fmla="*/ 5465142 w 7074939"/>
                <a:gd name="connsiteY79" fmla="*/ 4631158 h 6671486"/>
                <a:gd name="connsiteX80" fmla="*/ 5685740 w 7074939"/>
                <a:gd name="connsiteY80" fmla="*/ 4235870 h 6671486"/>
                <a:gd name="connsiteX81" fmla="*/ 5636401 w 7074939"/>
                <a:gd name="connsiteY81" fmla="*/ 4157479 h 6671486"/>
                <a:gd name="connsiteX82" fmla="*/ 5699456 w 7074939"/>
                <a:gd name="connsiteY82" fmla="*/ 4055181 h 6671486"/>
                <a:gd name="connsiteX83" fmla="*/ 5796612 w 7074939"/>
                <a:gd name="connsiteY83" fmla="*/ 4019558 h 6671486"/>
                <a:gd name="connsiteX84" fmla="*/ 5836331 w 7074939"/>
                <a:gd name="connsiteY84" fmla="*/ 4040227 h 6671486"/>
                <a:gd name="connsiteX85" fmla="*/ 5847094 w 7074939"/>
                <a:gd name="connsiteY85" fmla="*/ 4075184 h 6671486"/>
                <a:gd name="connsiteX86" fmla="*/ 5835759 w 7074939"/>
                <a:gd name="connsiteY86" fmla="*/ 4099949 h 6671486"/>
                <a:gd name="connsiteX87" fmla="*/ 5760511 w 7074939"/>
                <a:gd name="connsiteY87" fmla="*/ 4215582 h 6671486"/>
                <a:gd name="connsiteX88" fmla="*/ 5685740 w 7074939"/>
                <a:gd name="connsiteY88" fmla="*/ 4236251 h 66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74939" h="6671486">
                  <a:moveTo>
                    <a:pt x="5968157" y="1703363"/>
                  </a:moveTo>
                  <a:lnTo>
                    <a:pt x="5887099" y="1681837"/>
                  </a:lnTo>
                  <a:lnTo>
                    <a:pt x="5857476" y="1603541"/>
                  </a:lnTo>
                  <a:cubicBezTo>
                    <a:pt x="5373911" y="322964"/>
                    <a:pt x="3943780" y="-323138"/>
                    <a:pt x="2663210" y="160431"/>
                  </a:cubicBezTo>
                  <a:cubicBezTo>
                    <a:pt x="1997546" y="411796"/>
                    <a:pt x="1472033" y="937125"/>
                    <a:pt x="1220420" y="1602684"/>
                  </a:cubicBezTo>
                  <a:lnTo>
                    <a:pt x="1190607" y="1681170"/>
                  </a:lnTo>
                  <a:lnTo>
                    <a:pt x="1109454" y="1702601"/>
                  </a:lnTo>
                  <a:cubicBezTo>
                    <a:pt x="314783" y="1911799"/>
                    <a:pt x="-159838" y="2725596"/>
                    <a:pt x="49359" y="3520267"/>
                  </a:cubicBezTo>
                  <a:cubicBezTo>
                    <a:pt x="112002" y="3758230"/>
                    <a:pt x="232686" y="3976943"/>
                    <a:pt x="400604" y="4156813"/>
                  </a:cubicBezTo>
                  <a:cubicBezTo>
                    <a:pt x="628794" y="4401615"/>
                    <a:pt x="932032" y="4563416"/>
                    <a:pt x="1262426" y="4616680"/>
                  </a:cubicBezTo>
                  <a:lnTo>
                    <a:pt x="1262426" y="4616680"/>
                  </a:lnTo>
                  <a:cubicBezTo>
                    <a:pt x="1490330" y="4661200"/>
                    <a:pt x="1700318" y="4771195"/>
                    <a:pt x="1866692" y="4933196"/>
                  </a:cubicBezTo>
                  <a:cubicBezTo>
                    <a:pt x="2071841" y="5132763"/>
                    <a:pt x="2197152" y="5400311"/>
                    <a:pt x="2219116" y="5685671"/>
                  </a:cubicBezTo>
                  <a:lnTo>
                    <a:pt x="1957179" y="5685671"/>
                  </a:lnTo>
                  <a:cubicBezTo>
                    <a:pt x="1899315" y="5685585"/>
                    <a:pt x="1852328" y="5732419"/>
                    <a:pt x="1852242" y="5790284"/>
                  </a:cubicBezTo>
                  <a:cubicBezTo>
                    <a:pt x="1852213" y="5811372"/>
                    <a:pt x="1858538" y="5831975"/>
                    <a:pt x="1870406" y="5849406"/>
                  </a:cubicBezTo>
                  <a:lnTo>
                    <a:pt x="2411522" y="6645219"/>
                  </a:lnTo>
                  <a:cubicBezTo>
                    <a:pt x="2430029" y="6672518"/>
                    <a:pt x="2467167" y="6679652"/>
                    <a:pt x="2494465" y="6661145"/>
                  </a:cubicBezTo>
                  <a:cubicBezTo>
                    <a:pt x="2510867" y="6650029"/>
                    <a:pt x="2520688" y="6631503"/>
                    <a:pt x="2520678" y="6611691"/>
                  </a:cubicBezTo>
                  <a:lnTo>
                    <a:pt x="2520678" y="5686147"/>
                  </a:lnTo>
                  <a:cubicBezTo>
                    <a:pt x="2498494" y="5344038"/>
                    <a:pt x="2358248" y="5020235"/>
                    <a:pt x="2123867" y="4770032"/>
                  </a:cubicBezTo>
                  <a:cubicBezTo>
                    <a:pt x="1895676" y="4525231"/>
                    <a:pt x="1592438" y="4363429"/>
                    <a:pt x="1262045" y="4310165"/>
                  </a:cubicBezTo>
                  <a:lnTo>
                    <a:pt x="1262045" y="4310165"/>
                  </a:lnTo>
                  <a:cubicBezTo>
                    <a:pt x="1034149" y="4265655"/>
                    <a:pt x="824171" y="4155698"/>
                    <a:pt x="657779" y="3993745"/>
                  </a:cubicBezTo>
                  <a:cubicBezTo>
                    <a:pt x="226644" y="3570301"/>
                    <a:pt x="181498" y="2890893"/>
                    <a:pt x="552813" y="2414119"/>
                  </a:cubicBezTo>
                  <a:cubicBezTo>
                    <a:pt x="712604" y="2209531"/>
                    <a:pt x="934804" y="2062684"/>
                    <a:pt x="1185654" y="1995876"/>
                  </a:cubicBezTo>
                  <a:lnTo>
                    <a:pt x="1417492" y="1934725"/>
                  </a:lnTo>
                  <a:lnTo>
                    <a:pt x="1502551" y="1710316"/>
                  </a:lnTo>
                  <a:cubicBezTo>
                    <a:pt x="1579370" y="1506310"/>
                    <a:pt x="1686764" y="1315181"/>
                    <a:pt x="1821067" y="1143484"/>
                  </a:cubicBezTo>
                  <a:cubicBezTo>
                    <a:pt x="1954150" y="972491"/>
                    <a:pt x="2111808" y="822139"/>
                    <a:pt x="2288935" y="697333"/>
                  </a:cubicBezTo>
                  <a:cubicBezTo>
                    <a:pt x="3275430" y="7678"/>
                    <a:pt x="4634219" y="248314"/>
                    <a:pt x="5323867" y="1234809"/>
                  </a:cubicBezTo>
                  <a:cubicBezTo>
                    <a:pt x="5427175" y="1382571"/>
                    <a:pt x="5511738" y="1542581"/>
                    <a:pt x="5575631" y="1711174"/>
                  </a:cubicBezTo>
                  <a:lnTo>
                    <a:pt x="5659927" y="1934821"/>
                  </a:lnTo>
                  <a:lnTo>
                    <a:pt x="5891099" y="1995971"/>
                  </a:lnTo>
                  <a:cubicBezTo>
                    <a:pt x="6411212" y="2135065"/>
                    <a:pt x="6772962" y="2606295"/>
                    <a:pt x="6772924" y="3144686"/>
                  </a:cubicBezTo>
                  <a:cubicBezTo>
                    <a:pt x="6772924" y="3329090"/>
                    <a:pt x="6744349" y="3495111"/>
                    <a:pt x="6681579" y="3649987"/>
                  </a:cubicBezTo>
                  <a:cubicBezTo>
                    <a:pt x="6618810" y="3804864"/>
                    <a:pt x="6519654" y="3973837"/>
                    <a:pt x="6481554" y="4028130"/>
                  </a:cubicBezTo>
                  <a:cubicBezTo>
                    <a:pt x="6447512" y="4080003"/>
                    <a:pt x="6410888" y="4130133"/>
                    <a:pt x="6371826" y="4178339"/>
                  </a:cubicBezTo>
                  <a:cubicBezTo>
                    <a:pt x="6325840" y="4232660"/>
                    <a:pt x="6275157" y="4282829"/>
                    <a:pt x="6220379" y="4328263"/>
                  </a:cubicBezTo>
                  <a:cubicBezTo>
                    <a:pt x="6144179" y="4394271"/>
                    <a:pt x="6027402" y="4436943"/>
                    <a:pt x="5944154" y="4436943"/>
                  </a:cubicBezTo>
                  <a:cubicBezTo>
                    <a:pt x="5910454" y="4438086"/>
                    <a:pt x="5876736" y="4435343"/>
                    <a:pt x="5843665" y="4428752"/>
                  </a:cubicBezTo>
                  <a:lnTo>
                    <a:pt x="5805565" y="4421417"/>
                  </a:lnTo>
                  <a:lnTo>
                    <a:pt x="6039404" y="4060229"/>
                  </a:lnTo>
                  <a:cubicBezTo>
                    <a:pt x="6051977" y="4042941"/>
                    <a:pt x="6061454" y="4023606"/>
                    <a:pt x="6067407" y="4003079"/>
                  </a:cubicBezTo>
                  <a:cubicBezTo>
                    <a:pt x="6070665" y="3987010"/>
                    <a:pt x="6066769" y="3970323"/>
                    <a:pt x="6056739" y="3957359"/>
                  </a:cubicBezTo>
                  <a:cubicBezTo>
                    <a:pt x="6046738" y="3943500"/>
                    <a:pt x="6031679" y="3934128"/>
                    <a:pt x="6014829" y="3931261"/>
                  </a:cubicBezTo>
                  <a:cubicBezTo>
                    <a:pt x="5978444" y="3924336"/>
                    <a:pt x="5947106" y="3935861"/>
                    <a:pt x="5920817" y="3965836"/>
                  </a:cubicBezTo>
                  <a:cubicBezTo>
                    <a:pt x="5901767" y="3927165"/>
                    <a:pt x="5866144" y="3902848"/>
                    <a:pt x="5813947" y="3892875"/>
                  </a:cubicBezTo>
                  <a:cubicBezTo>
                    <a:pt x="5742957" y="3879350"/>
                    <a:pt x="5672720" y="3899666"/>
                    <a:pt x="5603254" y="3953835"/>
                  </a:cubicBezTo>
                  <a:cubicBezTo>
                    <a:pt x="5533788" y="4008004"/>
                    <a:pt x="5491335" y="4075631"/>
                    <a:pt x="5475905" y="4156717"/>
                  </a:cubicBezTo>
                  <a:cubicBezTo>
                    <a:pt x="5466313" y="4207010"/>
                    <a:pt x="5472666" y="4250444"/>
                    <a:pt x="5494955" y="4287020"/>
                  </a:cubicBezTo>
                  <a:cubicBezTo>
                    <a:pt x="5516805" y="4323577"/>
                    <a:pt x="5553829" y="4348475"/>
                    <a:pt x="5595920" y="4354933"/>
                  </a:cubicBezTo>
                  <a:cubicBezTo>
                    <a:pt x="5622961" y="4359152"/>
                    <a:pt x="5650641" y="4355857"/>
                    <a:pt x="5675930" y="4345408"/>
                  </a:cubicBezTo>
                  <a:lnTo>
                    <a:pt x="5646783" y="4391033"/>
                  </a:lnTo>
                  <a:lnTo>
                    <a:pt x="5510576" y="4365029"/>
                  </a:lnTo>
                  <a:cubicBezTo>
                    <a:pt x="5434947" y="4350551"/>
                    <a:pt x="5372368" y="4351504"/>
                    <a:pt x="5322838" y="4367887"/>
                  </a:cubicBezTo>
                  <a:cubicBezTo>
                    <a:pt x="5283805" y="4380479"/>
                    <a:pt x="5248781" y="4403148"/>
                    <a:pt x="5221301" y="4433609"/>
                  </a:cubicBezTo>
                  <a:cubicBezTo>
                    <a:pt x="5194375" y="4462956"/>
                    <a:pt x="5176191" y="4499246"/>
                    <a:pt x="5168819" y="4538384"/>
                  </a:cubicBezTo>
                  <a:cubicBezTo>
                    <a:pt x="5156570" y="4595448"/>
                    <a:pt x="5169791" y="4655018"/>
                    <a:pt x="5205014" y="4701548"/>
                  </a:cubicBezTo>
                  <a:cubicBezTo>
                    <a:pt x="5240761" y="4749868"/>
                    <a:pt x="5291281" y="4780386"/>
                    <a:pt x="5356556" y="4793083"/>
                  </a:cubicBezTo>
                  <a:cubicBezTo>
                    <a:pt x="5480762" y="4816828"/>
                    <a:pt x="5590300" y="4755650"/>
                    <a:pt x="5685169" y="4609536"/>
                  </a:cubicBezTo>
                  <a:lnTo>
                    <a:pt x="5724317" y="4549433"/>
                  </a:lnTo>
                  <a:lnTo>
                    <a:pt x="5806232" y="4565054"/>
                  </a:lnTo>
                  <a:lnTo>
                    <a:pt x="5806232" y="4565054"/>
                  </a:lnTo>
                  <a:lnTo>
                    <a:pt x="5820233" y="4567531"/>
                  </a:lnTo>
                  <a:lnTo>
                    <a:pt x="5829758" y="4569245"/>
                  </a:lnTo>
                  <a:cubicBezTo>
                    <a:pt x="5836464" y="4570588"/>
                    <a:pt x="5843236" y="4571541"/>
                    <a:pt x="5850047" y="4572103"/>
                  </a:cubicBezTo>
                  <a:cubicBezTo>
                    <a:pt x="5921703" y="4582171"/>
                    <a:pt x="5994417" y="4582171"/>
                    <a:pt x="6066074" y="4572103"/>
                  </a:cubicBezTo>
                  <a:cubicBezTo>
                    <a:pt x="6116842" y="4565340"/>
                    <a:pt x="6254192" y="4538575"/>
                    <a:pt x="6368016" y="4475519"/>
                  </a:cubicBezTo>
                  <a:cubicBezTo>
                    <a:pt x="6497747" y="4403510"/>
                    <a:pt x="6589472" y="4323786"/>
                    <a:pt x="6700058" y="4196723"/>
                  </a:cubicBezTo>
                  <a:cubicBezTo>
                    <a:pt x="6774543" y="4110998"/>
                    <a:pt x="7071533" y="3693707"/>
                    <a:pt x="7074867" y="3154592"/>
                  </a:cubicBezTo>
                  <a:cubicBezTo>
                    <a:pt x="7080086" y="2475069"/>
                    <a:pt x="6624848" y="1878118"/>
                    <a:pt x="5968157" y="1703363"/>
                  </a:cubicBezTo>
                  <a:close/>
                  <a:moveTo>
                    <a:pt x="5465142" y="4631158"/>
                  </a:moveTo>
                  <a:cubicBezTo>
                    <a:pt x="5440539" y="4650217"/>
                    <a:pt x="5408944" y="4657809"/>
                    <a:pt x="5378369" y="4652018"/>
                  </a:cubicBezTo>
                  <a:cubicBezTo>
                    <a:pt x="5358433" y="4648684"/>
                    <a:pt x="5340678" y="4637454"/>
                    <a:pt x="5329124" y="4620871"/>
                  </a:cubicBezTo>
                  <a:cubicBezTo>
                    <a:pt x="5317666" y="4605088"/>
                    <a:pt x="5313379" y="4585209"/>
                    <a:pt x="5317314" y="4566102"/>
                  </a:cubicBezTo>
                  <a:cubicBezTo>
                    <a:pt x="5321038" y="4539480"/>
                    <a:pt x="5337592" y="4516372"/>
                    <a:pt x="5361605" y="4504285"/>
                  </a:cubicBezTo>
                  <a:cubicBezTo>
                    <a:pt x="5385608" y="4492217"/>
                    <a:pt x="5416592" y="4489807"/>
                    <a:pt x="5454569" y="4497046"/>
                  </a:cubicBezTo>
                  <a:lnTo>
                    <a:pt x="5564201" y="4518001"/>
                  </a:lnTo>
                  <a:cubicBezTo>
                    <a:pt x="5525530" y="4573941"/>
                    <a:pt x="5492507" y="4611660"/>
                    <a:pt x="5465142" y="4631158"/>
                  </a:cubicBezTo>
                  <a:close/>
                  <a:moveTo>
                    <a:pt x="5685740" y="4235870"/>
                  </a:moveTo>
                  <a:cubicBezTo>
                    <a:pt x="5644402" y="4227936"/>
                    <a:pt x="5627952" y="4201799"/>
                    <a:pt x="5636401" y="4157479"/>
                  </a:cubicBezTo>
                  <a:cubicBezTo>
                    <a:pt x="5644955" y="4117113"/>
                    <a:pt x="5667243" y="4080965"/>
                    <a:pt x="5699456" y="4055181"/>
                  </a:cubicBezTo>
                  <a:cubicBezTo>
                    <a:pt x="5733813" y="4025653"/>
                    <a:pt x="5766198" y="4013776"/>
                    <a:pt x="5796612" y="4019558"/>
                  </a:cubicBezTo>
                  <a:cubicBezTo>
                    <a:pt x="5811766" y="4021882"/>
                    <a:pt x="5825730" y="4029149"/>
                    <a:pt x="5836331" y="4040227"/>
                  </a:cubicBezTo>
                  <a:cubicBezTo>
                    <a:pt x="5845465" y="4049390"/>
                    <a:pt x="5849485" y="4062468"/>
                    <a:pt x="5847094" y="4075184"/>
                  </a:cubicBezTo>
                  <a:cubicBezTo>
                    <a:pt x="5844865" y="4084061"/>
                    <a:pt x="5841017" y="4092452"/>
                    <a:pt x="5835759" y="4099949"/>
                  </a:cubicBezTo>
                  <a:lnTo>
                    <a:pt x="5760511" y="4215582"/>
                  </a:lnTo>
                  <a:cubicBezTo>
                    <a:pt x="5746538" y="4236280"/>
                    <a:pt x="5721621" y="4243176"/>
                    <a:pt x="5685740" y="4236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673B467-D6FB-E725-1138-456E4CB8117E}"/>
                </a:ext>
              </a:extLst>
            </p:cNvPr>
            <p:cNvSpPr/>
            <p:nvPr/>
          </p:nvSpPr>
          <p:spPr>
            <a:xfrm>
              <a:off x="3265039" y="2747553"/>
              <a:ext cx="914830" cy="1080009"/>
            </a:xfrm>
            <a:custGeom>
              <a:avLst/>
              <a:gdLst>
                <a:gd name="connsiteX0" fmla="*/ 18580 w 914830"/>
                <a:gd name="connsiteY0" fmla="*/ 820176 h 1080009"/>
                <a:gd name="connsiteX1" fmla="*/ 118116 w 914830"/>
                <a:gd name="connsiteY1" fmla="*/ 952478 h 1080009"/>
                <a:gd name="connsiteX2" fmla="*/ 260229 w 914830"/>
                <a:gd name="connsiteY2" fmla="*/ 1005913 h 1080009"/>
                <a:gd name="connsiteX3" fmla="*/ 627798 w 914830"/>
                <a:gd name="connsiteY3" fmla="*/ 1076113 h 1080009"/>
                <a:gd name="connsiteX4" fmla="*/ 718953 w 914830"/>
                <a:gd name="connsiteY4" fmla="*/ 1068207 h 1080009"/>
                <a:gd name="connsiteX5" fmla="*/ 762577 w 914830"/>
                <a:gd name="connsiteY5" fmla="*/ 1006580 h 1080009"/>
                <a:gd name="connsiteX6" fmla="*/ 686377 w 914830"/>
                <a:gd name="connsiteY6" fmla="*/ 930380 h 1080009"/>
                <a:gd name="connsiteX7" fmla="*/ 333952 w 914830"/>
                <a:gd name="connsiteY7" fmla="*/ 863133 h 1080009"/>
                <a:gd name="connsiteX8" fmla="*/ 201269 w 914830"/>
                <a:gd name="connsiteY8" fmla="*/ 796458 h 1080009"/>
                <a:gd name="connsiteX9" fmla="*/ 184410 w 914830"/>
                <a:gd name="connsiteY9" fmla="*/ 655965 h 1080009"/>
                <a:gd name="connsiteX10" fmla="*/ 324237 w 914830"/>
                <a:gd name="connsiteY10" fmla="*/ 390217 h 1080009"/>
                <a:gd name="connsiteX11" fmla="*/ 489686 w 914830"/>
                <a:gd name="connsiteY11" fmla="*/ 421745 h 1080009"/>
                <a:gd name="connsiteX12" fmla="*/ 754386 w 914830"/>
                <a:gd name="connsiteY12" fmla="*/ 425079 h 1080009"/>
                <a:gd name="connsiteX13" fmla="*/ 910119 w 914830"/>
                <a:gd name="connsiteY13" fmla="*/ 252486 h 1080009"/>
                <a:gd name="connsiteX14" fmla="*/ 876687 w 914830"/>
                <a:gd name="connsiteY14" fmla="*/ 93799 h 1080009"/>
                <a:gd name="connsiteX15" fmla="*/ 732478 w 914830"/>
                <a:gd name="connsiteY15" fmla="*/ 6455 h 1080009"/>
                <a:gd name="connsiteX16" fmla="*/ 445776 w 914830"/>
                <a:gd name="connsiteY16" fmla="*/ 66653 h 1080009"/>
                <a:gd name="connsiteX17" fmla="*/ 257562 w 914830"/>
                <a:gd name="connsiteY17" fmla="*/ 220482 h 1080009"/>
                <a:gd name="connsiteX18" fmla="*/ 165645 w 914830"/>
                <a:gd name="connsiteY18" fmla="*/ 202956 h 1080009"/>
                <a:gd name="connsiteX19" fmla="*/ 148501 w 914830"/>
                <a:gd name="connsiteY19" fmla="*/ 199622 h 1080009"/>
                <a:gd name="connsiteX20" fmla="*/ 72300 w 914830"/>
                <a:gd name="connsiteY20" fmla="*/ 212385 h 1080009"/>
                <a:gd name="connsiteX21" fmla="*/ 30867 w 914830"/>
                <a:gd name="connsiteY21" fmla="*/ 271155 h 1080009"/>
                <a:gd name="connsiteX22" fmla="*/ 90207 w 914830"/>
                <a:gd name="connsiteY22" fmla="*/ 345545 h 1080009"/>
                <a:gd name="connsiteX23" fmla="*/ 106686 w 914830"/>
                <a:gd name="connsiteY23" fmla="*/ 348688 h 1080009"/>
                <a:gd name="connsiteX24" fmla="*/ 142119 w 914830"/>
                <a:gd name="connsiteY24" fmla="*/ 355451 h 1080009"/>
                <a:gd name="connsiteX25" fmla="*/ 6959 w 914830"/>
                <a:gd name="connsiteY25" fmla="*/ 643582 h 1080009"/>
                <a:gd name="connsiteX26" fmla="*/ 18580 w 914830"/>
                <a:gd name="connsiteY26" fmla="*/ 820176 h 1080009"/>
                <a:gd name="connsiteX27" fmla="*/ 570077 w 914830"/>
                <a:gd name="connsiteY27" fmla="*/ 171237 h 1080009"/>
                <a:gd name="connsiteX28" fmla="*/ 682758 w 914830"/>
                <a:gd name="connsiteY28" fmla="*/ 152187 h 1080009"/>
                <a:gd name="connsiteX29" fmla="*/ 731811 w 914830"/>
                <a:gd name="connsiteY29" fmla="*/ 178953 h 1080009"/>
                <a:gd name="connsiteX30" fmla="*/ 744099 w 914830"/>
                <a:gd name="connsiteY30" fmla="*/ 226578 h 1080009"/>
                <a:gd name="connsiteX31" fmla="*/ 570268 w 914830"/>
                <a:gd name="connsiteY31" fmla="*/ 280775 h 1080009"/>
                <a:gd name="connsiteX32" fmla="*/ 447300 w 914830"/>
                <a:gd name="connsiteY32" fmla="*/ 257248 h 1080009"/>
                <a:gd name="connsiteX33" fmla="*/ 570077 w 914830"/>
                <a:gd name="connsiteY33" fmla="*/ 171237 h 10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14830" h="1080009">
                  <a:moveTo>
                    <a:pt x="18580" y="820176"/>
                  </a:moveTo>
                  <a:cubicBezTo>
                    <a:pt x="37220" y="873535"/>
                    <a:pt x="72015" y="919778"/>
                    <a:pt x="118116" y="952478"/>
                  </a:cubicBezTo>
                  <a:cubicBezTo>
                    <a:pt x="151644" y="976357"/>
                    <a:pt x="199012" y="994169"/>
                    <a:pt x="260229" y="1005913"/>
                  </a:cubicBezTo>
                  <a:lnTo>
                    <a:pt x="627798" y="1076113"/>
                  </a:lnTo>
                  <a:cubicBezTo>
                    <a:pt x="664946" y="1083161"/>
                    <a:pt x="695331" y="1080522"/>
                    <a:pt x="718953" y="1068207"/>
                  </a:cubicBezTo>
                  <a:cubicBezTo>
                    <a:pt x="742518" y="1055834"/>
                    <a:pt x="758739" y="1032917"/>
                    <a:pt x="762577" y="1006580"/>
                  </a:cubicBezTo>
                  <a:cubicBezTo>
                    <a:pt x="770073" y="966832"/>
                    <a:pt x="744670" y="941429"/>
                    <a:pt x="686377" y="930380"/>
                  </a:cubicBezTo>
                  <a:lnTo>
                    <a:pt x="333952" y="863133"/>
                  </a:lnTo>
                  <a:cubicBezTo>
                    <a:pt x="268487" y="850436"/>
                    <a:pt x="224253" y="828205"/>
                    <a:pt x="201269" y="796458"/>
                  </a:cubicBezTo>
                  <a:cubicBezTo>
                    <a:pt x="178285" y="764711"/>
                    <a:pt x="172665" y="717877"/>
                    <a:pt x="184410" y="655965"/>
                  </a:cubicBezTo>
                  <a:cubicBezTo>
                    <a:pt x="201431" y="569287"/>
                    <a:pt x="248037" y="480705"/>
                    <a:pt x="324237" y="390217"/>
                  </a:cubicBezTo>
                  <a:lnTo>
                    <a:pt x="489686" y="421745"/>
                  </a:lnTo>
                  <a:cubicBezTo>
                    <a:pt x="606653" y="444157"/>
                    <a:pt x="694883" y="445272"/>
                    <a:pt x="754386" y="425079"/>
                  </a:cubicBezTo>
                  <a:cubicBezTo>
                    <a:pt x="842016" y="394980"/>
                    <a:pt x="893927" y="337449"/>
                    <a:pt x="910119" y="252486"/>
                  </a:cubicBezTo>
                  <a:cubicBezTo>
                    <a:pt x="922416" y="197241"/>
                    <a:pt x="910224" y="139386"/>
                    <a:pt x="876687" y="93799"/>
                  </a:cubicBezTo>
                  <a:cubicBezTo>
                    <a:pt x="843092" y="47508"/>
                    <a:pt x="795029" y="18390"/>
                    <a:pt x="732478" y="6455"/>
                  </a:cubicBezTo>
                  <a:cubicBezTo>
                    <a:pt x="637228" y="-11766"/>
                    <a:pt x="541664" y="8293"/>
                    <a:pt x="445776" y="66653"/>
                  </a:cubicBezTo>
                  <a:cubicBezTo>
                    <a:pt x="375910" y="108525"/>
                    <a:pt x="312511" y="160350"/>
                    <a:pt x="257562" y="220482"/>
                  </a:cubicBezTo>
                  <a:lnTo>
                    <a:pt x="165645" y="202956"/>
                  </a:lnTo>
                  <a:lnTo>
                    <a:pt x="148501" y="199622"/>
                  </a:lnTo>
                  <a:cubicBezTo>
                    <a:pt x="122402" y="193916"/>
                    <a:pt x="95113" y="198488"/>
                    <a:pt x="72300" y="212385"/>
                  </a:cubicBezTo>
                  <a:cubicBezTo>
                    <a:pt x="50422" y="224816"/>
                    <a:pt x="35220" y="246371"/>
                    <a:pt x="30867" y="271155"/>
                  </a:cubicBezTo>
                  <a:cubicBezTo>
                    <a:pt x="23056" y="311731"/>
                    <a:pt x="42840" y="336525"/>
                    <a:pt x="90207" y="345545"/>
                  </a:cubicBezTo>
                  <a:lnTo>
                    <a:pt x="106686" y="348688"/>
                  </a:lnTo>
                  <a:lnTo>
                    <a:pt x="142119" y="355451"/>
                  </a:lnTo>
                  <a:cubicBezTo>
                    <a:pt x="68205" y="463083"/>
                    <a:pt x="23151" y="559124"/>
                    <a:pt x="6959" y="643582"/>
                  </a:cubicBezTo>
                  <a:cubicBezTo>
                    <a:pt x="-5357" y="702409"/>
                    <a:pt x="-1337" y="763473"/>
                    <a:pt x="18580" y="820176"/>
                  </a:cubicBezTo>
                  <a:close/>
                  <a:moveTo>
                    <a:pt x="570077" y="171237"/>
                  </a:moveTo>
                  <a:cubicBezTo>
                    <a:pt x="612625" y="152187"/>
                    <a:pt x="650182" y="145834"/>
                    <a:pt x="682758" y="152187"/>
                  </a:cubicBezTo>
                  <a:cubicBezTo>
                    <a:pt x="701760" y="155016"/>
                    <a:pt x="719153" y="164503"/>
                    <a:pt x="731811" y="178953"/>
                  </a:cubicBezTo>
                  <a:cubicBezTo>
                    <a:pt x="743289" y="191945"/>
                    <a:pt x="747861" y="209652"/>
                    <a:pt x="744099" y="226578"/>
                  </a:cubicBezTo>
                  <a:cubicBezTo>
                    <a:pt x="733431" y="282775"/>
                    <a:pt x="675490" y="300844"/>
                    <a:pt x="570268" y="280775"/>
                  </a:cubicBezTo>
                  <a:lnTo>
                    <a:pt x="447300" y="257248"/>
                  </a:lnTo>
                  <a:cubicBezTo>
                    <a:pt x="482857" y="221586"/>
                    <a:pt x="524414" y="192469"/>
                    <a:pt x="570077" y="17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838B31B-05EF-245C-AE93-6C193DC92ADB}"/>
                </a:ext>
              </a:extLst>
            </p:cNvPr>
            <p:cNvSpPr/>
            <p:nvPr/>
          </p:nvSpPr>
          <p:spPr>
            <a:xfrm>
              <a:off x="3966562" y="3208899"/>
              <a:ext cx="529587" cy="495383"/>
            </a:xfrm>
            <a:custGeom>
              <a:avLst/>
              <a:gdLst>
                <a:gd name="connsiteX0" fmla="*/ 291655 w 529587"/>
                <a:gd name="connsiteY0" fmla="*/ 495037 h 495383"/>
                <a:gd name="connsiteX1" fmla="*/ 366522 w 529587"/>
                <a:gd name="connsiteY1" fmla="*/ 472272 h 495383"/>
                <a:gd name="connsiteX2" fmla="*/ 467487 w 529587"/>
                <a:gd name="connsiteY2" fmla="*/ 380832 h 495383"/>
                <a:gd name="connsiteX3" fmla="*/ 524637 w 529587"/>
                <a:gd name="connsiteY3" fmla="*/ 252150 h 495383"/>
                <a:gd name="connsiteX4" fmla="*/ 493680 w 529587"/>
                <a:gd name="connsiteY4" fmla="*/ 92511 h 495383"/>
                <a:gd name="connsiteX5" fmla="*/ 353663 w 529587"/>
                <a:gd name="connsiteY5" fmla="*/ 5357 h 495383"/>
                <a:gd name="connsiteX6" fmla="*/ 131540 w 529587"/>
                <a:gd name="connsiteY6" fmla="*/ 54220 h 495383"/>
                <a:gd name="connsiteX7" fmla="*/ 4953 w 529587"/>
                <a:gd name="connsiteY7" fmla="*/ 246149 h 495383"/>
                <a:gd name="connsiteX8" fmla="*/ 56864 w 529587"/>
                <a:gd name="connsiteY8" fmla="*/ 434744 h 495383"/>
                <a:gd name="connsiteX9" fmla="*/ 191547 w 529587"/>
                <a:gd name="connsiteY9" fmla="*/ 486084 h 495383"/>
                <a:gd name="connsiteX10" fmla="*/ 291655 w 529587"/>
                <a:gd name="connsiteY10" fmla="*/ 495037 h 495383"/>
                <a:gd name="connsiteX11" fmla="*/ 159829 w 529587"/>
                <a:gd name="connsiteY11" fmla="*/ 261960 h 495383"/>
                <a:gd name="connsiteX12" fmla="*/ 217932 w 529587"/>
                <a:gd name="connsiteY12" fmla="*/ 167377 h 495383"/>
                <a:gd name="connsiteX13" fmla="*/ 312324 w 529587"/>
                <a:gd name="connsiteY13" fmla="*/ 137469 h 495383"/>
                <a:gd name="connsiteX14" fmla="*/ 362521 w 529587"/>
                <a:gd name="connsiteY14" fmla="*/ 170044 h 495383"/>
                <a:gd name="connsiteX15" fmla="*/ 372046 w 529587"/>
                <a:gd name="connsiteY15" fmla="*/ 232337 h 495383"/>
                <a:gd name="connsiteX16" fmla="*/ 307657 w 529587"/>
                <a:gd name="connsiteY16" fmla="*/ 335589 h 495383"/>
                <a:gd name="connsiteX17" fmla="*/ 227838 w 529587"/>
                <a:gd name="connsiteY17" fmla="*/ 351210 h 495383"/>
                <a:gd name="connsiteX18" fmla="*/ 159829 w 529587"/>
                <a:gd name="connsiteY18" fmla="*/ 261960 h 4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9587" h="495383">
                  <a:moveTo>
                    <a:pt x="291655" y="495037"/>
                  </a:moveTo>
                  <a:cubicBezTo>
                    <a:pt x="317887" y="492551"/>
                    <a:pt x="343347" y="484807"/>
                    <a:pt x="366522" y="472272"/>
                  </a:cubicBezTo>
                  <a:cubicBezTo>
                    <a:pt x="406803" y="450022"/>
                    <a:pt x="441360" y="418713"/>
                    <a:pt x="467487" y="380832"/>
                  </a:cubicBezTo>
                  <a:cubicBezTo>
                    <a:pt x="495747" y="342647"/>
                    <a:pt x="515255" y="298717"/>
                    <a:pt x="524637" y="252150"/>
                  </a:cubicBezTo>
                  <a:cubicBezTo>
                    <a:pt x="537019" y="196952"/>
                    <a:pt x="525799" y="139088"/>
                    <a:pt x="493680" y="92511"/>
                  </a:cubicBezTo>
                  <a:cubicBezTo>
                    <a:pt x="461553" y="46095"/>
                    <a:pt x="414880" y="17044"/>
                    <a:pt x="353663" y="5357"/>
                  </a:cubicBezTo>
                  <a:cubicBezTo>
                    <a:pt x="276044" y="-10007"/>
                    <a:pt x="195548" y="7710"/>
                    <a:pt x="131540" y="54220"/>
                  </a:cubicBezTo>
                  <a:cubicBezTo>
                    <a:pt x="64913" y="98226"/>
                    <a:pt x="19174" y="167568"/>
                    <a:pt x="4953" y="246149"/>
                  </a:cubicBezTo>
                  <a:cubicBezTo>
                    <a:pt x="-9592" y="322349"/>
                    <a:pt x="7715" y="385214"/>
                    <a:pt x="56864" y="434744"/>
                  </a:cubicBezTo>
                  <a:cubicBezTo>
                    <a:pt x="77819" y="455823"/>
                    <a:pt x="122710" y="472939"/>
                    <a:pt x="191547" y="486084"/>
                  </a:cubicBezTo>
                  <a:cubicBezTo>
                    <a:pt x="224399" y="493342"/>
                    <a:pt x="258042" y="496342"/>
                    <a:pt x="291655" y="495037"/>
                  </a:cubicBezTo>
                  <a:close/>
                  <a:moveTo>
                    <a:pt x="159829" y="261960"/>
                  </a:moveTo>
                  <a:cubicBezTo>
                    <a:pt x="167125" y="224451"/>
                    <a:pt x="187766" y="190847"/>
                    <a:pt x="217932" y="167377"/>
                  </a:cubicBezTo>
                  <a:cubicBezTo>
                    <a:pt x="249678" y="141469"/>
                    <a:pt x="281149" y="131497"/>
                    <a:pt x="312324" y="137469"/>
                  </a:cubicBezTo>
                  <a:cubicBezTo>
                    <a:pt x="332965" y="140602"/>
                    <a:pt x="351253" y="152471"/>
                    <a:pt x="362521" y="170044"/>
                  </a:cubicBezTo>
                  <a:cubicBezTo>
                    <a:pt x="373770" y="188751"/>
                    <a:pt x="377190" y="211125"/>
                    <a:pt x="372046" y="232337"/>
                  </a:cubicBezTo>
                  <a:cubicBezTo>
                    <a:pt x="364369" y="273638"/>
                    <a:pt x="341376" y="310519"/>
                    <a:pt x="307657" y="335589"/>
                  </a:cubicBezTo>
                  <a:cubicBezTo>
                    <a:pt x="286512" y="352162"/>
                    <a:pt x="259908" y="357372"/>
                    <a:pt x="227838" y="351210"/>
                  </a:cubicBezTo>
                  <a:cubicBezTo>
                    <a:pt x="173040" y="340732"/>
                    <a:pt x="150371" y="310986"/>
                    <a:pt x="159829" y="261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710EA8F-307D-E451-33EB-55B99A87CC2D}"/>
                </a:ext>
              </a:extLst>
            </p:cNvPr>
            <p:cNvSpPr/>
            <p:nvPr/>
          </p:nvSpPr>
          <p:spPr>
            <a:xfrm>
              <a:off x="4465124" y="3308388"/>
              <a:ext cx="938849" cy="604595"/>
            </a:xfrm>
            <a:custGeom>
              <a:avLst/>
              <a:gdLst>
                <a:gd name="connsiteX0" fmla="*/ 815507 w 938849"/>
                <a:gd name="connsiteY0" fmla="*/ 601002 h 604595"/>
                <a:gd name="connsiteX1" fmla="*/ 897898 w 938849"/>
                <a:gd name="connsiteY1" fmla="*/ 594430 h 604595"/>
                <a:gd name="connsiteX2" fmla="*/ 937522 w 938849"/>
                <a:gd name="connsiteY2" fmla="*/ 539661 h 604595"/>
                <a:gd name="connsiteX3" fmla="*/ 868466 w 938849"/>
                <a:gd name="connsiteY3" fmla="*/ 468033 h 604595"/>
                <a:gd name="connsiteX4" fmla="*/ 793028 w 938849"/>
                <a:gd name="connsiteY4" fmla="*/ 453555 h 604595"/>
                <a:gd name="connsiteX5" fmla="*/ 892850 w 938849"/>
                <a:gd name="connsiteY5" fmla="*/ 299250 h 604595"/>
                <a:gd name="connsiteX6" fmla="*/ 919520 w 938849"/>
                <a:gd name="connsiteY6" fmla="*/ 235338 h 604595"/>
                <a:gd name="connsiteX7" fmla="*/ 895136 w 938849"/>
                <a:gd name="connsiteY7" fmla="*/ 141040 h 604595"/>
                <a:gd name="connsiteX8" fmla="*/ 799886 w 938849"/>
                <a:gd name="connsiteY8" fmla="*/ 86462 h 604595"/>
                <a:gd name="connsiteX9" fmla="*/ 626054 w 938849"/>
                <a:gd name="connsiteY9" fmla="*/ 130086 h 604595"/>
                <a:gd name="connsiteX10" fmla="*/ 512802 w 938849"/>
                <a:gd name="connsiteY10" fmla="*/ 31693 h 604595"/>
                <a:gd name="connsiteX11" fmla="*/ 444317 w 938849"/>
                <a:gd name="connsiteY11" fmla="*/ 31026 h 604595"/>
                <a:gd name="connsiteX12" fmla="*/ 364974 w 938849"/>
                <a:gd name="connsiteY12" fmla="*/ 66459 h 604595"/>
                <a:gd name="connsiteX13" fmla="*/ 306491 w 938849"/>
                <a:gd name="connsiteY13" fmla="*/ 1404 h 604595"/>
                <a:gd name="connsiteX14" fmla="*/ 214098 w 938849"/>
                <a:gd name="connsiteY14" fmla="*/ 51410 h 604595"/>
                <a:gd name="connsiteX15" fmla="*/ 29027 w 938849"/>
                <a:gd name="connsiteY15" fmla="*/ 337827 h 604595"/>
                <a:gd name="connsiteX16" fmla="*/ 18740 w 938849"/>
                <a:gd name="connsiteY16" fmla="*/ 353638 h 604595"/>
                <a:gd name="connsiteX17" fmla="*/ 1024 w 938849"/>
                <a:gd name="connsiteY17" fmla="*/ 394881 h 604595"/>
                <a:gd name="connsiteX18" fmla="*/ 11978 w 938849"/>
                <a:gd name="connsiteY18" fmla="*/ 439363 h 604595"/>
                <a:gd name="connsiteX19" fmla="*/ 53411 w 938849"/>
                <a:gd name="connsiteY19" fmla="*/ 464700 h 604595"/>
                <a:gd name="connsiteX20" fmla="*/ 170474 w 938849"/>
                <a:gd name="connsiteY20" fmla="*/ 398025 h 604595"/>
                <a:gd name="connsiteX21" fmla="*/ 279344 w 938849"/>
                <a:gd name="connsiteY21" fmla="*/ 230289 h 604595"/>
                <a:gd name="connsiteX22" fmla="*/ 406599 w 938849"/>
                <a:gd name="connsiteY22" fmla="*/ 152184 h 604595"/>
                <a:gd name="connsiteX23" fmla="*/ 434411 w 938849"/>
                <a:gd name="connsiteY23" fmla="*/ 168281 h 604595"/>
                <a:gd name="connsiteX24" fmla="*/ 442412 w 938849"/>
                <a:gd name="connsiteY24" fmla="*/ 195142 h 604595"/>
                <a:gd name="connsiteX25" fmla="*/ 425839 w 938849"/>
                <a:gd name="connsiteY25" fmla="*/ 230004 h 604595"/>
                <a:gd name="connsiteX26" fmla="*/ 320492 w 938849"/>
                <a:gd name="connsiteY26" fmla="*/ 393548 h 604595"/>
                <a:gd name="connsiteX27" fmla="*/ 310301 w 938849"/>
                <a:gd name="connsiteY27" fmla="*/ 409264 h 604595"/>
                <a:gd name="connsiteX28" fmla="*/ 292489 w 938849"/>
                <a:gd name="connsiteY28" fmla="*/ 450603 h 604595"/>
                <a:gd name="connsiteX29" fmla="*/ 303157 w 938849"/>
                <a:gd name="connsiteY29" fmla="*/ 494608 h 604595"/>
                <a:gd name="connsiteX30" fmla="*/ 344210 w 938849"/>
                <a:gd name="connsiteY30" fmla="*/ 520230 h 604595"/>
                <a:gd name="connsiteX31" fmla="*/ 461843 w 938849"/>
                <a:gd name="connsiteY31" fmla="*/ 454698 h 604595"/>
                <a:gd name="connsiteX32" fmla="*/ 566618 w 938849"/>
                <a:gd name="connsiteY32" fmla="*/ 293345 h 604595"/>
                <a:gd name="connsiteX33" fmla="*/ 632055 w 938849"/>
                <a:gd name="connsiteY33" fmla="*/ 225717 h 604595"/>
                <a:gd name="connsiteX34" fmla="*/ 701588 w 938849"/>
                <a:gd name="connsiteY34" fmla="*/ 208763 h 604595"/>
                <a:gd name="connsiteX35" fmla="*/ 735592 w 938849"/>
                <a:gd name="connsiteY35" fmla="*/ 258007 h 604595"/>
                <a:gd name="connsiteX36" fmla="*/ 726067 w 938849"/>
                <a:gd name="connsiteY36" fmla="*/ 280486 h 604595"/>
                <a:gd name="connsiteX37" fmla="*/ 638723 w 938849"/>
                <a:gd name="connsiteY37" fmla="*/ 413836 h 604595"/>
                <a:gd name="connsiteX38" fmla="*/ 608814 w 938849"/>
                <a:gd name="connsiteY38" fmla="*/ 477749 h 604595"/>
                <a:gd name="connsiteX39" fmla="*/ 623673 w 938849"/>
                <a:gd name="connsiteY39" fmla="*/ 540995 h 604595"/>
                <a:gd name="connsiteX40" fmla="*/ 687205 w 938849"/>
                <a:gd name="connsiteY40" fmla="*/ 576047 h 6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38849" h="604595">
                  <a:moveTo>
                    <a:pt x="815507" y="601002"/>
                  </a:moveTo>
                  <a:cubicBezTo>
                    <a:pt x="848844" y="607356"/>
                    <a:pt x="876305" y="605165"/>
                    <a:pt x="897898" y="594430"/>
                  </a:cubicBezTo>
                  <a:cubicBezTo>
                    <a:pt x="919329" y="583829"/>
                    <a:pt x="934160" y="563340"/>
                    <a:pt x="937522" y="539661"/>
                  </a:cubicBezTo>
                  <a:cubicBezTo>
                    <a:pt x="944761" y="502009"/>
                    <a:pt x="921739" y="478130"/>
                    <a:pt x="868466" y="468033"/>
                  </a:cubicBezTo>
                  <a:lnTo>
                    <a:pt x="793028" y="453555"/>
                  </a:lnTo>
                  <a:lnTo>
                    <a:pt x="892850" y="299250"/>
                  </a:lnTo>
                  <a:cubicBezTo>
                    <a:pt x="905775" y="279857"/>
                    <a:pt x="914824" y="258159"/>
                    <a:pt x="919520" y="235338"/>
                  </a:cubicBezTo>
                  <a:cubicBezTo>
                    <a:pt x="926197" y="201829"/>
                    <a:pt x="917214" y="167110"/>
                    <a:pt x="895136" y="141040"/>
                  </a:cubicBezTo>
                  <a:cubicBezTo>
                    <a:pt x="871190" y="111741"/>
                    <a:pt x="837271" y="92301"/>
                    <a:pt x="799886" y="86462"/>
                  </a:cubicBezTo>
                  <a:cubicBezTo>
                    <a:pt x="740764" y="75222"/>
                    <a:pt x="682824" y="89767"/>
                    <a:pt x="626054" y="130086"/>
                  </a:cubicBezTo>
                  <a:cubicBezTo>
                    <a:pt x="610481" y="78165"/>
                    <a:pt x="566390" y="39856"/>
                    <a:pt x="512802" y="31693"/>
                  </a:cubicBezTo>
                  <a:cubicBezTo>
                    <a:pt x="490275" y="26664"/>
                    <a:pt x="466939" y="26445"/>
                    <a:pt x="444317" y="31026"/>
                  </a:cubicBezTo>
                  <a:cubicBezTo>
                    <a:pt x="416419" y="39275"/>
                    <a:pt x="389739" y="51191"/>
                    <a:pt x="364974" y="66459"/>
                  </a:cubicBezTo>
                  <a:cubicBezTo>
                    <a:pt x="362688" y="30140"/>
                    <a:pt x="343190" y="8452"/>
                    <a:pt x="306491" y="1404"/>
                  </a:cubicBezTo>
                  <a:cubicBezTo>
                    <a:pt x="270934" y="-5331"/>
                    <a:pt x="240130" y="11338"/>
                    <a:pt x="214098" y="51410"/>
                  </a:cubicBezTo>
                  <a:lnTo>
                    <a:pt x="29027" y="337827"/>
                  </a:lnTo>
                  <a:lnTo>
                    <a:pt x="18740" y="353638"/>
                  </a:lnTo>
                  <a:cubicBezTo>
                    <a:pt x="10368" y="366192"/>
                    <a:pt x="4367" y="380165"/>
                    <a:pt x="1024" y="394881"/>
                  </a:cubicBezTo>
                  <a:cubicBezTo>
                    <a:pt x="-2129" y="410597"/>
                    <a:pt x="1881" y="426904"/>
                    <a:pt x="11978" y="439363"/>
                  </a:cubicBezTo>
                  <a:cubicBezTo>
                    <a:pt x="22055" y="452784"/>
                    <a:pt x="36876" y="461842"/>
                    <a:pt x="53411" y="464700"/>
                  </a:cubicBezTo>
                  <a:cubicBezTo>
                    <a:pt x="97293" y="473081"/>
                    <a:pt x="136307" y="450860"/>
                    <a:pt x="170474" y="398025"/>
                  </a:cubicBezTo>
                  <a:lnTo>
                    <a:pt x="279344" y="230289"/>
                  </a:lnTo>
                  <a:cubicBezTo>
                    <a:pt x="318587" y="169396"/>
                    <a:pt x="361002" y="143355"/>
                    <a:pt x="406599" y="152184"/>
                  </a:cubicBezTo>
                  <a:cubicBezTo>
                    <a:pt x="417505" y="154013"/>
                    <a:pt x="427391" y="159738"/>
                    <a:pt x="434411" y="168281"/>
                  </a:cubicBezTo>
                  <a:cubicBezTo>
                    <a:pt x="441117" y="175502"/>
                    <a:pt x="444079" y="185427"/>
                    <a:pt x="442412" y="195142"/>
                  </a:cubicBezTo>
                  <a:cubicBezTo>
                    <a:pt x="439022" y="207658"/>
                    <a:pt x="433411" y="219469"/>
                    <a:pt x="425839" y="230004"/>
                  </a:cubicBezTo>
                  <a:lnTo>
                    <a:pt x="320492" y="393548"/>
                  </a:lnTo>
                  <a:lnTo>
                    <a:pt x="310301" y="409264"/>
                  </a:lnTo>
                  <a:cubicBezTo>
                    <a:pt x="301928" y="421866"/>
                    <a:pt x="295899" y="435867"/>
                    <a:pt x="292489" y="450603"/>
                  </a:cubicBezTo>
                  <a:cubicBezTo>
                    <a:pt x="289489" y="466128"/>
                    <a:pt x="293384" y="482178"/>
                    <a:pt x="303157" y="494608"/>
                  </a:cubicBezTo>
                  <a:cubicBezTo>
                    <a:pt x="312958" y="508191"/>
                    <a:pt x="327703" y="517392"/>
                    <a:pt x="344210" y="520230"/>
                  </a:cubicBezTo>
                  <a:cubicBezTo>
                    <a:pt x="388663" y="528679"/>
                    <a:pt x="427868" y="506829"/>
                    <a:pt x="461843" y="454698"/>
                  </a:cubicBezTo>
                  <a:lnTo>
                    <a:pt x="566618" y="293345"/>
                  </a:lnTo>
                  <a:cubicBezTo>
                    <a:pt x="582992" y="266103"/>
                    <a:pt x="605376" y="242977"/>
                    <a:pt x="632055" y="225717"/>
                  </a:cubicBezTo>
                  <a:cubicBezTo>
                    <a:pt x="656944" y="210287"/>
                    <a:pt x="680128" y="204639"/>
                    <a:pt x="701588" y="208763"/>
                  </a:cubicBezTo>
                  <a:cubicBezTo>
                    <a:pt x="729524" y="214097"/>
                    <a:pt x="740859" y="230508"/>
                    <a:pt x="735592" y="258007"/>
                  </a:cubicBezTo>
                  <a:cubicBezTo>
                    <a:pt x="733868" y="266037"/>
                    <a:pt x="730629" y="273666"/>
                    <a:pt x="726067" y="280486"/>
                  </a:cubicBezTo>
                  <a:lnTo>
                    <a:pt x="638723" y="413836"/>
                  </a:lnTo>
                  <a:cubicBezTo>
                    <a:pt x="625007" y="433172"/>
                    <a:pt x="614872" y="454822"/>
                    <a:pt x="608814" y="477749"/>
                  </a:cubicBezTo>
                  <a:cubicBezTo>
                    <a:pt x="603814" y="499990"/>
                    <a:pt x="609291" y="523307"/>
                    <a:pt x="623673" y="540995"/>
                  </a:cubicBezTo>
                  <a:cubicBezTo>
                    <a:pt x="639847" y="560054"/>
                    <a:pt x="662450" y="572522"/>
                    <a:pt x="687205" y="576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66A8591-CF79-1168-5F16-6AE83AB56187}"/>
                </a:ext>
              </a:extLst>
            </p:cNvPr>
            <p:cNvSpPr/>
            <p:nvPr/>
          </p:nvSpPr>
          <p:spPr>
            <a:xfrm>
              <a:off x="5147221" y="3488423"/>
              <a:ext cx="861455" cy="864963"/>
            </a:xfrm>
            <a:custGeom>
              <a:avLst/>
              <a:gdLst>
                <a:gd name="connsiteX0" fmla="*/ 840640 w 861455"/>
                <a:gd name="connsiteY0" fmla="*/ 96641 h 864963"/>
                <a:gd name="connsiteX1" fmla="*/ 742818 w 861455"/>
                <a:gd name="connsiteY1" fmla="*/ 25775 h 864963"/>
                <a:gd name="connsiteX2" fmla="*/ 625566 w 861455"/>
                <a:gd name="connsiteY2" fmla="*/ 51969 h 864963"/>
                <a:gd name="connsiteX3" fmla="*/ 569463 w 861455"/>
                <a:gd name="connsiteY3" fmla="*/ 1868 h 864963"/>
                <a:gd name="connsiteX4" fmla="*/ 477452 w 861455"/>
                <a:gd name="connsiteY4" fmla="*/ 43397 h 864963"/>
                <a:gd name="connsiteX5" fmla="*/ 28158 w 861455"/>
                <a:gd name="connsiteY5" fmla="*/ 737864 h 864963"/>
                <a:gd name="connsiteX6" fmla="*/ 1012 w 861455"/>
                <a:gd name="connsiteY6" fmla="*/ 794348 h 864963"/>
                <a:gd name="connsiteX7" fmla="*/ 11394 w 861455"/>
                <a:gd name="connsiteY7" fmla="*/ 838067 h 864963"/>
                <a:gd name="connsiteX8" fmla="*/ 51589 w 861455"/>
                <a:gd name="connsiteY8" fmla="*/ 863118 h 864963"/>
                <a:gd name="connsiteX9" fmla="*/ 167794 w 861455"/>
                <a:gd name="connsiteY9" fmla="*/ 797967 h 864963"/>
                <a:gd name="connsiteX10" fmla="*/ 410872 w 861455"/>
                <a:gd name="connsiteY10" fmla="*/ 422778 h 864963"/>
                <a:gd name="connsiteX11" fmla="*/ 453449 w 861455"/>
                <a:gd name="connsiteY11" fmla="*/ 472974 h 864963"/>
                <a:gd name="connsiteX12" fmla="*/ 540793 w 861455"/>
                <a:gd name="connsiteY12" fmla="*/ 498787 h 864963"/>
                <a:gd name="connsiteX13" fmla="*/ 636900 w 861455"/>
                <a:gd name="connsiteY13" fmla="*/ 504692 h 864963"/>
                <a:gd name="connsiteX14" fmla="*/ 710624 w 861455"/>
                <a:gd name="connsiteY14" fmla="*/ 472784 h 864963"/>
                <a:gd name="connsiteX15" fmla="*/ 856166 w 861455"/>
                <a:gd name="connsiteY15" fmla="*/ 237230 h 864963"/>
                <a:gd name="connsiteX16" fmla="*/ 840640 w 861455"/>
                <a:gd name="connsiteY16" fmla="*/ 96641 h 864963"/>
                <a:gd name="connsiteX17" fmla="*/ 709005 w 861455"/>
                <a:gd name="connsiteY17" fmla="*/ 212465 h 864963"/>
                <a:gd name="connsiteX18" fmla="*/ 631090 w 861455"/>
                <a:gd name="connsiteY18" fmla="*/ 342005 h 864963"/>
                <a:gd name="connsiteX19" fmla="*/ 554319 w 861455"/>
                <a:gd name="connsiteY19" fmla="*/ 362198 h 864963"/>
                <a:gd name="connsiteX20" fmla="*/ 487644 w 861455"/>
                <a:gd name="connsiteY20" fmla="*/ 303429 h 864963"/>
                <a:gd name="connsiteX21" fmla="*/ 548889 w 861455"/>
                <a:gd name="connsiteY21" fmla="*/ 209417 h 864963"/>
                <a:gd name="connsiteX22" fmla="*/ 556605 w 861455"/>
                <a:gd name="connsiteY22" fmla="*/ 196463 h 864963"/>
                <a:gd name="connsiteX23" fmla="*/ 662713 w 861455"/>
                <a:gd name="connsiteY23" fmla="*/ 139885 h 864963"/>
                <a:gd name="connsiteX24" fmla="*/ 709005 w 861455"/>
                <a:gd name="connsiteY24" fmla="*/ 212465 h 86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1455" h="864963">
                  <a:moveTo>
                    <a:pt x="840640" y="96641"/>
                  </a:moveTo>
                  <a:cubicBezTo>
                    <a:pt x="821123" y="58837"/>
                    <a:pt x="784824" y="32548"/>
                    <a:pt x="742818" y="25775"/>
                  </a:cubicBezTo>
                  <a:cubicBezTo>
                    <a:pt x="701785" y="17279"/>
                    <a:pt x="659084" y="26814"/>
                    <a:pt x="625566" y="51969"/>
                  </a:cubicBezTo>
                  <a:cubicBezTo>
                    <a:pt x="617574" y="26176"/>
                    <a:pt x="595991" y="6897"/>
                    <a:pt x="569463" y="1868"/>
                  </a:cubicBezTo>
                  <a:cubicBezTo>
                    <a:pt x="530982" y="-5495"/>
                    <a:pt x="500312" y="8345"/>
                    <a:pt x="477452" y="43397"/>
                  </a:cubicBezTo>
                  <a:lnTo>
                    <a:pt x="28158" y="737864"/>
                  </a:lnTo>
                  <a:cubicBezTo>
                    <a:pt x="15966" y="755009"/>
                    <a:pt x="6784" y="774117"/>
                    <a:pt x="1012" y="794348"/>
                  </a:cubicBezTo>
                  <a:cubicBezTo>
                    <a:pt x="-2056" y="809740"/>
                    <a:pt x="1735" y="825704"/>
                    <a:pt x="11394" y="838067"/>
                  </a:cubicBezTo>
                  <a:cubicBezTo>
                    <a:pt x="20976" y="851374"/>
                    <a:pt x="35416" y="860375"/>
                    <a:pt x="51589" y="863118"/>
                  </a:cubicBezTo>
                  <a:cubicBezTo>
                    <a:pt x="95471" y="871624"/>
                    <a:pt x="134200" y="849907"/>
                    <a:pt x="167794" y="797967"/>
                  </a:cubicBezTo>
                  <a:lnTo>
                    <a:pt x="410872" y="422778"/>
                  </a:lnTo>
                  <a:cubicBezTo>
                    <a:pt x="420397" y="442971"/>
                    <a:pt x="435085" y="460287"/>
                    <a:pt x="453449" y="472974"/>
                  </a:cubicBezTo>
                  <a:cubicBezTo>
                    <a:pt x="468565" y="482052"/>
                    <a:pt x="497673" y="490662"/>
                    <a:pt x="540793" y="498787"/>
                  </a:cubicBezTo>
                  <a:cubicBezTo>
                    <a:pt x="572283" y="506074"/>
                    <a:pt x="604763" y="508074"/>
                    <a:pt x="636900" y="504692"/>
                  </a:cubicBezTo>
                  <a:cubicBezTo>
                    <a:pt x="663580" y="499787"/>
                    <a:pt x="688793" y="488881"/>
                    <a:pt x="710624" y="472784"/>
                  </a:cubicBezTo>
                  <a:cubicBezTo>
                    <a:pt x="787776" y="419758"/>
                    <a:pt x="836287" y="341243"/>
                    <a:pt x="856166" y="237230"/>
                  </a:cubicBezTo>
                  <a:cubicBezTo>
                    <a:pt x="866643" y="182366"/>
                    <a:pt x="861471" y="135504"/>
                    <a:pt x="840640" y="96641"/>
                  </a:cubicBezTo>
                  <a:close/>
                  <a:moveTo>
                    <a:pt x="709005" y="212465"/>
                  </a:moveTo>
                  <a:cubicBezTo>
                    <a:pt x="699985" y="260214"/>
                    <a:pt x="674019" y="303401"/>
                    <a:pt x="631090" y="342005"/>
                  </a:cubicBezTo>
                  <a:cubicBezTo>
                    <a:pt x="610450" y="361084"/>
                    <a:pt x="581674" y="368656"/>
                    <a:pt x="554319" y="362198"/>
                  </a:cubicBezTo>
                  <a:cubicBezTo>
                    <a:pt x="520800" y="361341"/>
                    <a:pt x="492711" y="336576"/>
                    <a:pt x="487644" y="303429"/>
                  </a:cubicBezTo>
                  <a:lnTo>
                    <a:pt x="548889" y="209417"/>
                  </a:lnTo>
                  <a:cubicBezTo>
                    <a:pt x="550890" y="205893"/>
                    <a:pt x="553462" y="201512"/>
                    <a:pt x="556605" y="196463"/>
                  </a:cubicBezTo>
                  <a:cubicBezTo>
                    <a:pt x="584675" y="150553"/>
                    <a:pt x="620041" y="131693"/>
                    <a:pt x="662713" y="139885"/>
                  </a:cubicBezTo>
                  <a:cubicBezTo>
                    <a:pt x="701509" y="147314"/>
                    <a:pt x="716939" y="171508"/>
                    <a:pt x="709005" y="212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BB1D64E-7F89-DB32-54B6-DECFAF0ACF9F}"/>
                </a:ext>
              </a:extLst>
            </p:cNvPr>
            <p:cNvSpPr/>
            <p:nvPr/>
          </p:nvSpPr>
          <p:spPr>
            <a:xfrm>
              <a:off x="5998731" y="3585949"/>
              <a:ext cx="616788" cy="554734"/>
            </a:xfrm>
            <a:custGeom>
              <a:avLst/>
              <a:gdLst>
                <a:gd name="connsiteX0" fmla="*/ 562345 w 616788"/>
                <a:gd name="connsiteY0" fmla="*/ 65600 h 554734"/>
                <a:gd name="connsiteX1" fmla="*/ 445283 w 616788"/>
                <a:gd name="connsiteY1" fmla="*/ 135132 h 554734"/>
                <a:gd name="connsiteX2" fmla="*/ 328792 w 616788"/>
                <a:gd name="connsiteY2" fmla="*/ 315155 h 554734"/>
                <a:gd name="connsiteX3" fmla="*/ 212111 w 616788"/>
                <a:gd name="connsiteY3" fmla="*/ 358589 h 554734"/>
                <a:gd name="connsiteX4" fmla="*/ 180774 w 616788"/>
                <a:gd name="connsiteY4" fmla="*/ 323061 h 554734"/>
                <a:gd name="connsiteX5" fmla="*/ 191918 w 616788"/>
                <a:gd name="connsiteY5" fmla="*/ 299534 h 554734"/>
                <a:gd name="connsiteX6" fmla="*/ 202491 w 616788"/>
                <a:gd name="connsiteY6" fmla="*/ 281912 h 554734"/>
                <a:gd name="connsiteX7" fmla="*/ 300122 w 616788"/>
                <a:gd name="connsiteY7" fmla="*/ 131703 h 554734"/>
                <a:gd name="connsiteX8" fmla="*/ 310314 w 616788"/>
                <a:gd name="connsiteY8" fmla="*/ 115987 h 554734"/>
                <a:gd name="connsiteX9" fmla="*/ 328887 w 616788"/>
                <a:gd name="connsiteY9" fmla="*/ 74172 h 554734"/>
                <a:gd name="connsiteX10" fmla="*/ 318029 w 616788"/>
                <a:gd name="connsiteY10" fmla="*/ 27785 h 554734"/>
                <a:gd name="connsiteX11" fmla="*/ 275071 w 616788"/>
                <a:gd name="connsiteY11" fmla="*/ 1496 h 554734"/>
                <a:gd name="connsiteX12" fmla="*/ 159438 w 616788"/>
                <a:gd name="connsiteY12" fmla="*/ 70648 h 554734"/>
                <a:gd name="connsiteX13" fmla="*/ 32755 w 616788"/>
                <a:gd name="connsiteY13" fmla="*/ 265911 h 554734"/>
                <a:gd name="connsiteX14" fmla="*/ 2752 w 616788"/>
                <a:gd name="connsiteY14" fmla="*/ 333728 h 554734"/>
                <a:gd name="connsiteX15" fmla="*/ 22659 w 616788"/>
                <a:gd name="connsiteY15" fmla="*/ 428978 h 554734"/>
                <a:gd name="connsiteX16" fmla="*/ 108384 w 616788"/>
                <a:gd name="connsiteY16" fmla="*/ 481461 h 554734"/>
                <a:gd name="connsiteX17" fmla="*/ 200871 w 616788"/>
                <a:gd name="connsiteY17" fmla="*/ 499178 h 554734"/>
                <a:gd name="connsiteX18" fmla="*/ 296121 w 616788"/>
                <a:gd name="connsiteY18" fmla="*/ 474698 h 554734"/>
                <a:gd name="connsiteX19" fmla="*/ 359177 w 616788"/>
                <a:gd name="connsiteY19" fmla="*/ 529467 h 554734"/>
                <a:gd name="connsiteX20" fmla="*/ 472620 w 616788"/>
                <a:gd name="connsiteY20" fmla="*/ 551089 h 554734"/>
                <a:gd name="connsiteX21" fmla="*/ 555678 w 616788"/>
                <a:gd name="connsiteY21" fmla="*/ 544326 h 554734"/>
                <a:gd name="connsiteX22" fmla="*/ 595397 w 616788"/>
                <a:gd name="connsiteY22" fmla="*/ 489177 h 554734"/>
                <a:gd name="connsiteX23" fmla="*/ 585205 w 616788"/>
                <a:gd name="connsiteY23" fmla="*/ 442885 h 554734"/>
                <a:gd name="connsiteX24" fmla="*/ 525579 w 616788"/>
                <a:gd name="connsiteY24" fmla="*/ 418025 h 554734"/>
                <a:gd name="connsiteX25" fmla="*/ 452141 w 616788"/>
                <a:gd name="connsiteY25" fmla="*/ 404023 h 554734"/>
                <a:gd name="connsiteX26" fmla="*/ 587110 w 616788"/>
                <a:gd name="connsiteY26" fmla="*/ 195997 h 554734"/>
                <a:gd name="connsiteX27" fmla="*/ 615685 w 616788"/>
                <a:gd name="connsiteY27" fmla="*/ 138276 h 554734"/>
                <a:gd name="connsiteX28" fmla="*/ 604732 w 616788"/>
                <a:gd name="connsiteY28" fmla="*/ 92175 h 554734"/>
                <a:gd name="connsiteX29" fmla="*/ 562345 w 616788"/>
                <a:gd name="connsiteY29" fmla="*/ 65600 h 55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788" h="554734">
                  <a:moveTo>
                    <a:pt x="562345" y="65600"/>
                  </a:moveTo>
                  <a:cubicBezTo>
                    <a:pt x="519226" y="57284"/>
                    <a:pt x="480211" y="80459"/>
                    <a:pt x="445283" y="135132"/>
                  </a:cubicBezTo>
                  <a:lnTo>
                    <a:pt x="328792" y="315155"/>
                  </a:lnTo>
                  <a:cubicBezTo>
                    <a:pt x="303389" y="354083"/>
                    <a:pt x="264499" y="368562"/>
                    <a:pt x="212111" y="358589"/>
                  </a:cubicBezTo>
                  <a:cubicBezTo>
                    <a:pt x="186708" y="353760"/>
                    <a:pt x="176269" y="341920"/>
                    <a:pt x="180774" y="323061"/>
                  </a:cubicBezTo>
                  <a:cubicBezTo>
                    <a:pt x="183603" y="314831"/>
                    <a:pt x="187336" y="306935"/>
                    <a:pt x="191918" y="299534"/>
                  </a:cubicBezTo>
                  <a:lnTo>
                    <a:pt x="202491" y="281912"/>
                  </a:lnTo>
                  <a:lnTo>
                    <a:pt x="300122" y="131703"/>
                  </a:lnTo>
                  <a:lnTo>
                    <a:pt x="310314" y="115987"/>
                  </a:lnTo>
                  <a:cubicBezTo>
                    <a:pt x="319096" y="103347"/>
                    <a:pt x="325401" y="89165"/>
                    <a:pt x="328887" y="74172"/>
                  </a:cubicBezTo>
                  <a:cubicBezTo>
                    <a:pt x="332193" y="57865"/>
                    <a:pt x="328230" y="40930"/>
                    <a:pt x="318029" y="27785"/>
                  </a:cubicBezTo>
                  <a:cubicBezTo>
                    <a:pt x="307695" y="13746"/>
                    <a:pt x="292273" y="4306"/>
                    <a:pt x="275071" y="1496"/>
                  </a:cubicBezTo>
                  <a:cubicBezTo>
                    <a:pt x="233285" y="-6505"/>
                    <a:pt x="194747" y="16546"/>
                    <a:pt x="159438" y="70648"/>
                  </a:cubicBezTo>
                  <a:lnTo>
                    <a:pt x="32755" y="265911"/>
                  </a:lnTo>
                  <a:cubicBezTo>
                    <a:pt x="18553" y="286418"/>
                    <a:pt x="8371" y="309430"/>
                    <a:pt x="2752" y="333728"/>
                  </a:cubicBezTo>
                  <a:cubicBezTo>
                    <a:pt x="-4554" y="366866"/>
                    <a:pt x="2694" y="401546"/>
                    <a:pt x="22659" y="428978"/>
                  </a:cubicBezTo>
                  <a:cubicBezTo>
                    <a:pt x="43137" y="457153"/>
                    <a:pt x="73979" y="476032"/>
                    <a:pt x="108384" y="481461"/>
                  </a:cubicBezTo>
                  <a:lnTo>
                    <a:pt x="200871" y="499178"/>
                  </a:lnTo>
                  <a:cubicBezTo>
                    <a:pt x="234695" y="506150"/>
                    <a:pt x="269851" y="497120"/>
                    <a:pt x="296121" y="474698"/>
                  </a:cubicBezTo>
                  <a:cubicBezTo>
                    <a:pt x="302475" y="504417"/>
                    <a:pt x="323487" y="522676"/>
                    <a:pt x="359177" y="529467"/>
                  </a:cubicBezTo>
                  <a:lnTo>
                    <a:pt x="472620" y="551089"/>
                  </a:lnTo>
                  <a:cubicBezTo>
                    <a:pt x="506434" y="557566"/>
                    <a:pt x="534056" y="555280"/>
                    <a:pt x="555678" y="544326"/>
                  </a:cubicBezTo>
                  <a:cubicBezTo>
                    <a:pt x="577138" y="533544"/>
                    <a:pt x="591968" y="512951"/>
                    <a:pt x="595397" y="489177"/>
                  </a:cubicBezTo>
                  <a:cubicBezTo>
                    <a:pt x="600045" y="473013"/>
                    <a:pt x="596216" y="455601"/>
                    <a:pt x="585205" y="442885"/>
                  </a:cubicBezTo>
                  <a:cubicBezTo>
                    <a:pt x="574604" y="431960"/>
                    <a:pt x="554725" y="423673"/>
                    <a:pt x="525579" y="418025"/>
                  </a:cubicBezTo>
                  <a:lnTo>
                    <a:pt x="452141" y="404023"/>
                  </a:lnTo>
                  <a:lnTo>
                    <a:pt x="587110" y="195997"/>
                  </a:lnTo>
                  <a:cubicBezTo>
                    <a:pt x="599807" y="178500"/>
                    <a:pt x="609475" y="158983"/>
                    <a:pt x="615685" y="138276"/>
                  </a:cubicBezTo>
                  <a:cubicBezTo>
                    <a:pt x="618876" y="122045"/>
                    <a:pt x="614885" y="105233"/>
                    <a:pt x="604732" y="92175"/>
                  </a:cubicBezTo>
                  <a:cubicBezTo>
                    <a:pt x="594673" y="78058"/>
                    <a:pt x="579433" y="68505"/>
                    <a:pt x="562345" y="65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0E4207F-EB9C-37B2-3DEF-FF74B4C107F6}"/>
                </a:ext>
              </a:extLst>
            </p:cNvPr>
            <p:cNvSpPr/>
            <p:nvPr/>
          </p:nvSpPr>
          <p:spPr>
            <a:xfrm>
              <a:off x="6620732" y="3561202"/>
              <a:ext cx="481137" cy="647243"/>
            </a:xfrm>
            <a:custGeom>
              <a:avLst/>
              <a:gdLst>
                <a:gd name="connsiteX0" fmla="*/ 357158 w 481137"/>
                <a:gd name="connsiteY0" fmla="*/ 313137 h 647243"/>
                <a:gd name="connsiteX1" fmla="*/ 439835 w 481137"/>
                <a:gd name="connsiteY1" fmla="*/ 306660 h 647243"/>
                <a:gd name="connsiteX2" fmla="*/ 479840 w 481137"/>
                <a:gd name="connsiteY2" fmla="*/ 251891 h 647243"/>
                <a:gd name="connsiteX3" fmla="*/ 410117 w 481137"/>
                <a:gd name="connsiteY3" fmla="*/ 180072 h 647243"/>
                <a:gd name="connsiteX4" fmla="*/ 390496 w 481137"/>
                <a:gd name="connsiteY4" fmla="*/ 176358 h 647243"/>
                <a:gd name="connsiteX5" fmla="*/ 423452 w 481137"/>
                <a:gd name="connsiteY5" fmla="*/ 130733 h 647243"/>
                <a:gd name="connsiteX6" fmla="*/ 451551 w 481137"/>
                <a:gd name="connsiteY6" fmla="*/ 73583 h 647243"/>
                <a:gd name="connsiteX7" fmla="*/ 440978 w 481137"/>
                <a:gd name="connsiteY7" fmla="*/ 27863 h 647243"/>
                <a:gd name="connsiteX8" fmla="*/ 399544 w 481137"/>
                <a:gd name="connsiteY8" fmla="*/ 1860 h 647243"/>
                <a:gd name="connsiteX9" fmla="*/ 292388 w 481137"/>
                <a:gd name="connsiteY9" fmla="*/ 54343 h 647243"/>
                <a:gd name="connsiteX10" fmla="*/ 282101 w 481137"/>
                <a:gd name="connsiteY10" fmla="*/ 69773 h 647243"/>
                <a:gd name="connsiteX11" fmla="*/ 232666 w 481137"/>
                <a:gd name="connsiteY11" fmla="*/ 145973 h 647243"/>
                <a:gd name="connsiteX12" fmla="*/ 203520 w 481137"/>
                <a:gd name="connsiteY12" fmla="*/ 140353 h 647243"/>
                <a:gd name="connsiteX13" fmla="*/ 120462 w 481137"/>
                <a:gd name="connsiteY13" fmla="*/ 147211 h 647243"/>
                <a:gd name="connsiteX14" fmla="*/ 80647 w 481137"/>
                <a:gd name="connsiteY14" fmla="*/ 202933 h 647243"/>
                <a:gd name="connsiteX15" fmla="*/ 141036 w 481137"/>
                <a:gd name="connsiteY15" fmla="*/ 271608 h 647243"/>
                <a:gd name="connsiteX16" fmla="*/ 150561 w 481137"/>
                <a:gd name="connsiteY16" fmla="*/ 273418 h 647243"/>
                <a:gd name="connsiteX17" fmla="*/ 40547 w 481137"/>
                <a:gd name="connsiteY17" fmla="*/ 443534 h 647243"/>
                <a:gd name="connsiteX18" fmla="*/ 23212 w 481137"/>
                <a:gd name="connsiteY18" fmla="*/ 469823 h 647243"/>
                <a:gd name="connsiteX19" fmla="*/ 1876 w 481137"/>
                <a:gd name="connsiteY19" fmla="*/ 519543 h 647243"/>
                <a:gd name="connsiteX20" fmla="*/ 18544 w 481137"/>
                <a:gd name="connsiteY20" fmla="*/ 585171 h 647243"/>
                <a:gd name="connsiteX21" fmla="*/ 90649 w 481137"/>
                <a:gd name="connsiteY21" fmla="*/ 621937 h 647243"/>
                <a:gd name="connsiteX22" fmla="*/ 204091 w 481137"/>
                <a:gd name="connsiteY22" fmla="*/ 643559 h 647243"/>
                <a:gd name="connsiteX23" fmla="*/ 287149 w 481137"/>
                <a:gd name="connsiteY23" fmla="*/ 637082 h 647243"/>
                <a:gd name="connsiteX24" fmla="*/ 326773 w 481137"/>
                <a:gd name="connsiteY24" fmla="*/ 582313 h 647243"/>
                <a:gd name="connsiteX25" fmla="*/ 257146 w 481137"/>
                <a:gd name="connsiteY25" fmla="*/ 510495 h 647243"/>
                <a:gd name="connsiteX26" fmla="*/ 186089 w 481137"/>
                <a:gd name="connsiteY26" fmla="*/ 496969 h 647243"/>
                <a:gd name="connsiteX27" fmla="*/ 310867 w 481137"/>
                <a:gd name="connsiteY27" fmla="*/ 304755 h 64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137" h="647243">
                  <a:moveTo>
                    <a:pt x="357158" y="313137"/>
                  </a:moveTo>
                  <a:cubicBezTo>
                    <a:pt x="390496" y="319490"/>
                    <a:pt x="418052" y="317328"/>
                    <a:pt x="439835" y="306660"/>
                  </a:cubicBezTo>
                  <a:cubicBezTo>
                    <a:pt x="461381" y="296116"/>
                    <a:pt x="476345" y="275627"/>
                    <a:pt x="479840" y="251891"/>
                  </a:cubicBezTo>
                  <a:cubicBezTo>
                    <a:pt x="487013" y="214296"/>
                    <a:pt x="463772" y="190360"/>
                    <a:pt x="410117" y="180072"/>
                  </a:cubicBezTo>
                  <a:lnTo>
                    <a:pt x="390496" y="176358"/>
                  </a:lnTo>
                  <a:lnTo>
                    <a:pt x="423452" y="130733"/>
                  </a:lnTo>
                  <a:cubicBezTo>
                    <a:pt x="436606" y="113798"/>
                    <a:pt x="446169" y="94347"/>
                    <a:pt x="451551" y="73583"/>
                  </a:cubicBezTo>
                  <a:cubicBezTo>
                    <a:pt x="454732" y="57533"/>
                    <a:pt x="450884" y="40884"/>
                    <a:pt x="440978" y="27863"/>
                  </a:cubicBezTo>
                  <a:cubicBezTo>
                    <a:pt x="431101" y="14109"/>
                    <a:pt x="416223" y="4774"/>
                    <a:pt x="399544" y="1860"/>
                  </a:cubicBezTo>
                  <a:cubicBezTo>
                    <a:pt x="356996" y="-6208"/>
                    <a:pt x="321278" y="11289"/>
                    <a:pt x="292388" y="54343"/>
                  </a:cubicBezTo>
                  <a:lnTo>
                    <a:pt x="282101" y="69773"/>
                  </a:lnTo>
                  <a:lnTo>
                    <a:pt x="232666" y="145973"/>
                  </a:lnTo>
                  <a:lnTo>
                    <a:pt x="203520" y="140353"/>
                  </a:lnTo>
                  <a:cubicBezTo>
                    <a:pt x="169706" y="133876"/>
                    <a:pt x="142084" y="136162"/>
                    <a:pt x="120462" y="147211"/>
                  </a:cubicBezTo>
                  <a:cubicBezTo>
                    <a:pt x="98888" y="158175"/>
                    <a:pt x="84029" y="178977"/>
                    <a:pt x="80647" y="202933"/>
                  </a:cubicBezTo>
                  <a:cubicBezTo>
                    <a:pt x="73599" y="239699"/>
                    <a:pt x="93725" y="262588"/>
                    <a:pt x="141036" y="271608"/>
                  </a:cubicBezTo>
                  <a:lnTo>
                    <a:pt x="150561" y="273418"/>
                  </a:lnTo>
                  <a:lnTo>
                    <a:pt x="40547" y="443534"/>
                  </a:lnTo>
                  <a:lnTo>
                    <a:pt x="23212" y="469823"/>
                  </a:lnTo>
                  <a:cubicBezTo>
                    <a:pt x="13001" y="484882"/>
                    <a:pt x="5752" y="501760"/>
                    <a:pt x="1876" y="519543"/>
                  </a:cubicBezTo>
                  <a:cubicBezTo>
                    <a:pt x="-3515" y="542832"/>
                    <a:pt x="2695" y="567283"/>
                    <a:pt x="18544" y="585171"/>
                  </a:cubicBezTo>
                  <a:cubicBezTo>
                    <a:pt x="34547" y="603554"/>
                    <a:pt x="58549" y="615746"/>
                    <a:pt x="90649" y="621937"/>
                  </a:cubicBezTo>
                  <a:lnTo>
                    <a:pt x="204091" y="643559"/>
                  </a:lnTo>
                  <a:cubicBezTo>
                    <a:pt x="237905" y="650036"/>
                    <a:pt x="265528" y="647845"/>
                    <a:pt x="287149" y="637082"/>
                  </a:cubicBezTo>
                  <a:cubicBezTo>
                    <a:pt x="308581" y="626481"/>
                    <a:pt x="323411" y="605992"/>
                    <a:pt x="326773" y="582313"/>
                  </a:cubicBezTo>
                  <a:cubicBezTo>
                    <a:pt x="334012" y="544718"/>
                    <a:pt x="310800" y="520782"/>
                    <a:pt x="257146" y="510495"/>
                  </a:cubicBezTo>
                  <a:lnTo>
                    <a:pt x="186089" y="496969"/>
                  </a:lnTo>
                  <a:lnTo>
                    <a:pt x="310867" y="3047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B006821-5F63-0DF4-9756-2496B11A1A2D}"/>
                </a:ext>
              </a:extLst>
            </p:cNvPr>
            <p:cNvSpPr/>
            <p:nvPr/>
          </p:nvSpPr>
          <p:spPr>
            <a:xfrm>
              <a:off x="7005799" y="3791255"/>
              <a:ext cx="351485" cy="490453"/>
            </a:xfrm>
            <a:custGeom>
              <a:avLst/>
              <a:gdLst>
                <a:gd name="connsiteX0" fmla="*/ 260127 w 351485"/>
                <a:gd name="connsiteY0" fmla="*/ 354070 h 490453"/>
                <a:gd name="connsiteX1" fmla="*/ 188499 w 351485"/>
                <a:gd name="connsiteY1" fmla="*/ 340449 h 490453"/>
                <a:gd name="connsiteX2" fmla="*/ 321849 w 351485"/>
                <a:gd name="connsiteY2" fmla="*/ 133376 h 490453"/>
                <a:gd name="connsiteX3" fmla="*/ 350424 w 351485"/>
                <a:gd name="connsiteY3" fmla="*/ 74606 h 490453"/>
                <a:gd name="connsiteX4" fmla="*/ 339184 w 351485"/>
                <a:gd name="connsiteY4" fmla="*/ 28410 h 490453"/>
                <a:gd name="connsiteX5" fmla="*/ 296703 w 351485"/>
                <a:gd name="connsiteY5" fmla="*/ 1931 h 490453"/>
                <a:gd name="connsiteX6" fmla="*/ 189165 w 351485"/>
                <a:gd name="connsiteY6" fmla="*/ 55556 h 490453"/>
                <a:gd name="connsiteX7" fmla="*/ 178878 w 351485"/>
                <a:gd name="connsiteY7" fmla="*/ 72035 h 490453"/>
                <a:gd name="connsiteX8" fmla="*/ 25145 w 351485"/>
                <a:gd name="connsiteY8" fmla="*/ 309302 h 490453"/>
                <a:gd name="connsiteX9" fmla="*/ 1714 w 351485"/>
                <a:gd name="connsiteY9" fmla="*/ 359975 h 490453"/>
                <a:gd name="connsiteX10" fmla="*/ 21811 w 351485"/>
                <a:gd name="connsiteY10" fmla="*/ 428174 h 490453"/>
                <a:gd name="connsiteX11" fmla="*/ 105250 w 351485"/>
                <a:gd name="connsiteY11" fmla="*/ 467798 h 490453"/>
                <a:gd name="connsiteX12" fmla="*/ 205930 w 351485"/>
                <a:gd name="connsiteY12" fmla="*/ 486848 h 490453"/>
                <a:gd name="connsiteX13" fmla="*/ 288988 w 351485"/>
                <a:gd name="connsiteY13" fmla="*/ 480371 h 490453"/>
                <a:gd name="connsiteX14" fmla="*/ 328707 w 351485"/>
                <a:gd name="connsiteY14" fmla="*/ 425507 h 490453"/>
                <a:gd name="connsiteX15" fmla="*/ 260127 w 351485"/>
                <a:gd name="connsiteY15" fmla="*/ 354070 h 49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485" h="490453">
                  <a:moveTo>
                    <a:pt x="260127" y="354070"/>
                  </a:moveTo>
                  <a:lnTo>
                    <a:pt x="188499" y="340449"/>
                  </a:lnTo>
                  <a:lnTo>
                    <a:pt x="321849" y="133376"/>
                  </a:lnTo>
                  <a:cubicBezTo>
                    <a:pt x="334736" y="115602"/>
                    <a:pt x="344404" y="95714"/>
                    <a:pt x="350424" y="74606"/>
                  </a:cubicBezTo>
                  <a:cubicBezTo>
                    <a:pt x="353567" y="58309"/>
                    <a:pt x="349462" y="41450"/>
                    <a:pt x="339184" y="28410"/>
                  </a:cubicBezTo>
                  <a:cubicBezTo>
                    <a:pt x="329002" y="14399"/>
                    <a:pt x="313762" y="4903"/>
                    <a:pt x="296703" y="1931"/>
                  </a:cubicBezTo>
                  <a:cubicBezTo>
                    <a:pt x="253583" y="-6385"/>
                    <a:pt x="217740" y="11484"/>
                    <a:pt x="189165" y="55556"/>
                  </a:cubicBezTo>
                  <a:lnTo>
                    <a:pt x="178878" y="72035"/>
                  </a:lnTo>
                  <a:lnTo>
                    <a:pt x="25145" y="309302"/>
                  </a:lnTo>
                  <a:cubicBezTo>
                    <a:pt x="14239" y="324580"/>
                    <a:pt x="6286" y="341773"/>
                    <a:pt x="1714" y="359975"/>
                  </a:cubicBezTo>
                  <a:cubicBezTo>
                    <a:pt x="-3754" y="384655"/>
                    <a:pt x="3838" y="410410"/>
                    <a:pt x="21811" y="428174"/>
                  </a:cubicBezTo>
                  <a:cubicBezTo>
                    <a:pt x="40223" y="447224"/>
                    <a:pt x="68036" y="460435"/>
                    <a:pt x="105250" y="467798"/>
                  </a:cubicBezTo>
                  <a:lnTo>
                    <a:pt x="205930" y="486848"/>
                  </a:lnTo>
                  <a:cubicBezTo>
                    <a:pt x="239772" y="493202"/>
                    <a:pt x="267461" y="491039"/>
                    <a:pt x="288988" y="480371"/>
                  </a:cubicBezTo>
                  <a:cubicBezTo>
                    <a:pt x="310438" y="469722"/>
                    <a:pt x="325287" y="449215"/>
                    <a:pt x="328707" y="425507"/>
                  </a:cubicBezTo>
                  <a:cubicBezTo>
                    <a:pt x="336451" y="388236"/>
                    <a:pt x="313590" y="364424"/>
                    <a:pt x="260127" y="354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52A2089-9F50-7FFA-B1CA-09BB51DC405D}"/>
                </a:ext>
              </a:extLst>
            </p:cNvPr>
            <p:cNvSpPr/>
            <p:nvPr/>
          </p:nvSpPr>
          <p:spPr>
            <a:xfrm>
              <a:off x="7276991" y="3598400"/>
              <a:ext cx="178515" cy="178529"/>
            </a:xfrm>
            <a:custGeom>
              <a:avLst/>
              <a:gdLst>
                <a:gd name="connsiteX0" fmla="*/ 72469 w 178515"/>
                <a:gd name="connsiteY0" fmla="*/ 176878 h 178529"/>
                <a:gd name="connsiteX1" fmla="*/ 176882 w 178515"/>
                <a:gd name="connsiteY1" fmla="*/ 105965 h 178529"/>
                <a:gd name="connsiteX2" fmla="*/ 105978 w 178515"/>
                <a:gd name="connsiteY2" fmla="*/ 1552 h 178529"/>
                <a:gd name="connsiteX3" fmla="*/ 1556 w 178515"/>
                <a:gd name="connsiteY3" fmla="*/ 72465 h 178529"/>
                <a:gd name="connsiteX4" fmla="*/ 15319 w 178515"/>
                <a:gd name="connsiteY4" fmla="*/ 139255 h 178529"/>
                <a:gd name="connsiteX5" fmla="*/ 72469 w 178515"/>
                <a:gd name="connsiteY5" fmla="*/ 176878 h 1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15" h="178529">
                  <a:moveTo>
                    <a:pt x="72469" y="176878"/>
                  </a:moveTo>
                  <a:cubicBezTo>
                    <a:pt x="120885" y="186127"/>
                    <a:pt x="167633" y="154380"/>
                    <a:pt x="176882" y="105965"/>
                  </a:cubicBezTo>
                  <a:cubicBezTo>
                    <a:pt x="186140" y="57549"/>
                    <a:pt x="154384" y="10801"/>
                    <a:pt x="105978" y="1552"/>
                  </a:cubicBezTo>
                  <a:cubicBezTo>
                    <a:pt x="57563" y="-7697"/>
                    <a:pt x="10814" y="24050"/>
                    <a:pt x="1556" y="72465"/>
                  </a:cubicBezTo>
                  <a:cubicBezTo>
                    <a:pt x="-2874" y="95668"/>
                    <a:pt x="2070" y="119690"/>
                    <a:pt x="15319" y="139255"/>
                  </a:cubicBezTo>
                  <a:cubicBezTo>
                    <a:pt x="28378" y="159124"/>
                    <a:pt x="49057" y="172735"/>
                    <a:pt x="72469" y="176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36FFC474-49BF-B3CD-5BCD-640699397C30}"/>
                </a:ext>
              </a:extLst>
            </p:cNvPr>
            <p:cNvSpPr/>
            <p:nvPr/>
          </p:nvSpPr>
          <p:spPr>
            <a:xfrm>
              <a:off x="7339300" y="3858221"/>
              <a:ext cx="647462" cy="547891"/>
            </a:xfrm>
            <a:custGeom>
              <a:avLst/>
              <a:gdLst>
                <a:gd name="connsiteX0" fmla="*/ 523462 w 647462"/>
                <a:gd name="connsiteY0" fmla="*/ 544279 h 547891"/>
                <a:gd name="connsiteX1" fmla="*/ 606140 w 647462"/>
                <a:gd name="connsiteY1" fmla="*/ 537707 h 547891"/>
                <a:gd name="connsiteX2" fmla="*/ 646144 w 647462"/>
                <a:gd name="connsiteY2" fmla="*/ 482938 h 547891"/>
                <a:gd name="connsiteX3" fmla="*/ 576421 w 647462"/>
                <a:gd name="connsiteY3" fmla="*/ 411215 h 547891"/>
                <a:gd name="connsiteX4" fmla="*/ 500221 w 647462"/>
                <a:gd name="connsiteY4" fmla="*/ 396641 h 547891"/>
                <a:gd name="connsiteX5" fmla="*/ 602044 w 647462"/>
                <a:gd name="connsiteY5" fmla="*/ 239479 h 547891"/>
                <a:gd name="connsiteX6" fmla="*/ 628237 w 647462"/>
                <a:gd name="connsiteY6" fmla="*/ 178138 h 547891"/>
                <a:gd name="connsiteX7" fmla="*/ 606140 w 647462"/>
                <a:gd name="connsiteY7" fmla="*/ 83936 h 547891"/>
                <a:gd name="connsiteX8" fmla="*/ 514509 w 647462"/>
                <a:gd name="connsiteY8" fmla="*/ 30976 h 547891"/>
                <a:gd name="connsiteX9" fmla="*/ 375253 w 647462"/>
                <a:gd name="connsiteY9" fmla="*/ 58218 h 547891"/>
                <a:gd name="connsiteX10" fmla="*/ 313818 w 647462"/>
                <a:gd name="connsiteY10" fmla="*/ 1830 h 547891"/>
                <a:gd name="connsiteX11" fmla="*/ 217805 w 647462"/>
                <a:gd name="connsiteY11" fmla="*/ 47264 h 547891"/>
                <a:gd name="connsiteX12" fmla="*/ 29496 w 647462"/>
                <a:gd name="connsiteY12" fmla="*/ 338444 h 547891"/>
                <a:gd name="connsiteX13" fmla="*/ 19304 w 647462"/>
                <a:gd name="connsiteY13" fmla="*/ 353779 h 547891"/>
                <a:gd name="connsiteX14" fmla="*/ 1016 w 647462"/>
                <a:gd name="connsiteY14" fmla="*/ 394355 h 547891"/>
                <a:gd name="connsiteX15" fmla="*/ 12256 w 647462"/>
                <a:gd name="connsiteY15" fmla="*/ 438551 h 547891"/>
                <a:gd name="connsiteX16" fmla="*/ 55404 w 647462"/>
                <a:gd name="connsiteY16" fmla="*/ 463888 h 547891"/>
                <a:gd name="connsiteX17" fmla="*/ 171514 w 647462"/>
                <a:gd name="connsiteY17" fmla="*/ 399308 h 547891"/>
                <a:gd name="connsiteX18" fmla="*/ 281337 w 647462"/>
                <a:gd name="connsiteY18" fmla="*/ 229954 h 547891"/>
                <a:gd name="connsiteX19" fmla="*/ 405162 w 647462"/>
                <a:gd name="connsiteY19" fmla="*/ 151849 h 547891"/>
                <a:gd name="connsiteX20" fmla="*/ 436404 w 647462"/>
                <a:gd name="connsiteY20" fmla="*/ 168899 h 547891"/>
                <a:gd name="connsiteX21" fmla="*/ 443834 w 647462"/>
                <a:gd name="connsiteY21" fmla="*/ 197474 h 547891"/>
                <a:gd name="connsiteX22" fmla="*/ 427641 w 647462"/>
                <a:gd name="connsiteY22" fmla="*/ 230525 h 547891"/>
                <a:gd name="connsiteX23" fmla="*/ 345726 w 647462"/>
                <a:gd name="connsiteY23" fmla="*/ 358065 h 547891"/>
                <a:gd name="connsiteX24" fmla="*/ 315627 w 647462"/>
                <a:gd name="connsiteY24" fmla="*/ 419311 h 547891"/>
                <a:gd name="connsiteX25" fmla="*/ 330676 w 647462"/>
                <a:gd name="connsiteY25" fmla="*/ 483319 h 547891"/>
                <a:gd name="connsiteX26" fmla="*/ 391065 w 647462"/>
                <a:gd name="connsiteY26" fmla="*/ 519133 h 5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7462" h="547891">
                  <a:moveTo>
                    <a:pt x="523462" y="544279"/>
                  </a:moveTo>
                  <a:cubicBezTo>
                    <a:pt x="556800" y="550661"/>
                    <a:pt x="584423" y="548470"/>
                    <a:pt x="606140" y="537707"/>
                  </a:cubicBezTo>
                  <a:cubicBezTo>
                    <a:pt x="627733" y="527210"/>
                    <a:pt x="642716" y="506703"/>
                    <a:pt x="646144" y="482938"/>
                  </a:cubicBezTo>
                  <a:cubicBezTo>
                    <a:pt x="653384" y="445286"/>
                    <a:pt x="630143" y="421378"/>
                    <a:pt x="576421" y="411215"/>
                  </a:cubicBezTo>
                  <a:lnTo>
                    <a:pt x="500221" y="396641"/>
                  </a:lnTo>
                  <a:lnTo>
                    <a:pt x="602044" y="239479"/>
                  </a:lnTo>
                  <a:cubicBezTo>
                    <a:pt x="614579" y="220877"/>
                    <a:pt x="623466" y="200055"/>
                    <a:pt x="628237" y="178138"/>
                  </a:cubicBezTo>
                  <a:cubicBezTo>
                    <a:pt x="635372" y="145010"/>
                    <a:pt x="627257" y="110434"/>
                    <a:pt x="606140" y="83936"/>
                  </a:cubicBezTo>
                  <a:cubicBezTo>
                    <a:pt x="583317" y="55418"/>
                    <a:pt x="550609" y="36511"/>
                    <a:pt x="514509" y="30976"/>
                  </a:cubicBezTo>
                  <a:cubicBezTo>
                    <a:pt x="473428" y="23166"/>
                    <a:pt x="427003" y="32244"/>
                    <a:pt x="375253" y="58218"/>
                  </a:cubicBezTo>
                  <a:cubicBezTo>
                    <a:pt x="368520" y="28462"/>
                    <a:pt x="344040" y="5993"/>
                    <a:pt x="313818" y="1830"/>
                  </a:cubicBezTo>
                  <a:cubicBezTo>
                    <a:pt x="274098" y="-5695"/>
                    <a:pt x="242094" y="9355"/>
                    <a:pt x="217805" y="47264"/>
                  </a:cubicBezTo>
                  <a:lnTo>
                    <a:pt x="29496" y="338444"/>
                  </a:lnTo>
                  <a:lnTo>
                    <a:pt x="19304" y="353779"/>
                  </a:lnTo>
                  <a:cubicBezTo>
                    <a:pt x="10713" y="366037"/>
                    <a:pt x="4503" y="379801"/>
                    <a:pt x="1016" y="394355"/>
                  </a:cubicBezTo>
                  <a:cubicBezTo>
                    <a:pt x="-2156" y="410034"/>
                    <a:pt x="1979" y="426293"/>
                    <a:pt x="12256" y="438551"/>
                  </a:cubicBezTo>
                  <a:cubicBezTo>
                    <a:pt x="23028" y="452020"/>
                    <a:pt x="38393" y="461049"/>
                    <a:pt x="55404" y="463888"/>
                  </a:cubicBezTo>
                  <a:cubicBezTo>
                    <a:pt x="99857" y="472270"/>
                    <a:pt x="138557" y="450743"/>
                    <a:pt x="171514" y="399308"/>
                  </a:cubicBezTo>
                  <a:lnTo>
                    <a:pt x="281337" y="229954"/>
                  </a:lnTo>
                  <a:cubicBezTo>
                    <a:pt x="320456" y="169565"/>
                    <a:pt x="361728" y="143534"/>
                    <a:pt x="405162" y="151849"/>
                  </a:cubicBezTo>
                  <a:cubicBezTo>
                    <a:pt x="417268" y="153630"/>
                    <a:pt x="428346" y="159679"/>
                    <a:pt x="436404" y="168899"/>
                  </a:cubicBezTo>
                  <a:cubicBezTo>
                    <a:pt x="443491" y="176585"/>
                    <a:pt x="446282" y="187301"/>
                    <a:pt x="443834" y="197474"/>
                  </a:cubicBezTo>
                  <a:cubicBezTo>
                    <a:pt x="440233" y="209284"/>
                    <a:pt x="434766" y="220438"/>
                    <a:pt x="427641" y="230525"/>
                  </a:cubicBezTo>
                  <a:lnTo>
                    <a:pt x="345726" y="358065"/>
                  </a:lnTo>
                  <a:cubicBezTo>
                    <a:pt x="332182" y="376563"/>
                    <a:pt x="321999" y="397289"/>
                    <a:pt x="315627" y="419311"/>
                  </a:cubicBezTo>
                  <a:cubicBezTo>
                    <a:pt x="310807" y="441828"/>
                    <a:pt x="316332" y="465317"/>
                    <a:pt x="330676" y="483319"/>
                  </a:cubicBezTo>
                  <a:cubicBezTo>
                    <a:pt x="345507" y="502512"/>
                    <a:pt x="367110" y="515323"/>
                    <a:pt x="391065" y="519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8E7AF7-09BD-B8F5-BDC8-B549A579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86618"/>
              </p:ext>
            </p:extLst>
          </p:nvPr>
        </p:nvGraphicFramePr>
        <p:xfrm>
          <a:off x="1092000" y="1234440"/>
          <a:ext cx="100080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3456992950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2730902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考试科目：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4800" b="1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  <a:cs typeface="+mn-cs"/>
                        </a:rPr>
                        <a:t>语文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36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考试时间：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8:30-10:00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应到人数：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0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实到人数：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2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缺考：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31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卫生负责人：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李泽皓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01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0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86D68D-2755-8EE4-C39F-8D3448B5BF5A}"/>
              </a:ext>
            </a:extLst>
          </p:cNvPr>
          <p:cNvGrpSpPr/>
          <p:nvPr/>
        </p:nvGrpSpPr>
        <p:grpSpPr>
          <a:xfrm>
            <a:off x="764072" y="5198480"/>
            <a:ext cx="10663853" cy="1305992"/>
            <a:chOff x="764072" y="5198480"/>
            <a:chExt cx="10663853" cy="130599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9960382-6C2B-CEE7-168B-A5E21537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72" y="5198480"/>
              <a:ext cx="1305991" cy="130599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745CF17-8614-DAFD-6837-5C3D11908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715" y="5198480"/>
              <a:ext cx="1305991" cy="130599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73A2C9C-1F93-9EC6-DA63-6196030A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358" y="5198480"/>
              <a:ext cx="1305991" cy="130599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30F1F1F-87EA-B585-1B59-4DA465024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001" y="5198480"/>
              <a:ext cx="1305991" cy="130599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F019663-6989-7F19-0FDD-C0EC3518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44" y="5198480"/>
              <a:ext cx="1305991" cy="130599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F591272-DBCD-53B1-54ED-DE1C84C75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288" y="5198480"/>
              <a:ext cx="1305991" cy="130599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4F00B54-3B36-C9C5-118B-218FE3039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934" y="5198480"/>
              <a:ext cx="1305991" cy="1305992"/>
            </a:xfrm>
            <a:prstGeom prst="rect">
              <a:avLst/>
            </a:prstGeom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8E7AF7-09BD-B8F5-BDC8-B549A579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6089"/>
              </p:ext>
            </p:extLst>
          </p:nvPr>
        </p:nvGraphicFramePr>
        <p:xfrm>
          <a:off x="1092000" y="1234440"/>
          <a:ext cx="100080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3456992950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2730902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考试科目：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4800" b="1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  <a:cs typeface="+mn-cs"/>
                        </a:rPr>
                        <a:t>数学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36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考试时间：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10:20-11:50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应到人数：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0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实到人数：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2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缺考：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31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卫生负责人：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李泽皓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01440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5389A84D-AF96-DE2D-1CF0-D38F7E2D33E0}"/>
              </a:ext>
            </a:extLst>
          </p:cNvPr>
          <p:cNvGrpSpPr/>
          <p:nvPr/>
        </p:nvGrpSpPr>
        <p:grpSpPr>
          <a:xfrm>
            <a:off x="145721" y="181953"/>
            <a:ext cx="1892557" cy="1784633"/>
            <a:chOff x="2557070" y="95192"/>
            <a:chExt cx="7074939" cy="6671486"/>
          </a:xfrm>
          <a:solidFill>
            <a:srgbClr val="1CBEF9">
              <a:alpha val="20000"/>
            </a:srgbClr>
          </a:solidFill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35012C5-C6F3-70D5-1475-C2D3D32AEC6E}"/>
                </a:ext>
              </a:extLst>
            </p:cNvPr>
            <p:cNvSpPr/>
            <p:nvPr/>
          </p:nvSpPr>
          <p:spPr>
            <a:xfrm>
              <a:off x="4820782" y="1573795"/>
              <a:ext cx="925691" cy="1092876"/>
            </a:xfrm>
            <a:custGeom>
              <a:avLst/>
              <a:gdLst>
                <a:gd name="connsiteX0" fmla="*/ 327831 w 925691"/>
                <a:gd name="connsiteY0" fmla="*/ 394782 h 1092876"/>
                <a:gd name="connsiteX1" fmla="*/ 186766 w 925691"/>
                <a:gd name="connsiteY1" fmla="*/ 663482 h 1092876"/>
                <a:gd name="connsiteX2" fmla="*/ 203816 w 925691"/>
                <a:gd name="connsiteY2" fmla="*/ 805690 h 1092876"/>
                <a:gd name="connsiteX3" fmla="*/ 338118 w 925691"/>
                <a:gd name="connsiteY3" fmla="*/ 873223 h 1092876"/>
                <a:gd name="connsiteX4" fmla="*/ 694639 w 925691"/>
                <a:gd name="connsiteY4" fmla="*/ 941231 h 1092876"/>
                <a:gd name="connsiteX5" fmla="*/ 771601 w 925691"/>
                <a:gd name="connsiteY5" fmla="*/ 1018479 h 1092876"/>
                <a:gd name="connsiteX6" fmla="*/ 727405 w 925691"/>
                <a:gd name="connsiteY6" fmla="*/ 1080772 h 1092876"/>
                <a:gd name="connsiteX7" fmla="*/ 635203 w 925691"/>
                <a:gd name="connsiteY7" fmla="*/ 1088773 h 1092876"/>
                <a:gd name="connsiteX8" fmla="*/ 263728 w 925691"/>
                <a:gd name="connsiteY8" fmla="*/ 1017717 h 1092876"/>
                <a:gd name="connsiteX9" fmla="*/ 119901 w 925691"/>
                <a:gd name="connsiteY9" fmla="*/ 963710 h 1092876"/>
                <a:gd name="connsiteX10" fmla="*/ 19126 w 925691"/>
                <a:gd name="connsiteY10" fmla="*/ 829789 h 1092876"/>
                <a:gd name="connsiteX11" fmla="*/ 6744 w 925691"/>
                <a:gd name="connsiteY11" fmla="*/ 651100 h 1092876"/>
                <a:gd name="connsiteX12" fmla="*/ 143523 w 925691"/>
                <a:gd name="connsiteY12" fmla="*/ 359635 h 1092876"/>
                <a:gd name="connsiteX13" fmla="*/ 107613 w 925691"/>
                <a:gd name="connsiteY13" fmla="*/ 352777 h 1092876"/>
                <a:gd name="connsiteX14" fmla="*/ 90945 w 925691"/>
                <a:gd name="connsiteY14" fmla="*/ 349538 h 1092876"/>
                <a:gd name="connsiteX15" fmla="*/ 30937 w 925691"/>
                <a:gd name="connsiteY15" fmla="*/ 274291 h 1092876"/>
                <a:gd name="connsiteX16" fmla="*/ 72847 w 925691"/>
                <a:gd name="connsiteY16" fmla="*/ 214855 h 1092876"/>
                <a:gd name="connsiteX17" fmla="*/ 149714 w 925691"/>
                <a:gd name="connsiteY17" fmla="*/ 201996 h 1092876"/>
                <a:gd name="connsiteX18" fmla="*/ 167049 w 925691"/>
                <a:gd name="connsiteY18" fmla="*/ 205235 h 1092876"/>
                <a:gd name="connsiteX19" fmla="*/ 260013 w 925691"/>
                <a:gd name="connsiteY19" fmla="*/ 223046 h 1092876"/>
                <a:gd name="connsiteX20" fmla="*/ 450513 w 925691"/>
                <a:gd name="connsiteY20" fmla="*/ 67408 h 1092876"/>
                <a:gd name="connsiteX21" fmla="*/ 740645 w 925691"/>
                <a:gd name="connsiteY21" fmla="*/ 6448 h 1092876"/>
                <a:gd name="connsiteX22" fmla="*/ 886568 w 925691"/>
                <a:gd name="connsiteY22" fmla="*/ 94840 h 1092876"/>
                <a:gd name="connsiteX23" fmla="*/ 921144 w 925691"/>
                <a:gd name="connsiteY23" fmla="*/ 255431 h 1092876"/>
                <a:gd name="connsiteX24" fmla="*/ 763505 w 925691"/>
                <a:gd name="connsiteY24" fmla="*/ 430024 h 1092876"/>
                <a:gd name="connsiteX25" fmla="*/ 495662 w 925691"/>
                <a:gd name="connsiteY25" fmla="*/ 426691 h 1092876"/>
                <a:gd name="connsiteX26" fmla="*/ 452609 w 925691"/>
                <a:gd name="connsiteY26" fmla="*/ 259813 h 1092876"/>
                <a:gd name="connsiteX27" fmla="*/ 577005 w 925691"/>
                <a:gd name="connsiteY27" fmla="*/ 283530 h 1092876"/>
                <a:gd name="connsiteX28" fmla="*/ 752932 w 925691"/>
                <a:gd name="connsiteY28" fmla="*/ 228380 h 1092876"/>
                <a:gd name="connsiteX29" fmla="*/ 740454 w 925691"/>
                <a:gd name="connsiteY29" fmla="*/ 180755 h 1092876"/>
                <a:gd name="connsiteX30" fmla="*/ 690829 w 925691"/>
                <a:gd name="connsiteY30" fmla="*/ 153704 h 1092876"/>
                <a:gd name="connsiteX31" fmla="*/ 576529 w 925691"/>
                <a:gd name="connsiteY31" fmla="*/ 172754 h 1092876"/>
                <a:gd name="connsiteX32" fmla="*/ 452609 w 925691"/>
                <a:gd name="connsiteY32" fmla="*/ 259813 h 109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25691" h="1092876">
                  <a:moveTo>
                    <a:pt x="327831" y="394782"/>
                  </a:moveTo>
                  <a:cubicBezTo>
                    <a:pt x="250612" y="486289"/>
                    <a:pt x="203597" y="575852"/>
                    <a:pt x="186766" y="663482"/>
                  </a:cubicBezTo>
                  <a:cubicBezTo>
                    <a:pt x="174889" y="725966"/>
                    <a:pt x="180575" y="773372"/>
                    <a:pt x="203816" y="805690"/>
                  </a:cubicBezTo>
                  <a:cubicBezTo>
                    <a:pt x="227057" y="838009"/>
                    <a:pt x="271824" y="860526"/>
                    <a:pt x="338118" y="873223"/>
                  </a:cubicBezTo>
                  <a:lnTo>
                    <a:pt x="694639" y="941231"/>
                  </a:lnTo>
                  <a:cubicBezTo>
                    <a:pt x="753570" y="952594"/>
                    <a:pt x="779221" y="978350"/>
                    <a:pt x="771601" y="1018479"/>
                  </a:cubicBezTo>
                  <a:cubicBezTo>
                    <a:pt x="767725" y="1045130"/>
                    <a:pt x="751284" y="1068304"/>
                    <a:pt x="727405" y="1080772"/>
                  </a:cubicBezTo>
                  <a:cubicBezTo>
                    <a:pt x="703469" y="1093469"/>
                    <a:pt x="672732" y="1096136"/>
                    <a:pt x="635203" y="1088773"/>
                  </a:cubicBezTo>
                  <a:lnTo>
                    <a:pt x="263728" y="1017717"/>
                  </a:lnTo>
                  <a:cubicBezTo>
                    <a:pt x="201749" y="1005906"/>
                    <a:pt x="153810" y="987904"/>
                    <a:pt x="119901" y="963710"/>
                  </a:cubicBezTo>
                  <a:cubicBezTo>
                    <a:pt x="73276" y="930554"/>
                    <a:pt x="38071" y="883767"/>
                    <a:pt x="19126" y="829789"/>
                  </a:cubicBezTo>
                  <a:cubicBezTo>
                    <a:pt x="-1143" y="772458"/>
                    <a:pt x="-5420" y="710679"/>
                    <a:pt x="6744" y="651100"/>
                  </a:cubicBezTo>
                  <a:cubicBezTo>
                    <a:pt x="23127" y="565689"/>
                    <a:pt x="68723" y="468534"/>
                    <a:pt x="143523" y="359635"/>
                  </a:cubicBezTo>
                  <a:lnTo>
                    <a:pt x="107613" y="352777"/>
                  </a:lnTo>
                  <a:lnTo>
                    <a:pt x="90945" y="349538"/>
                  </a:lnTo>
                  <a:cubicBezTo>
                    <a:pt x="43129" y="340394"/>
                    <a:pt x="23127" y="315315"/>
                    <a:pt x="30937" y="274291"/>
                  </a:cubicBezTo>
                  <a:cubicBezTo>
                    <a:pt x="35395" y="249240"/>
                    <a:pt x="50749" y="227466"/>
                    <a:pt x="72847" y="214855"/>
                  </a:cubicBezTo>
                  <a:cubicBezTo>
                    <a:pt x="95859" y="200843"/>
                    <a:pt x="123387" y="196243"/>
                    <a:pt x="149714" y="201996"/>
                  </a:cubicBezTo>
                  <a:lnTo>
                    <a:pt x="167049" y="205235"/>
                  </a:lnTo>
                  <a:lnTo>
                    <a:pt x="260013" y="223046"/>
                  </a:lnTo>
                  <a:cubicBezTo>
                    <a:pt x="315630" y="162210"/>
                    <a:pt x="379800" y="109775"/>
                    <a:pt x="450513" y="67408"/>
                  </a:cubicBezTo>
                  <a:cubicBezTo>
                    <a:pt x="547735" y="8476"/>
                    <a:pt x="644443" y="-11840"/>
                    <a:pt x="740645" y="6448"/>
                  </a:cubicBezTo>
                  <a:cubicBezTo>
                    <a:pt x="804148" y="18573"/>
                    <a:pt x="852783" y="48043"/>
                    <a:pt x="886568" y="94840"/>
                  </a:cubicBezTo>
                  <a:cubicBezTo>
                    <a:pt x="920686" y="140893"/>
                    <a:pt x="933288" y="199415"/>
                    <a:pt x="921144" y="255431"/>
                  </a:cubicBezTo>
                  <a:cubicBezTo>
                    <a:pt x="904694" y="341347"/>
                    <a:pt x="852154" y="399544"/>
                    <a:pt x="763505" y="430024"/>
                  </a:cubicBezTo>
                  <a:cubicBezTo>
                    <a:pt x="703307" y="450408"/>
                    <a:pt x="614029" y="449293"/>
                    <a:pt x="495662" y="426691"/>
                  </a:cubicBezTo>
                  <a:close/>
                  <a:moveTo>
                    <a:pt x="452609" y="259813"/>
                  </a:moveTo>
                  <a:lnTo>
                    <a:pt x="577005" y="283530"/>
                  </a:lnTo>
                  <a:cubicBezTo>
                    <a:pt x="683428" y="303913"/>
                    <a:pt x="742074" y="285530"/>
                    <a:pt x="752932" y="228380"/>
                  </a:cubicBezTo>
                  <a:cubicBezTo>
                    <a:pt x="756542" y="211426"/>
                    <a:pt x="751913" y="193757"/>
                    <a:pt x="740454" y="180755"/>
                  </a:cubicBezTo>
                  <a:cubicBezTo>
                    <a:pt x="727643" y="166134"/>
                    <a:pt x="710060" y="156552"/>
                    <a:pt x="690829" y="153704"/>
                  </a:cubicBezTo>
                  <a:cubicBezTo>
                    <a:pt x="657939" y="147351"/>
                    <a:pt x="619839" y="153704"/>
                    <a:pt x="576529" y="172754"/>
                  </a:cubicBezTo>
                  <a:cubicBezTo>
                    <a:pt x="530409" y="194233"/>
                    <a:pt x="488451" y="223703"/>
                    <a:pt x="452609" y="259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9354877-426C-496A-8235-73B8EE09823C}"/>
                </a:ext>
              </a:extLst>
            </p:cNvPr>
            <p:cNvSpPr/>
            <p:nvPr/>
          </p:nvSpPr>
          <p:spPr>
            <a:xfrm>
              <a:off x="5503939" y="1682734"/>
              <a:ext cx="586724" cy="850258"/>
            </a:xfrm>
            <a:custGeom>
              <a:avLst/>
              <a:gdLst>
                <a:gd name="connsiteX0" fmla="*/ 190362 w 586724"/>
                <a:gd name="connsiteY0" fmla="*/ 699037 h 850258"/>
                <a:gd name="connsiteX1" fmla="*/ 257704 w 586724"/>
                <a:gd name="connsiteY1" fmla="*/ 711896 h 850258"/>
                <a:gd name="connsiteX2" fmla="*/ 328284 w 586724"/>
                <a:gd name="connsiteY2" fmla="*/ 784571 h 850258"/>
                <a:gd name="connsiteX3" fmla="*/ 288089 w 586724"/>
                <a:gd name="connsiteY3" fmla="*/ 840007 h 850258"/>
                <a:gd name="connsiteX4" fmla="*/ 204078 w 586724"/>
                <a:gd name="connsiteY4" fmla="*/ 846579 h 850258"/>
                <a:gd name="connsiteX5" fmla="*/ 88730 w 586724"/>
                <a:gd name="connsiteY5" fmla="*/ 824291 h 850258"/>
                <a:gd name="connsiteX6" fmla="*/ 17960 w 586724"/>
                <a:gd name="connsiteY6" fmla="*/ 787524 h 850258"/>
                <a:gd name="connsiteX7" fmla="*/ 1862 w 586724"/>
                <a:gd name="connsiteY7" fmla="*/ 721992 h 850258"/>
                <a:gd name="connsiteX8" fmla="*/ 33104 w 586724"/>
                <a:gd name="connsiteY8" fmla="*/ 659508 h 850258"/>
                <a:gd name="connsiteX9" fmla="*/ 414104 w 586724"/>
                <a:gd name="connsiteY9" fmla="*/ 71721 h 850258"/>
                <a:gd name="connsiteX10" fmla="*/ 424487 w 586724"/>
                <a:gd name="connsiteY10" fmla="*/ 55718 h 850258"/>
                <a:gd name="connsiteX11" fmla="*/ 532500 w 586724"/>
                <a:gd name="connsiteY11" fmla="*/ 1902 h 850258"/>
                <a:gd name="connsiteX12" fmla="*/ 574886 w 586724"/>
                <a:gd name="connsiteY12" fmla="*/ 28668 h 850258"/>
                <a:gd name="connsiteX13" fmla="*/ 585554 w 586724"/>
                <a:gd name="connsiteY13" fmla="*/ 75245 h 850258"/>
                <a:gd name="connsiteX14" fmla="*/ 567647 w 586724"/>
                <a:gd name="connsiteY14" fmla="*/ 116964 h 850258"/>
                <a:gd name="connsiteX15" fmla="*/ 557265 w 586724"/>
                <a:gd name="connsiteY15" fmla="*/ 132966 h 85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6724" h="850258">
                  <a:moveTo>
                    <a:pt x="190362" y="699037"/>
                  </a:moveTo>
                  <a:lnTo>
                    <a:pt x="257704" y="711896"/>
                  </a:lnTo>
                  <a:cubicBezTo>
                    <a:pt x="311996" y="722307"/>
                    <a:pt x="335523" y="746538"/>
                    <a:pt x="328284" y="784571"/>
                  </a:cubicBezTo>
                  <a:cubicBezTo>
                    <a:pt x="324769" y="808517"/>
                    <a:pt x="309758" y="829225"/>
                    <a:pt x="288089" y="840007"/>
                  </a:cubicBezTo>
                  <a:cubicBezTo>
                    <a:pt x="266305" y="850866"/>
                    <a:pt x="238301" y="853056"/>
                    <a:pt x="204078" y="846579"/>
                  </a:cubicBezTo>
                  <a:lnTo>
                    <a:pt x="88730" y="824291"/>
                  </a:lnTo>
                  <a:cubicBezTo>
                    <a:pt x="61565" y="820690"/>
                    <a:pt x="36524" y="807679"/>
                    <a:pt x="17960" y="787524"/>
                  </a:cubicBezTo>
                  <a:cubicBezTo>
                    <a:pt x="2539" y="769455"/>
                    <a:pt x="-3434" y="745157"/>
                    <a:pt x="1862" y="721992"/>
                  </a:cubicBezTo>
                  <a:cubicBezTo>
                    <a:pt x="4463" y="708781"/>
                    <a:pt x="14883" y="687960"/>
                    <a:pt x="33104" y="659508"/>
                  </a:cubicBezTo>
                  <a:lnTo>
                    <a:pt x="414104" y="71721"/>
                  </a:lnTo>
                  <a:lnTo>
                    <a:pt x="424487" y="55718"/>
                  </a:lnTo>
                  <a:cubicBezTo>
                    <a:pt x="453319" y="11589"/>
                    <a:pt x="489323" y="-6356"/>
                    <a:pt x="532500" y="1902"/>
                  </a:cubicBezTo>
                  <a:cubicBezTo>
                    <a:pt x="549626" y="4836"/>
                    <a:pt x="564876" y="14466"/>
                    <a:pt x="574886" y="28668"/>
                  </a:cubicBezTo>
                  <a:cubicBezTo>
                    <a:pt x="584954" y="41945"/>
                    <a:pt x="588841" y="58909"/>
                    <a:pt x="585554" y="75245"/>
                  </a:cubicBezTo>
                  <a:cubicBezTo>
                    <a:pt x="582259" y="90151"/>
                    <a:pt x="576182" y="104305"/>
                    <a:pt x="567647" y="116964"/>
                  </a:cubicBezTo>
                  <a:lnTo>
                    <a:pt x="557265" y="13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1301263-1DD0-C035-A8A4-4976C8649D8A}"/>
                </a:ext>
              </a:extLst>
            </p:cNvPr>
            <p:cNvSpPr/>
            <p:nvPr/>
          </p:nvSpPr>
          <p:spPr>
            <a:xfrm>
              <a:off x="5879341" y="2107151"/>
              <a:ext cx="535858" cy="501239"/>
            </a:xfrm>
            <a:custGeom>
              <a:avLst/>
              <a:gdLst>
                <a:gd name="connsiteX0" fmla="*/ 357885 w 535858"/>
                <a:gd name="connsiteY0" fmla="*/ 5443 h 501239"/>
                <a:gd name="connsiteX1" fmla="*/ 499522 w 535858"/>
                <a:gd name="connsiteY1" fmla="*/ 93645 h 501239"/>
                <a:gd name="connsiteX2" fmla="*/ 530859 w 535858"/>
                <a:gd name="connsiteY2" fmla="*/ 255093 h 501239"/>
                <a:gd name="connsiteX3" fmla="*/ 473709 w 535858"/>
                <a:gd name="connsiteY3" fmla="*/ 385396 h 501239"/>
                <a:gd name="connsiteX4" fmla="*/ 371696 w 535858"/>
                <a:gd name="connsiteY4" fmla="*/ 477883 h 501239"/>
                <a:gd name="connsiteX5" fmla="*/ 295496 w 535858"/>
                <a:gd name="connsiteY5" fmla="*/ 500934 h 501239"/>
                <a:gd name="connsiteX6" fmla="*/ 193864 w 535858"/>
                <a:gd name="connsiteY6" fmla="*/ 491409 h 501239"/>
                <a:gd name="connsiteX7" fmla="*/ 57562 w 535858"/>
                <a:gd name="connsiteY7" fmla="*/ 439498 h 501239"/>
                <a:gd name="connsiteX8" fmla="*/ 4984 w 535858"/>
                <a:gd name="connsiteY8" fmla="*/ 248998 h 501239"/>
                <a:gd name="connsiteX9" fmla="*/ 133095 w 535858"/>
                <a:gd name="connsiteY9" fmla="*/ 54783 h 501239"/>
                <a:gd name="connsiteX10" fmla="*/ 357885 w 535858"/>
                <a:gd name="connsiteY10" fmla="*/ 5443 h 501239"/>
                <a:gd name="connsiteX11" fmla="*/ 316451 w 535858"/>
                <a:gd name="connsiteY11" fmla="*/ 138793 h 501239"/>
                <a:gd name="connsiteX12" fmla="*/ 221201 w 535858"/>
                <a:gd name="connsiteY12" fmla="*/ 169083 h 501239"/>
                <a:gd name="connsiteX13" fmla="*/ 162337 w 535858"/>
                <a:gd name="connsiteY13" fmla="*/ 264809 h 501239"/>
                <a:gd name="connsiteX14" fmla="*/ 231488 w 535858"/>
                <a:gd name="connsiteY14" fmla="*/ 355106 h 501239"/>
                <a:gd name="connsiteX15" fmla="*/ 312260 w 535858"/>
                <a:gd name="connsiteY15" fmla="*/ 339295 h 501239"/>
                <a:gd name="connsiteX16" fmla="*/ 377411 w 535858"/>
                <a:gd name="connsiteY16" fmla="*/ 234520 h 501239"/>
                <a:gd name="connsiteX17" fmla="*/ 367886 w 535858"/>
                <a:gd name="connsiteY17" fmla="*/ 171464 h 501239"/>
                <a:gd name="connsiteX18" fmla="*/ 316070 w 535858"/>
                <a:gd name="connsiteY18" fmla="*/ 139079 h 50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58" h="501239">
                  <a:moveTo>
                    <a:pt x="357885" y="5443"/>
                  </a:moveTo>
                  <a:cubicBezTo>
                    <a:pt x="419921" y="17254"/>
                    <a:pt x="467137" y="46658"/>
                    <a:pt x="499522" y="93645"/>
                  </a:cubicBezTo>
                  <a:cubicBezTo>
                    <a:pt x="532012" y="140746"/>
                    <a:pt x="543375" y="199258"/>
                    <a:pt x="530859" y="255093"/>
                  </a:cubicBezTo>
                  <a:cubicBezTo>
                    <a:pt x="521629" y="302204"/>
                    <a:pt x="502113" y="346695"/>
                    <a:pt x="473709" y="385396"/>
                  </a:cubicBezTo>
                  <a:cubicBezTo>
                    <a:pt x="447287" y="423676"/>
                    <a:pt x="412368" y="455328"/>
                    <a:pt x="371696" y="477883"/>
                  </a:cubicBezTo>
                  <a:cubicBezTo>
                    <a:pt x="348084" y="490551"/>
                    <a:pt x="322176" y="498391"/>
                    <a:pt x="295496" y="500934"/>
                  </a:cubicBezTo>
                  <a:cubicBezTo>
                    <a:pt x="261349" y="502163"/>
                    <a:pt x="227183" y="498962"/>
                    <a:pt x="193864" y="491409"/>
                  </a:cubicBezTo>
                  <a:cubicBezTo>
                    <a:pt x="124018" y="478074"/>
                    <a:pt x="78583" y="460767"/>
                    <a:pt x="57562" y="439498"/>
                  </a:cubicBezTo>
                  <a:cubicBezTo>
                    <a:pt x="7841" y="389206"/>
                    <a:pt x="-9685" y="325703"/>
                    <a:pt x="4984" y="248998"/>
                  </a:cubicBezTo>
                  <a:cubicBezTo>
                    <a:pt x="19366" y="169483"/>
                    <a:pt x="65658" y="99312"/>
                    <a:pt x="133095" y="54783"/>
                  </a:cubicBezTo>
                  <a:cubicBezTo>
                    <a:pt x="197884" y="7748"/>
                    <a:pt x="279351" y="-10130"/>
                    <a:pt x="357885" y="5443"/>
                  </a:cubicBezTo>
                  <a:close/>
                  <a:moveTo>
                    <a:pt x="316451" y="138793"/>
                  </a:moveTo>
                  <a:cubicBezTo>
                    <a:pt x="284704" y="132821"/>
                    <a:pt x="252948" y="142918"/>
                    <a:pt x="221201" y="169083"/>
                  </a:cubicBezTo>
                  <a:cubicBezTo>
                    <a:pt x="190674" y="192848"/>
                    <a:pt x="169776" y="226843"/>
                    <a:pt x="162337" y="264809"/>
                  </a:cubicBezTo>
                  <a:cubicBezTo>
                    <a:pt x="152936" y="314406"/>
                    <a:pt x="175986" y="344505"/>
                    <a:pt x="231488" y="355106"/>
                  </a:cubicBezTo>
                  <a:cubicBezTo>
                    <a:pt x="263940" y="361459"/>
                    <a:pt x="290858" y="356182"/>
                    <a:pt x="312260" y="339295"/>
                  </a:cubicBezTo>
                  <a:cubicBezTo>
                    <a:pt x="346426" y="313853"/>
                    <a:pt x="369705" y="276420"/>
                    <a:pt x="377411" y="234520"/>
                  </a:cubicBezTo>
                  <a:cubicBezTo>
                    <a:pt x="382688" y="213069"/>
                    <a:pt x="379269" y="190400"/>
                    <a:pt x="367886" y="171464"/>
                  </a:cubicBezTo>
                  <a:cubicBezTo>
                    <a:pt x="356094" y="153700"/>
                    <a:pt x="337206" y="141898"/>
                    <a:pt x="316070" y="139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9CAF418-AB19-C694-7473-B0A9789EA4F9}"/>
                </a:ext>
              </a:extLst>
            </p:cNvPr>
            <p:cNvSpPr/>
            <p:nvPr/>
          </p:nvSpPr>
          <p:spPr>
            <a:xfrm>
              <a:off x="6409627" y="2197387"/>
              <a:ext cx="623206" cy="560900"/>
            </a:xfrm>
            <a:custGeom>
              <a:avLst/>
              <a:gdLst>
                <a:gd name="connsiteX0" fmla="*/ 457392 w 623206"/>
                <a:gd name="connsiteY0" fmla="*/ 408413 h 560900"/>
                <a:gd name="connsiteX1" fmla="*/ 531687 w 623206"/>
                <a:gd name="connsiteY1" fmla="*/ 422605 h 560900"/>
                <a:gd name="connsiteX2" fmla="*/ 592076 w 623206"/>
                <a:gd name="connsiteY2" fmla="*/ 447751 h 560900"/>
                <a:gd name="connsiteX3" fmla="*/ 602363 w 623206"/>
                <a:gd name="connsiteY3" fmla="*/ 494614 h 560900"/>
                <a:gd name="connsiteX4" fmla="*/ 562167 w 623206"/>
                <a:gd name="connsiteY4" fmla="*/ 550335 h 560900"/>
                <a:gd name="connsiteX5" fmla="*/ 478062 w 623206"/>
                <a:gd name="connsiteY5" fmla="*/ 557193 h 560900"/>
                <a:gd name="connsiteX6" fmla="*/ 363762 w 623206"/>
                <a:gd name="connsiteY6" fmla="*/ 535286 h 560900"/>
                <a:gd name="connsiteX7" fmla="*/ 299849 w 623206"/>
                <a:gd name="connsiteY7" fmla="*/ 479945 h 560900"/>
                <a:gd name="connsiteX8" fmla="*/ 203456 w 623206"/>
                <a:gd name="connsiteY8" fmla="*/ 504711 h 560900"/>
                <a:gd name="connsiteX9" fmla="*/ 109825 w 623206"/>
                <a:gd name="connsiteY9" fmla="*/ 486803 h 560900"/>
                <a:gd name="connsiteX10" fmla="*/ 22957 w 623206"/>
                <a:gd name="connsiteY10" fmla="*/ 433654 h 560900"/>
                <a:gd name="connsiteX11" fmla="*/ 2764 w 623206"/>
                <a:gd name="connsiteY11" fmla="*/ 337452 h 560900"/>
                <a:gd name="connsiteX12" fmla="*/ 33149 w 623206"/>
                <a:gd name="connsiteY12" fmla="*/ 268871 h 560900"/>
                <a:gd name="connsiteX13" fmla="*/ 160974 w 623206"/>
                <a:gd name="connsiteY13" fmla="*/ 71513 h 560900"/>
                <a:gd name="connsiteX14" fmla="*/ 278037 w 623206"/>
                <a:gd name="connsiteY14" fmla="*/ 1505 h 560900"/>
                <a:gd name="connsiteX15" fmla="*/ 321471 w 623206"/>
                <a:gd name="connsiteY15" fmla="*/ 28079 h 560900"/>
                <a:gd name="connsiteX16" fmla="*/ 332424 w 623206"/>
                <a:gd name="connsiteY16" fmla="*/ 75038 h 560900"/>
                <a:gd name="connsiteX17" fmla="*/ 313374 w 623206"/>
                <a:gd name="connsiteY17" fmla="*/ 117329 h 560900"/>
                <a:gd name="connsiteX18" fmla="*/ 302992 w 623206"/>
                <a:gd name="connsiteY18" fmla="*/ 133236 h 560900"/>
                <a:gd name="connsiteX19" fmla="*/ 204218 w 623206"/>
                <a:gd name="connsiteY19" fmla="*/ 285636 h 560900"/>
                <a:gd name="connsiteX20" fmla="*/ 193455 w 623206"/>
                <a:gd name="connsiteY20" fmla="*/ 303542 h 560900"/>
                <a:gd name="connsiteX21" fmla="*/ 182310 w 623206"/>
                <a:gd name="connsiteY21" fmla="*/ 327355 h 560900"/>
                <a:gd name="connsiteX22" fmla="*/ 213933 w 623206"/>
                <a:gd name="connsiteY22" fmla="*/ 363264 h 560900"/>
                <a:gd name="connsiteX23" fmla="*/ 331948 w 623206"/>
                <a:gd name="connsiteY23" fmla="*/ 319354 h 560900"/>
                <a:gd name="connsiteX24" fmla="*/ 449867 w 623206"/>
                <a:gd name="connsiteY24" fmla="*/ 137236 h 560900"/>
                <a:gd name="connsiteX25" fmla="*/ 568263 w 623206"/>
                <a:gd name="connsiteY25" fmla="*/ 66846 h 560900"/>
                <a:gd name="connsiteX26" fmla="*/ 611031 w 623206"/>
                <a:gd name="connsiteY26" fmla="*/ 93611 h 560900"/>
                <a:gd name="connsiteX27" fmla="*/ 622080 w 623206"/>
                <a:gd name="connsiteY27" fmla="*/ 140189 h 560900"/>
                <a:gd name="connsiteX28" fmla="*/ 593505 w 623206"/>
                <a:gd name="connsiteY28" fmla="*/ 198577 h 5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3206" h="560900">
                  <a:moveTo>
                    <a:pt x="457392" y="408413"/>
                  </a:moveTo>
                  <a:lnTo>
                    <a:pt x="531687" y="422605"/>
                  </a:lnTo>
                  <a:cubicBezTo>
                    <a:pt x="561215" y="428196"/>
                    <a:pt x="581341" y="436578"/>
                    <a:pt x="592076" y="447751"/>
                  </a:cubicBezTo>
                  <a:cubicBezTo>
                    <a:pt x="602810" y="458924"/>
                    <a:pt x="606240" y="474545"/>
                    <a:pt x="602363" y="494614"/>
                  </a:cubicBezTo>
                  <a:cubicBezTo>
                    <a:pt x="598857" y="518636"/>
                    <a:pt x="583856" y="539429"/>
                    <a:pt x="562167" y="550335"/>
                  </a:cubicBezTo>
                  <a:cubicBezTo>
                    <a:pt x="540355" y="561479"/>
                    <a:pt x="512256" y="563765"/>
                    <a:pt x="478062" y="557193"/>
                  </a:cubicBezTo>
                  <a:lnTo>
                    <a:pt x="363762" y="535286"/>
                  </a:lnTo>
                  <a:cubicBezTo>
                    <a:pt x="327881" y="528428"/>
                    <a:pt x="306583" y="509978"/>
                    <a:pt x="299849" y="479945"/>
                  </a:cubicBezTo>
                  <a:cubicBezTo>
                    <a:pt x="273265" y="502634"/>
                    <a:pt x="237689" y="511769"/>
                    <a:pt x="203456" y="504711"/>
                  </a:cubicBezTo>
                  <a:lnTo>
                    <a:pt x="109825" y="486803"/>
                  </a:lnTo>
                  <a:cubicBezTo>
                    <a:pt x="74944" y="481355"/>
                    <a:pt x="43683" y="462229"/>
                    <a:pt x="22957" y="433654"/>
                  </a:cubicBezTo>
                  <a:cubicBezTo>
                    <a:pt x="2755" y="405965"/>
                    <a:pt x="-4599" y="370932"/>
                    <a:pt x="2764" y="337452"/>
                  </a:cubicBezTo>
                  <a:cubicBezTo>
                    <a:pt x="8450" y="312867"/>
                    <a:pt x="18766" y="289598"/>
                    <a:pt x="33149" y="268871"/>
                  </a:cubicBezTo>
                  <a:lnTo>
                    <a:pt x="160974" y="71513"/>
                  </a:lnTo>
                  <a:cubicBezTo>
                    <a:pt x="196722" y="16773"/>
                    <a:pt x="235746" y="-6563"/>
                    <a:pt x="278037" y="1505"/>
                  </a:cubicBezTo>
                  <a:cubicBezTo>
                    <a:pt x="295410" y="4400"/>
                    <a:pt x="310983" y="13935"/>
                    <a:pt x="321471" y="28079"/>
                  </a:cubicBezTo>
                  <a:cubicBezTo>
                    <a:pt x="331872" y="41348"/>
                    <a:pt x="335882" y="58531"/>
                    <a:pt x="332424" y="75038"/>
                  </a:cubicBezTo>
                  <a:cubicBezTo>
                    <a:pt x="328852" y="90230"/>
                    <a:pt x="322385" y="104584"/>
                    <a:pt x="313374" y="117329"/>
                  </a:cubicBezTo>
                  <a:lnTo>
                    <a:pt x="302992" y="133236"/>
                  </a:lnTo>
                  <a:lnTo>
                    <a:pt x="204218" y="285636"/>
                  </a:lnTo>
                  <a:lnTo>
                    <a:pt x="193455" y="303542"/>
                  </a:lnTo>
                  <a:cubicBezTo>
                    <a:pt x="188778" y="310991"/>
                    <a:pt x="185034" y="318992"/>
                    <a:pt x="182310" y="327355"/>
                  </a:cubicBezTo>
                  <a:cubicBezTo>
                    <a:pt x="177738" y="346405"/>
                    <a:pt x="188283" y="358378"/>
                    <a:pt x="213933" y="363264"/>
                  </a:cubicBezTo>
                  <a:cubicBezTo>
                    <a:pt x="267016" y="373427"/>
                    <a:pt x="306354" y="358787"/>
                    <a:pt x="331948" y="319354"/>
                  </a:cubicBezTo>
                  <a:lnTo>
                    <a:pt x="449867" y="137236"/>
                  </a:lnTo>
                  <a:cubicBezTo>
                    <a:pt x="485177" y="81991"/>
                    <a:pt x="524639" y="58531"/>
                    <a:pt x="568263" y="66846"/>
                  </a:cubicBezTo>
                  <a:cubicBezTo>
                    <a:pt x="585475" y="69818"/>
                    <a:pt x="600829" y="79429"/>
                    <a:pt x="611031" y="93611"/>
                  </a:cubicBezTo>
                  <a:cubicBezTo>
                    <a:pt x="621289" y="106803"/>
                    <a:pt x="625328" y="123796"/>
                    <a:pt x="622080" y="140189"/>
                  </a:cubicBezTo>
                  <a:cubicBezTo>
                    <a:pt x="615936" y="161134"/>
                    <a:pt x="606268" y="180879"/>
                    <a:pt x="593505" y="19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07FD57A-C6DD-AEA6-8389-B1FDA5A829AB}"/>
                </a:ext>
              </a:extLst>
            </p:cNvPr>
            <p:cNvSpPr/>
            <p:nvPr/>
          </p:nvSpPr>
          <p:spPr>
            <a:xfrm>
              <a:off x="7050337" y="2017072"/>
              <a:ext cx="837957" cy="859392"/>
            </a:xfrm>
            <a:custGeom>
              <a:avLst/>
              <a:gdLst>
                <a:gd name="connsiteX0" fmla="*/ 436665 w 837957"/>
                <a:gd name="connsiteY0" fmla="*/ 707123 h 859392"/>
                <a:gd name="connsiteX1" fmla="*/ 509721 w 837957"/>
                <a:gd name="connsiteY1" fmla="*/ 721125 h 859392"/>
                <a:gd name="connsiteX2" fmla="*/ 580207 w 837957"/>
                <a:gd name="connsiteY2" fmla="*/ 793706 h 859392"/>
                <a:gd name="connsiteX3" fmla="*/ 539725 w 837957"/>
                <a:gd name="connsiteY3" fmla="*/ 849141 h 859392"/>
                <a:gd name="connsiteX4" fmla="*/ 456095 w 837957"/>
                <a:gd name="connsiteY4" fmla="*/ 855713 h 859392"/>
                <a:gd name="connsiteX5" fmla="*/ 369513 w 837957"/>
                <a:gd name="connsiteY5" fmla="*/ 839235 h 859392"/>
                <a:gd name="connsiteX6" fmla="*/ 304267 w 837957"/>
                <a:gd name="connsiteY6" fmla="*/ 784181 h 859392"/>
                <a:gd name="connsiteX7" fmla="*/ 209017 w 837957"/>
                <a:gd name="connsiteY7" fmla="*/ 808469 h 859392"/>
                <a:gd name="connsiteX8" fmla="*/ 127578 w 837957"/>
                <a:gd name="connsiteY8" fmla="*/ 792944 h 859392"/>
                <a:gd name="connsiteX9" fmla="*/ 22803 w 837957"/>
                <a:gd name="connsiteY9" fmla="*/ 722459 h 859392"/>
                <a:gd name="connsiteX10" fmla="*/ 4896 w 837957"/>
                <a:gd name="connsiteY10" fmla="*/ 584822 h 859392"/>
                <a:gd name="connsiteX11" fmla="*/ 131674 w 837957"/>
                <a:gd name="connsiteY11" fmla="*/ 378416 h 859392"/>
                <a:gd name="connsiteX12" fmla="*/ 339986 w 837957"/>
                <a:gd name="connsiteY12" fmla="*/ 315836 h 859392"/>
                <a:gd name="connsiteX13" fmla="*/ 453047 w 837957"/>
                <a:gd name="connsiteY13" fmla="*/ 395275 h 859392"/>
                <a:gd name="connsiteX14" fmla="*/ 663264 w 837957"/>
                <a:gd name="connsiteY14" fmla="*/ 71901 h 859392"/>
                <a:gd name="connsiteX15" fmla="*/ 782327 w 837957"/>
                <a:gd name="connsiteY15" fmla="*/ 1607 h 859392"/>
                <a:gd name="connsiteX16" fmla="*/ 825761 w 837957"/>
                <a:gd name="connsiteY16" fmla="*/ 28181 h 859392"/>
                <a:gd name="connsiteX17" fmla="*/ 836715 w 837957"/>
                <a:gd name="connsiteY17" fmla="*/ 75140 h 859392"/>
                <a:gd name="connsiteX18" fmla="*/ 818522 w 837957"/>
                <a:gd name="connsiteY18" fmla="*/ 118193 h 859392"/>
                <a:gd name="connsiteX19" fmla="*/ 807568 w 837957"/>
                <a:gd name="connsiteY19" fmla="*/ 134004 h 859392"/>
                <a:gd name="connsiteX20" fmla="*/ 201397 w 837957"/>
                <a:gd name="connsiteY20" fmla="*/ 665499 h 859392"/>
                <a:gd name="connsiteX21" fmla="*/ 225686 w 837957"/>
                <a:gd name="connsiteY21" fmla="*/ 670166 h 859392"/>
                <a:gd name="connsiteX22" fmla="*/ 290837 w 837957"/>
                <a:gd name="connsiteY22" fmla="*/ 646068 h 859392"/>
                <a:gd name="connsiteX23" fmla="*/ 361512 w 837957"/>
                <a:gd name="connsiteY23" fmla="*/ 536626 h 859392"/>
                <a:gd name="connsiteX24" fmla="*/ 376847 w 837957"/>
                <a:gd name="connsiteY24" fmla="*/ 505003 h 859392"/>
                <a:gd name="connsiteX25" fmla="*/ 366751 w 837957"/>
                <a:gd name="connsiteY25" fmla="*/ 469189 h 859392"/>
                <a:gd name="connsiteX26" fmla="*/ 328651 w 837957"/>
                <a:gd name="connsiteY26" fmla="*/ 447948 h 859392"/>
                <a:gd name="connsiteX27" fmla="*/ 224733 w 837957"/>
                <a:gd name="connsiteY27" fmla="*/ 486048 h 859392"/>
                <a:gd name="connsiteX28" fmla="*/ 158058 w 837957"/>
                <a:gd name="connsiteY28" fmla="*/ 598348 h 859392"/>
                <a:gd name="connsiteX29" fmla="*/ 201397 w 837957"/>
                <a:gd name="connsiteY29" fmla="*/ 665499 h 85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7957" h="859392">
                  <a:moveTo>
                    <a:pt x="436665" y="707123"/>
                  </a:moveTo>
                  <a:lnTo>
                    <a:pt x="509721" y="721125"/>
                  </a:lnTo>
                  <a:cubicBezTo>
                    <a:pt x="564014" y="731536"/>
                    <a:pt x="587512" y="755730"/>
                    <a:pt x="580207" y="793706"/>
                  </a:cubicBezTo>
                  <a:cubicBezTo>
                    <a:pt x="576739" y="817756"/>
                    <a:pt x="561575" y="838521"/>
                    <a:pt x="539725" y="849141"/>
                  </a:cubicBezTo>
                  <a:cubicBezTo>
                    <a:pt x="517751" y="860000"/>
                    <a:pt x="489881" y="862190"/>
                    <a:pt x="456095" y="855713"/>
                  </a:cubicBezTo>
                  <a:lnTo>
                    <a:pt x="369513" y="839235"/>
                  </a:lnTo>
                  <a:cubicBezTo>
                    <a:pt x="338900" y="835149"/>
                    <a:pt x="313449" y="813670"/>
                    <a:pt x="304267" y="784181"/>
                  </a:cubicBezTo>
                  <a:cubicBezTo>
                    <a:pt x="271692" y="806374"/>
                    <a:pt x="239783" y="814375"/>
                    <a:pt x="209017" y="808469"/>
                  </a:cubicBezTo>
                  <a:lnTo>
                    <a:pt x="127578" y="792944"/>
                  </a:lnTo>
                  <a:cubicBezTo>
                    <a:pt x="83801" y="786476"/>
                    <a:pt x="45292" y="760568"/>
                    <a:pt x="22803" y="722459"/>
                  </a:cubicBezTo>
                  <a:cubicBezTo>
                    <a:pt x="515" y="684359"/>
                    <a:pt x="-5457" y="638477"/>
                    <a:pt x="4896" y="584822"/>
                  </a:cubicBezTo>
                  <a:cubicBezTo>
                    <a:pt x="20336" y="502774"/>
                    <a:pt x="65466" y="429289"/>
                    <a:pt x="131674" y="378416"/>
                  </a:cubicBezTo>
                  <a:cubicBezTo>
                    <a:pt x="200444" y="323361"/>
                    <a:pt x="269882" y="302501"/>
                    <a:pt x="339986" y="315836"/>
                  </a:cubicBezTo>
                  <a:cubicBezTo>
                    <a:pt x="388030" y="323152"/>
                    <a:pt x="429883" y="352546"/>
                    <a:pt x="453047" y="395275"/>
                  </a:cubicBezTo>
                  <a:lnTo>
                    <a:pt x="663264" y="71901"/>
                  </a:lnTo>
                  <a:cubicBezTo>
                    <a:pt x="699078" y="16656"/>
                    <a:pt x="738769" y="-6775"/>
                    <a:pt x="782327" y="1607"/>
                  </a:cubicBezTo>
                  <a:cubicBezTo>
                    <a:pt x="799700" y="4502"/>
                    <a:pt x="815274" y="14037"/>
                    <a:pt x="825761" y="28181"/>
                  </a:cubicBezTo>
                  <a:cubicBezTo>
                    <a:pt x="836162" y="41450"/>
                    <a:pt x="840172" y="58633"/>
                    <a:pt x="836715" y="75140"/>
                  </a:cubicBezTo>
                  <a:cubicBezTo>
                    <a:pt x="833352" y="90494"/>
                    <a:pt x="827190" y="105086"/>
                    <a:pt x="818522" y="118193"/>
                  </a:cubicBezTo>
                  <a:lnTo>
                    <a:pt x="807568" y="134004"/>
                  </a:lnTo>
                  <a:close/>
                  <a:moveTo>
                    <a:pt x="201397" y="665499"/>
                  </a:moveTo>
                  <a:lnTo>
                    <a:pt x="225686" y="670166"/>
                  </a:lnTo>
                  <a:cubicBezTo>
                    <a:pt x="255213" y="675757"/>
                    <a:pt x="276930" y="667718"/>
                    <a:pt x="290837" y="646068"/>
                  </a:cubicBezTo>
                  <a:lnTo>
                    <a:pt x="361512" y="536626"/>
                  </a:lnTo>
                  <a:cubicBezTo>
                    <a:pt x="368504" y="527110"/>
                    <a:pt x="373704" y="516385"/>
                    <a:pt x="376847" y="505003"/>
                  </a:cubicBezTo>
                  <a:cubicBezTo>
                    <a:pt x="379333" y="492144"/>
                    <a:pt x="375590" y="478857"/>
                    <a:pt x="366751" y="469189"/>
                  </a:cubicBezTo>
                  <a:cubicBezTo>
                    <a:pt x="356969" y="457816"/>
                    <a:pt x="343472" y="450282"/>
                    <a:pt x="328651" y="447948"/>
                  </a:cubicBezTo>
                  <a:cubicBezTo>
                    <a:pt x="295313" y="441595"/>
                    <a:pt x="260671" y="454301"/>
                    <a:pt x="224733" y="486048"/>
                  </a:cubicBezTo>
                  <a:cubicBezTo>
                    <a:pt x="190319" y="514756"/>
                    <a:pt x="166783" y="554390"/>
                    <a:pt x="158058" y="598348"/>
                  </a:cubicBezTo>
                  <a:cubicBezTo>
                    <a:pt x="151009" y="636324"/>
                    <a:pt x="165459" y="658708"/>
                    <a:pt x="201397" y="6654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8EAC188-6EB2-26BC-78AD-D203170BF959}"/>
                </a:ext>
              </a:extLst>
            </p:cNvPr>
            <p:cNvSpPr/>
            <p:nvPr/>
          </p:nvSpPr>
          <p:spPr>
            <a:xfrm>
              <a:off x="2557070" y="95192"/>
              <a:ext cx="7074939" cy="6671486"/>
            </a:xfrm>
            <a:custGeom>
              <a:avLst/>
              <a:gdLst>
                <a:gd name="connsiteX0" fmla="*/ 5968157 w 7074939"/>
                <a:gd name="connsiteY0" fmla="*/ 1703363 h 6671486"/>
                <a:gd name="connsiteX1" fmla="*/ 5887099 w 7074939"/>
                <a:gd name="connsiteY1" fmla="*/ 1681837 h 6671486"/>
                <a:gd name="connsiteX2" fmla="*/ 5857476 w 7074939"/>
                <a:gd name="connsiteY2" fmla="*/ 1603541 h 6671486"/>
                <a:gd name="connsiteX3" fmla="*/ 2663210 w 7074939"/>
                <a:gd name="connsiteY3" fmla="*/ 160431 h 6671486"/>
                <a:gd name="connsiteX4" fmla="*/ 1220420 w 7074939"/>
                <a:gd name="connsiteY4" fmla="*/ 1602684 h 6671486"/>
                <a:gd name="connsiteX5" fmla="*/ 1190607 w 7074939"/>
                <a:gd name="connsiteY5" fmla="*/ 1681170 h 6671486"/>
                <a:gd name="connsiteX6" fmla="*/ 1109454 w 7074939"/>
                <a:gd name="connsiteY6" fmla="*/ 1702601 h 6671486"/>
                <a:gd name="connsiteX7" fmla="*/ 49359 w 7074939"/>
                <a:gd name="connsiteY7" fmla="*/ 3520267 h 6671486"/>
                <a:gd name="connsiteX8" fmla="*/ 400604 w 7074939"/>
                <a:gd name="connsiteY8" fmla="*/ 4156813 h 6671486"/>
                <a:gd name="connsiteX9" fmla="*/ 1262426 w 7074939"/>
                <a:gd name="connsiteY9" fmla="*/ 4616680 h 6671486"/>
                <a:gd name="connsiteX10" fmla="*/ 1262426 w 7074939"/>
                <a:gd name="connsiteY10" fmla="*/ 4616680 h 6671486"/>
                <a:gd name="connsiteX11" fmla="*/ 1866692 w 7074939"/>
                <a:gd name="connsiteY11" fmla="*/ 4933196 h 6671486"/>
                <a:gd name="connsiteX12" fmla="*/ 2219116 w 7074939"/>
                <a:gd name="connsiteY12" fmla="*/ 5685671 h 6671486"/>
                <a:gd name="connsiteX13" fmla="*/ 1957179 w 7074939"/>
                <a:gd name="connsiteY13" fmla="*/ 5685671 h 6671486"/>
                <a:gd name="connsiteX14" fmla="*/ 1852242 w 7074939"/>
                <a:gd name="connsiteY14" fmla="*/ 5790284 h 6671486"/>
                <a:gd name="connsiteX15" fmla="*/ 1870406 w 7074939"/>
                <a:gd name="connsiteY15" fmla="*/ 5849406 h 6671486"/>
                <a:gd name="connsiteX16" fmla="*/ 2411522 w 7074939"/>
                <a:gd name="connsiteY16" fmla="*/ 6645219 h 6671486"/>
                <a:gd name="connsiteX17" fmla="*/ 2494465 w 7074939"/>
                <a:gd name="connsiteY17" fmla="*/ 6661145 h 6671486"/>
                <a:gd name="connsiteX18" fmla="*/ 2520678 w 7074939"/>
                <a:gd name="connsiteY18" fmla="*/ 6611691 h 6671486"/>
                <a:gd name="connsiteX19" fmla="*/ 2520678 w 7074939"/>
                <a:gd name="connsiteY19" fmla="*/ 5686147 h 6671486"/>
                <a:gd name="connsiteX20" fmla="*/ 2123867 w 7074939"/>
                <a:gd name="connsiteY20" fmla="*/ 4770032 h 6671486"/>
                <a:gd name="connsiteX21" fmla="*/ 1262045 w 7074939"/>
                <a:gd name="connsiteY21" fmla="*/ 4310165 h 6671486"/>
                <a:gd name="connsiteX22" fmla="*/ 1262045 w 7074939"/>
                <a:gd name="connsiteY22" fmla="*/ 4310165 h 6671486"/>
                <a:gd name="connsiteX23" fmla="*/ 657779 w 7074939"/>
                <a:gd name="connsiteY23" fmla="*/ 3993745 h 6671486"/>
                <a:gd name="connsiteX24" fmla="*/ 552813 w 7074939"/>
                <a:gd name="connsiteY24" fmla="*/ 2414119 h 6671486"/>
                <a:gd name="connsiteX25" fmla="*/ 1185654 w 7074939"/>
                <a:gd name="connsiteY25" fmla="*/ 1995876 h 6671486"/>
                <a:gd name="connsiteX26" fmla="*/ 1417492 w 7074939"/>
                <a:gd name="connsiteY26" fmla="*/ 1934725 h 6671486"/>
                <a:gd name="connsiteX27" fmla="*/ 1502551 w 7074939"/>
                <a:gd name="connsiteY27" fmla="*/ 1710316 h 6671486"/>
                <a:gd name="connsiteX28" fmla="*/ 1821067 w 7074939"/>
                <a:gd name="connsiteY28" fmla="*/ 1143484 h 6671486"/>
                <a:gd name="connsiteX29" fmla="*/ 2288935 w 7074939"/>
                <a:gd name="connsiteY29" fmla="*/ 697333 h 6671486"/>
                <a:gd name="connsiteX30" fmla="*/ 5323867 w 7074939"/>
                <a:gd name="connsiteY30" fmla="*/ 1234809 h 6671486"/>
                <a:gd name="connsiteX31" fmla="*/ 5575631 w 7074939"/>
                <a:gd name="connsiteY31" fmla="*/ 1711174 h 6671486"/>
                <a:gd name="connsiteX32" fmla="*/ 5659927 w 7074939"/>
                <a:gd name="connsiteY32" fmla="*/ 1934821 h 6671486"/>
                <a:gd name="connsiteX33" fmla="*/ 5891099 w 7074939"/>
                <a:gd name="connsiteY33" fmla="*/ 1995971 h 6671486"/>
                <a:gd name="connsiteX34" fmla="*/ 6772924 w 7074939"/>
                <a:gd name="connsiteY34" fmla="*/ 3144686 h 6671486"/>
                <a:gd name="connsiteX35" fmla="*/ 6681579 w 7074939"/>
                <a:gd name="connsiteY35" fmla="*/ 3649987 h 6671486"/>
                <a:gd name="connsiteX36" fmla="*/ 6481554 w 7074939"/>
                <a:gd name="connsiteY36" fmla="*/ 4028130 h 6671486"/>
                <a:gd name="connsiteX37" fmla="*/ 6371826 w 7074939"/>
                <a:gd name="connsiteY37" fmla="*/ 4178339 h 6671486"/>
                <a:gd name="connsiteX38" fmla="*/ 6220379 w 7074939"/>
                <a:gd name="connsiteY38" fmla="*/ 4328263 h 6671486"/>
                <a:gd name="connsiteX39" fmla="*/ 5944154 w 7074939"/>
                <a:gd name="connsiteY39" fmla="*/ 4436943 h 6671486"/>
                <a:gd name="connsiteX40" fmla="*/ 5843665 w 7074939"/>
                <a:gd name="connsiteY40" fmla="*/ 4428752 h 6671486"/>
                <a:gd name="connsiteX41" fmla="*/ 5805565 w 7074939"/>
                <a:gd name="connsiteY41" fmla="*/ 4421417 h 6671486"/>
                <a:gd name="connsiteX42" fmla="*/ 6039404 w 7074939"/>
                <a:gd name="connsiteY42" fmla="*/ 4060229 h 6671486"/>
                <a:gd name="connsiteX43" fmla="*/ 6067407 w 7074939"/>
                <a:gd name="connsiteY43" fmla="*/ 4003079 h 6671486"/>
                <a:gd name="connsiteX44" fmla="*/ 6056739 w 7074939"/>
                <a:gd name="connsiteY44" fmla="*/ 3957359 h 6671486"/>
                <a:gd name="connsiteX45" fmla="*/ 6014829 w 7074939"/>
                <a:gd name="connsiteY45" fmla="*/ 3931261 h 6671486"/>
                <a:gd name="connsiteX46" fmla="*/ 5920817 w 7074939"/>
                <a:gd name="connsiteY46" fmla="*/ 3965836 h 6671486"/>
                <a:gd name="connsiteX47" fmla="*/ 5813947 w 7074939"/>
                <a:gd name="connsiteY47" fmla="*/ 3892875 h 6671486"/>
                <a:gd name="connsiteX48" fmla="*/ 5603254 w 7074939"/>
                <a:gd name="connsiteY48" fmla="*/ 3953835 h 6671486"/>
                <a:gd name="connsiteX49" fmla="*/ 5475905 w 7074939"/>
                <a:gd name="connsiteY49" fmla="*/ 4156717 h 6671486"/>
                <a:gd name="connsiteX50" fmla="*/ 5494955 w 7074939"/>
                <a:gd name="connsiteY50" fmla="*/ 4287020 h 6671486"/>
                <a:gd name="connsiteX51" fmla="*/ 5595920 w 7074939"/>
                <a:gd name="connsiteY51" fmla="*/ 4354933 h 6671486"/>
                <a:gd name="connsiteX52" fmla="*/ 5675930 w 7074939"/>
                <a:gd name="connsiteY52" fmla="*/ 4345408 h 6671486"/>
                <a:gd name="connsiteX53" fmla="*/ 5646783 w 7074939"/>
                <a:gd name="connsiteY53" fmla="*/ 4391033 h 6671486"/>
                <a:gd name="connsiteX54" fmla="*/ 5510576 w 7074939"/>
                <a:gd name="connsiteY54" fmla="*/ 4365029 h 6671486"/>
                <a:gd name="connsiteX55" fmla="*/ 5322838 w 7074939"/>
                <a:gd name="connsiteY55" fmla="*/ 4367887 h 6671486"/>
                <a:gd name="connsiteX56" fmla="*/ 5221301 w 7074939"/>
                <a:gd name="connsiteY56" fmla="*/ 4433609 h 6671486"/>
                <a:gd name="connsiteX57" fmla="*/ 5168819 w 7074939"/>
                <a:gd name="connsiteY57" fmla="*/ 4538384 h 6671486"/>
                <a:gd name="connsiteX58" fmla="*/ 5205014 w 7074939"/>
                <a:gd name="connsiteY58" fmla="*/ 4701548 h 6671486"/>
                <a:gd name="connsiteX59" fmla="*/ 5356556 w 7074939"/>
                <a:gd name="connsiteY59" fmla="*/ 4793083 h 6671486"/>
                <a:gd name="connsiteX60" fmla="*/ 5685169 w 7074939"/>
                <a:gd name="connsiteY60" fmla="*/ 4609536 h 6671486"/>
                <a:gd name="connsiteX61" fmla="*/ 5724317 w 7074939"/>
                <a:gd name="connsiteY61" fmla="*/ 4549433 h 6671486"/>
                <a:gd name="connsiteX62" fmla="*/ 5806232 w 7074939"/>
                <a:gd name="connsiteY62" fmla="*/ 4565054 h 6671486"/>
                <a:gd name="connsiteX63" fmla="*/ 5806232 w 7074939"/>
                <a:gd name="connsiteY63" fmla="*/ 4565054 h 6671486"/>
                <a:gd name="connsiteX64" fmla="*/ 5820233 w 7074939"/>
                <a:gd name="connsiteY64" fmla="*/ 4567531 h 6671486"/>
                <a:gd name="connsiteX65" fmla="*/ 5829758 w 7074939"/>
                <a:gd name="connsiteY65" fmla="*/ 4569245 h 6671486"/>
                <a:gd name="connsiteX66" fmla="*/ 5850047 w 7074939"/>
                <a:gd name="connsiteY66" fmla="*/ 4572103 h 6671486"/>
                <a:gd name="connsiteX67" fmla="*/ 6066074 w 7074939"/>
                <a:gd name="connsiteY67" fmla="*/ 4572103 h 6671486"/>
                <a:gd name="connsiteX68" fmla="*/ 6368016 w 7074939"/>
                <a:gd name="connsiteY68" fmla="*/ 4475519 h 6671486"/>
                <a:gd name="connsiteX69" fmla="*/ 6700058 w 7074939"/>
                <a:gd name="connsiteY69" fmla="*/ 4196723 h 6671486"/>
                <a:gd name="connsiteX70" fmla="*/ 7074867 w 7074939"/>
                <a:gd name="connsiteY70" fmla="*/ 3154592 h 6671486"/>
                <a:gd name="connsiteX71" fmla="*/ 5968157 w 7074939"/>
                <a:gd name="connsiteY71" fmla="*/ 1703363 h 6671486"/>
                <a:gd name="connsiteX72" fmla="*/ 5465142 w 7074939"/>
                <a:gd name="connsiteY72" fmla="*/ 4631158 h 6671486"/>
                <a:gd name="connsiteX73" fmla="*/ 5378369 w 7074939"/>
                <a:gd name="connsiteY73" fmla="*/ 4652018 h 6671486"/>
                <a:gd name="connsiteX74" fmla="*/ 5329124 w 7074939"/>
                <a:gd name="connsiteY74" fmla="*/ 4620871 h 6671486"/>
                <a:gd name="connsiteX75" fmla="*/ 5317314 w 7074939"/>
                <a:gd name="connsiteY75" fmla="*/ 4566102 h 6671486"/>
                <a:gd name="connsiteX76" fmla="*/ 5361605 w 7074939"/>
                <a:gd name="connsiteY76" fmla="*/ 4504285 h 6671486"/>
                <a:gd name="connsiteX77" fmla="*/ 5454569 w 7074939"/>
                <a:gd name="connsiteY77" fmla="*/ 4497046 h 6671486"/>
                <a:gd name="connsiteX78" fmla="*/ 5564201 w 7074939"/>
                <a:gd name="connsiteY78" fmla="*/ 4518001 h 6671486"/>
                <a:gd name="connsiteX79" fmla="*/ 5465142 w 7074939"/>
                <a:gd name="connsiteY79" fmla="*/ 4631158 h 6671486"/>
                <a:gd name="connsiteX80" fmla="*/ 5685740 w 7074939"/>
                <a:gd name="connsiteY80" fmla="*/ 4235870 h 6671486"/>
                <a:gd name="connsiteX81" fmla="*/ 5636401 w 7074939"/>
                <a:gd name="connsiteY81" fmla="*/ 4157479 h 6671486"/>
                <a:gd name="connsiteX82" fmla="*/ 5699456 w 7074939"/>
                <a:gd name="connsiteY82" fmla="*/ 4055181 h 6671486"/>
                <a:gd name="connsiteX83" fmla="*/ 5796612 w 7074939"/>
                <a:gd name="connsiteY83" fmla="*/ 4019558 h 6671486"/>
                <a:gd name="connsiteX84" fmla="*/ 5836331 w 7074939"/>
                <a:gd name="connsiteY84" fmla="*/ 4040227 h 6671486"/>
                <a:gd name="connsiteX85" fmla="*/ 5847094 w 7074939"/>
                <a:gd name="connsiteY85" fmla="*/ 4075184 h 6671486"/>
                <a:gd name="connsiteX86" fmla="*/ 5835759 w 7074939"/>
                <a:gd name="connsiteY86" fmla="*/ 4099949 h 6671486"/>
                <a:gd name="connsiteX87" fmla="*/ 5760511 w 7074939"/>
                <a:gd name="connsiteY87" fmla="*/ 4215582 h 6671486"/>
                <a:gd name="connsiteX88" fmla="*/ 5685740 w 7074939"/>
                <a:gd name="connsiteY88" fmla="*/ 4236251 h 66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74939" h="6671486">
                  <a:moveTo>
                    <a:pt x="5968157" y="1703363"/>
                  </a:moveTo>
                  <a:lnTo>
                    <a:pt x="5887099" y="1681837"/>
                  </a:lnTo>
                  <a:lnTo>
                    <a:pt x="5857476" y="1603541"/>
                  </a:lnTo>
                  <a:cubicBezTo>
                    <a:pt x="5373911" y="322964"/>
                    <a:pt x="3943780" y="-323138"/>
                    <a:pt x="2663210" y="160431"/>
                  </a:cubicBezTo>
                  <a:cubicBezTo>
                    <a:pt x="1997546" y="411796"/>
                    <a:pt x="1472033" y="937125"/>
                    <a:pt x="1220420" y="1602684"/>
                  </a:cubicBezTo>
                  <a:lnTo>
                    <a:pt x="1190607" y="1681170"/>
                  </a:lnTo>
                  <a:lnTo>
                    <a:pt x="1109454" y="1702601"/>
                  </a:lnTo>
                  <a:cubicBezTo>
                    <a:pt x="314783" y="1911799"/>
                    <a:pt x="-159838" y="2725596"/>
                    <a:pt x="49359" y="3520267"/>
                  </a:cubicBezTo>
                  <a:cubicBezTo>
                    <a:pt x="112002" y="3758230"/>
                    <a:pt x="232686" y="3976943"/>
                    <a:pt x="400604" y="4156813"/>
                  </a:cubicBezTo>
                  <a:cubicBezTo>
                    <a:pt x="628794" y="4401615"/>
                    <a:pt x="932032" y="4563416"/>
                    <a:pt x="1262426" y="4616680"/>
                  </a:cubicBezTo>
                  <a:lnTo>
                    <a:pt x="1262426" y="4616680"/>
                  </a:lnTo>
                  <a:cubicBezTo>
                    <a:pt x="1490330" y="4661200"/>
                    <a:pt x="1700318" y="4771195"/>
                    <a:pt x="1866692" y="4933196"/>
                  </a:cubicBezTo>
                  <a:cubicBezTo>
                    <a:pt x="2071841" y="5132763"/>
                    <a:pt x="2197152" y="5400311"/>
                    <a:pt x="2219116" y="5685671"/>
                  </a:cubicBezTo>
                  <a:lnTo>
                    <a:pt x="1957179" y="5685671"/>
                  </a:lnTo>
                  <a:cubicBezTo>
                    <a:pt x="1899315" y="5685585"/>
                    <a:pt x="1852328" y="5732419"/>
                    <a:pt x="1852242" y="5790284"/>
                  </a:cubicBezTo>
                  <a:cubicBezTo>
                    <a:pt x="1852213" y="5811372"/>
                    <a:pt x="1858538" y="5831975"/>
                    <a:pt x="1870406" y="5849406"/>
                  </a:cubicBezTo>
                  <a:lnTo>
                    <a:pt x="2411522" y="6645219"/>
                  </a:lnTo>
                  <a:cubicBezTo>
                    <a:pt x="2430029" y="6672518"/>
                    <a:pt x="2467167" y="6679652"/>
                    <a:pt x="2494465" y="6661145"/>
                  </a:cubicBezTo>
                  <a:cubicBezTo>
                    <a:pt x="2510867" y="6650029"/>
                    <a:pt x="2520688" y="6631503"/>
                    <a:pt x="2520678" y="6611691"/>
                  </a:cubicBezTo>
                  <a:lnTo>
                    <a:pt x="2520678" y="5686147"/>
                  </a:lnTo>
                  <a:cubicBezTo>
                    <a:pt x="2498494" y="5344038"/>
                    <a:pt x="2358248" y="5020235"/>
                    <a:pt x="2123867" y="4770032"/>
                  </a:cubicBezTo>
                  <a:cubicBezTo>
                    <a:pt x="1895676" y="4525231"/>
                    <a:pt x="1592438" y="4363429"/>
                    <a:pt x="1262045" y="4310165"/>
                  </a:cubicBezTo>
                  <a:lnTo>
                    <a:pt x="1262045" y="4310165"/>
                  </a:lnTo>
                  <a:cubicBezTo>
                    <a:pt x="1034149" y="4265655"/>
                    <a:pt x="824171" y="4155698"/>
                    <a:pt x="657779" y="3993745"/>
                  </a:cubicBezTo>
                  <a:cubicBezTo>
                    <a:pt x="226644" y="3570301"/>
                    <a:pt x="181498" y="2890893"/>
                    <a:pt x="552813" y="2414119"/>
                  </a:cubicBezTo>
                  <a:cubicBezTo>
                    <a:pt x="712604" y="2209531"/>
                    <a:pt x="934804" y="2062684"/>
                    <a:pt x="1185654" y="1995876"/>
                  </a:cubicBezTo>
                  <a:lnTo>
                    <a:pt x="1417492" y="1934725"/>
                  </a:lnTo>
                  <a:lnTo>
                    <a:pt x="1502551" y="1710316"/>
                  </a:lnTo>
                  <a:cubicBezTo>
                    <a:pt x="1579370" y="1506310"/>
                    <a:pt x="1686764" y="1315181"/>
                    <a:pt x="1821067" y="1143484"/>
                  </a:cubicBezTo>
                  <a:cubicBezTo>
                    <a:pt x="1954150" y="972491"/>
                    <a:pt x="2111808" y="822139"/>
                    <a:pt x="2288935" y="697333"/>
                  </a:cubicBezTo>
                  <a:cubicBezTo>
                    <a:pt x="3275430" y="7678"/>
                    <a:pt x="4634219" y="248314"/>
                    <a:pt x="5323867" y="1234809"/>
                  </a:cubicBezTo>
                  <a:cubicBezTo>
                    <a:pt x="5427175" y="1382571"/>
                    <a:pt x="5511738" y="1542581"/>
                    <a:pt x="5575631" y="1711174"/>
                  </a:cubicBezTo>
                  <a:lnTo>
                    <a:pt x="5659927" y="1934821"/>
                  </a:lnTo>
                  <a:lnTo>
                    <a:pt x="5891099" y="1995971"/>
                  </a:lnTo>
                  <a:cubicBezTo>
                    <a:pt x="6411212" y="2135065"/>
                    <a:pt x="6772962" y="2606295"/>
                    <a:pt x="6772924" y="3144686"/>
                  </a:cubicBezTo>
                  <a:cubicBezTo>
                    <a:pt x="6772924" y="3329090"/>
                    <a:pt x="6744349" y="3495111"/>
                    <a:pt x="6681579" y="3649987"/>
                  </a:cubicBezTo>
                  <a:cubicBezTo>
                    <a:pt x="6618810" y="3804864"/>
                    <a:pt x="6519654" y="3973837"/>
                    <a:pt x="6481554" y="4028130"/>
                  </a:cubicBezTo>
                  <a:cubicBezTo>
                    <a:pt x="6447512" y="4080003"/>
                    <a:pt x="6410888" y="4130133"/>
                    <a:pt x="6371826" y="4178339"/>
                  </a:cubicBezTo>
                  <a:cubicBezTo>
                    <a:pt x="6325840" y="4232660"/>
                    <a:pt x="6275157" y="4282829"/>
                    <a:pt x="6220379" y="4328263"/>
                  </a:cubicBezTo>
                  <a:cubicBezTo>
                    <a:pt x="6144179" y="4394271"/>
                    <a:pt x="6027402" y="4436943"/>
                    <a:pt x="5944154" y="4436943"/>
                  </a:cubicBezTo>
                  <a:cubicBezTo>
                    <a:pt x="5910454" y="4438086"/>
                    <a:pt x="5876736" y="4435343"/>
                    <a:pt x="5843665" y="4428752"/>
                  </a:cubicBezTo>
                  <a:lnTo>
                    <a:pt x="5805565" y="4421417"/>
                  </a:lnTo>
                  <a:lnTo>
                    <a:pt x="6039404" y="4060229"/>
                  </a:lnTo>
                  <a:cubicBezTo>
                    <a:pt x="6051977" y="4042941"/>
                    <a:pt x="6061454" y="4023606"/>
                    <a:pt x="6067407" y="4003079"/>
                  </a:cubicBezTo>
                  <a:cubicBezTo>
                    <a:pt x="6070665" y="3987010"/>
                    <a:pt x="6066769" y="3970323"/>
                    <a:pt x="6056739" y="3957359"/>
                  </a:cubicBezTo>
                  <a:cubicBezTo>
                    <a:pt x="6046738" y="3943500"/>
                    <a:pt x="6031679" y="3934128"/>
                    <a:pt x="6014829" y="3931261"/>
                  </a:cubicBezTo>
                  <a:cubicBezTo>
                    <a:pt x="5978444" y="3924336"/>
                    <a:pt x="5947106" y="3935861"/>
                    <a:pt x="5920817" y="3965836"/>
                  </a:cubicBezTo>
                  <a:cubicBezTo>
                    <a:pt x="5901767" y="3927165"/>
                    <a:pt x="5866144" y="3902848"/>
                    <a:pt x="5813947" y="3892875"/>
                  </a:cubicBezTo>
                  <a:cubicBezTo>
                    <a:pt x="5742957" y="3879350"/>
                    <a:pt x="5672720" y="3899666"/>
                    <a:pt x="5603254" y="3953835"/>
                  </a:cubicBezTo>
                  <a:cubicBezTo>
                    <a:pt x="5533788" y="4008004"/>
                    <a:pt x="5491335" y="4075631"/>
                    <a:pt x="5475905" y="4156717"/>
                  </a:cubicBezTo>
                  <a:cubicBezTo>
                    <a:pt x="5466313" y="4207010"/>
                    <a:pt x="5472666" y="4250444"/>
                    <a:pt x="5494955" y="4287020"/>
                  </a:cubicBezTo>
                  <a:cubicBezTo>
                    <a:pt x="5516805" y="4323577"/>
                    <a:pt x="5553829" y="4348475"/>
                    <a:pt x="5595920" y="4354933"/>
                  </a:cubicBezTo>
                  <a:cubicBezTo>
                    <a:pt x="5622961" y="4359152"/>
                    <a:pt x="5650641" y="4355857"/>
                    <a:pt x="5675930" y="4345408"/>
                  </a:cubicBezTo>
                  <a:lnTo>
                    <a:pt x="5646783" y="4391033"/>
                  </a:lnTo>
                  <a:lnTo>
                    <a:pt x="5510576" y="4365029"/>
                  </a:lnTo>
                  <a:cubicBezTo>
                    <a:pt x="5434947" y="4350551"/>
                    <a:pt x="5372368" y="4351504"/>
                    <a:pt x="5322838" y="4367887"/>
                  </a:cubicBezTo>
                  <a:cubicBezTo>
                    <a:pt x="5283805" y="4380479"/>
                    <a:pt x="5248781" y="4403148"/>
                    <a:pt x="5221301" y="4433609"/>
                  </a:cubicBezTo>
                  <a:cubicBezTo>
                    <a:pt x="5194375" y="4462956"/>
                    <a:pt x="5176191" y="4499246"/>
                    <a:pt x="5168819" y="4538384"/>
                  </a:cubicBezTo>
                  <a:cubicBezTo>
                    <a:pt x="5156570" y="4595448"/>
                    <a:pt x="5169791" y="4655018"/>
                    <a:pt x="5205014" y="4701548"/>
                  </a:cubicBezTo>
                  <a:cubicBezTo>
                    <a:pt x="5240761" y="4749868"/>
                    <a:pt x="5291281" y="4780386"/>
                    <a:pt x="5356556" y="4793083"/>
                  </a:cubicBezTo>
                  <a:cubicBezTo>
                    <a:pt x="5480762" y="4816828"/>
                    <a:pt x="5590300" y="4755650"/>
                    <a:pt x="5685169" y="4609536"/>
                  </a:cubicBezTo>
                  <a:lnTo>
                    <a:pt x="5724317" y="4549433"/>
                  </a:lnTo>
                  <a:lnTo>
                    <a:pt x="5806232" y="4565054"/>
                  </a:lnTo>
                  <a:lnTo>
                    <a:pt x="5806232" y="4565054"/>
                  </a:lnTo>
                  <a:lnTo>
                    <a:pt x="5820233" y="4567531"/>
                  </a:lnTo>
                  <a:lnTo>
                    <a:pt x="5829758" y="4569245"/>
                  </a:lnTo>
                  <a:cubicBezTo>
                    <a:pt x="5836464" y="4570588"/>
                    <a:pt x="5843236" y="4571541"/>
                    <a:pt x="5850047" y="4572103"/>
                  </a:cubicBezTo>
                  <a:cubicBezTo>
                    <a:pt x="5921703" y="4582171"/>
                    <a:pt x="5994417" y="4582171"/>
                    <a:pt x="6066074" y="4572103"/>
                  </a:cubicBezTo>
                  <a:cubicBezTo>
                    <a:pt x="6116842" y="4565340"/>
                    <a:pt x="6254192" y="4538575"/>
                    <a:pt x="6368016" y="4475519"/>
                  </a:cubicBezTo>
                  <a:cubicBezTo>
                    <a:pt x="6497747" y="4403510"/>
                    <a:pt x="6589472" y="4323786"/>
                    <a:pt x="6700058" y="4196723"/>
                  </a:cubicBezTo>
                  <a:cubicBezTo>
                    <a:pt x="6774543" y="4110998"/>
                    <a:pt x="7071533" y="3693707"/>
                    <a:pt x="7074867" y="3154592"/>
                  </a:cubicBezTo>
                  <a:cubicBezTo>
                    <a:pt x="7080086" y="2475069"/>
                    <a:pt x="6624848" y="1878118"/>
                    <a:pt x="5968157" y="1703363"/>
                  </a:cubicBezTo>
                  <a:close/>
                  <a:moveTo>
                    <a:pt x="5465142" y="4631158"/>
                  </a:moveTo>
                  <a:cubicBezTo>
                    <a:pt x="5440539" y="4650217"/>
                    <a:pt x="5408944" y="4657809"/>
                    <a:pt x="5378369" y="4652018"/>
                  </a:cubicBezTo>
                  <a:cubicBezTo>
                    <a:pt x="5358433" y="4648684"/>
                    <a:pt x="5340678" y="4637454"/>
                    <a:pt x="5329124" y="4620871"/>
                  </a:cubicBezTo>
                  <a:cubicBezTo>
                    <a:pt x="5317666" y="4605088"/>
                    <a:pt x="5313379" y="4585209"/>
                    <a:pt x="5317314" y="4566102"/>
                  </a:cubicBezTo>
                  <a:cubicBezTo>
                    <a:pt x="5321038" y="4539480"/>
                    <a:pt x="5337592" y="4516372"/>
                    <a:pt x="5361605" y="4504285"/>
                  </a:cubicBezTo>
                  <a:cubicBezTo>
                    <a:pt x="5385608" y="4492217"/>
                    <a:pt x="5416592" y="4489807"/>
                    <a:pt x="5454569" y="4497046"/>
                  </a:cubicBezTo>
                  <a:lnTo>
                    <a:pt x="5564201" y="4518001"/>
                  </a:lnTo>
                  <a:cubicBezTo>
                    <a:pt x="5525530" y="4573941"/>
                    <a:pt x="5492507" y="4611660"/>
                    <a:pt x="5465142" y="4631158"/>
                  </a:cubicBezTo>
                  <a:close/>
                  <a:moveTo>
                    <a:pt x="5685740" y="4235870"/>
                  </a:moveTo>
                  <a:cubicBezTo>
                    <a:pt x="5644402" y="4227936"/>
                    <a:pt x="5627952" y="4201799"/>
                    <a:pt x="5636401" y="4157479"/>
                  </a:cubicBezTo>
                  <a:cubicBezTo>
                    <a:pt x="5644955" y="4117113"/>
                    <a:pt x="5667243" y="4080965"/>
                    <a:pt x="5699456" y="4055181"/>
                  </a:cubicBezTo>
                  <a:cubicBezTo>
                    <a:pt x="5733813" y="4025653"/>
                    <a:pt x="5766198" y="4013776"/>
                    <a:pt x="5796612" y="4019558"/>
                  </a:cubicBezTo>
                  <a:cubicBezTo>
                    <a:pt x="5811766" y="4021882"/>
                    <a:pt x="5825730" y="4029149"/>
                    <a:pt x="5836331" y="4040227"/>
                  </a:cubicBezTo>
                  <a:cubicBezTo>
                    <a:pt x="5845465" y="4049390"/>
                    <a:pt x="5849485" y="4062468"/>
                    <a:pt x="5847094" y="4075184"/>
                  </a:cubicBezTo>
                  <a:cubicBezTo>
                    <a:pt x="5844865" y="4084061"/>
                    <a:pt x="5841017" y="4092452"/>
                    <a:pt x="5835759" y="4099949"/>
                  </a:cubicBezTo>
                  <a:lnTo>
                    <a:pt x="5760511" y="4215582"/>
                  </a:lnTo>
                  <a:cubicBezTo>
                    <a:pt x="5746538" y="4236280"/>
                    <a:pt x="5721621" y="4243176"/>
                    <a:pt x="5685740" y="4236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B5B871-B9E7-AA0B-3C54-2162F9384874}"/>
                </a:ext>
              </a:extLst>
            </p:cNvPr>
            <p:cNvSpPr/>
            <p:nvPr/>
          </p:nvSpPr>
          <p:spPr>
            <a:xfrm>
              <a:off x="3265039" y="2747553"/>
              <a:ext cx="914830" cy="1080009"/>
            </a:xfrm>
            <a:custGeom>
              <a:avLst/>
              <a:gdLst>
                <a:gd name="connsiteX0" fmla="*/ 18580 w 914830"/>
                <a:gd name="connsiteY0" fmla="*/ 820176 h 1080009"/>
                <a:gd name="connsiteX1" fmla="*/ 118116 w 914830"/>
                <a:gd name="connsiteY1" fmla="*/ 952478 h 1080009"/>
                <a:gd name="connsiteX2" fmla="*/ 260229 w 914830"/>
                <a:gd name="connsiteY2" fmla="*/ 1005913 h 1080009"/>
                <a:gd name="connsiteX3" fmla="*/ 627798 w 914830"/>
                <a:gd name="connsiteY3" fmla="*/ 1076113 h 1080009"/>
                <a:gd name="connsiteX4" fmla="*/ 718953 w 914830"/>
                <a:gd name="connsiteY4" fmla="*/ 1068207 h 1080009"/>
                <a:gd name="connsiteX5" fmla="*/ 762577 w 914830"/>
                <a:gd name="connsiteY5" fmla="*/ 1006580 h 1080009"/>
                <a:gd name="connsiteX6" fmla="*/ 686377 w 914830"/>
                <a:gd name="connsiteY6" fmla="*/ 930380 h 1080009"/>
                <a:gd name="connsiteX7" fmla="*/ 333952 w 914830"/>
                <a:gd name="connsiteY7" fmla="*/ 863133 h 1080009"/>
                <a:gd name="connsiteX8" fmla="*/ 201269 w 914830"/>
                <a:gd name="connsiteY8" fmla="*/ 796458 h 1080009"/>
                <a:gd name="connsiteX9" fmla="*/ 184410 w 914830"/>
                <a:gd name="connsiteY9" fmla="*/ 655965 h 1080009"/>
                <a:gd name="connsiteX10" fmla="*/ 324237 w 914830"/>
                <a:gd name="connsiteY10" fmla="*/ 390217 h 1080009"/>
                <a:gd name="connsiteX11" fmla="*/ 489686 w 914830"/>
                <a:gd name="connsiteY11" fmla="*/ 421745 h 1080009"/>
                <a:gd name="connsiteX12" fmla="*/ 754386 w 914830"/>
                <a:gd name="connsiteY12" fmla="*/ 425079 h 1080009"/>
                <a:gd name="connsiteX13" fmla="*/ 910119 w 914830"/>
                <a:gd name="connsiteY13" fmla="*/ 252486 h 1080009"/>
                <a:gd name="connsiteX14" fmla="*/ 876687 w 914830"/>
                <a:gd name="connsiteY14" fmla="*/ 93799 h 1080009"/>
                <a:gd name="connsiteX15" fmla="*/ 732478 w 914830"/>
                <a:gd name="connsiteY15" fmla="*/ 6455 h 1080009"/>
                <a:gd name="connsiteX16" fmla="*/ 445776 w 914830"/>
                <a:gd name="connsiteY16" fmla="*/ 66653 h 1080009"/>
                <a:gd name="connsiteX17" fmla="*/ 257562 w 914830"/>
                <a:gd name="connsiteY17" fmla="*/ 220482 h 1080009"/>
                <a:gd name="connsiteX18" fmla="*/ 165645 w 914830"/>
                <a:gd name="connsiteY18" fmla="*/ 202956 h 1080009"/>
                <a:gd name="connsiteX19" fmla="*/ 148501 w 914830"/>
                <a:gd name="connsiteY19" fmla="*/ 199622 h 1080009"/>
                <a:gd name="connsiteX20" fmla="*/ 72300 w 914830"/>
                <a:gd name="connsiteY20" fmla="*/ 212385 h 1080009"/>
                <a:gd name="connsiteX21" fmla="*/ 30867 w 914830"/>
                <a:gd name="connsiteY21" fmla="*/ 271155 h 1080009"/>
                <a:gd name="connsiteX22" fmla="*/ 90207 w 914830"/>
                <a:gd name="connsiteY22" fmla="*/ 345545 h 1080009"/>
                <a:gd name="connsiteX23" fmla="*/ 106686 w 914830"/>
                <a:gd name="connsiteY23" fmla="*/ 348688 h 1080009"/>
                <a:gd name="connsiteX24" fmla="*/ 142119 w 914830"/>
                <a:gd name="connsiteY24" fmla="*/ 355451 h 1080009"/>
                <a:gd name="connsiteX25" fmla="*/ 6959 w 914830"/>
                <a:gd name="connsiteY25" fmla="*/ 643582 h 1080009"/>
                <a:gd name="connsiteX26" fmla="*/ 18580 w 914830"/>
                <a:gd name="connsiteY26" fmla="*/ 820176 h 1080009"/>
                <a:gd name="connsiteX27" fmla="*/ 570077 w 914830"/>
                <a:gd name="connsiteY27" fmla="*/ 171237 h 1080009"/>
                <a:gd name="connsiteX28" fmla="*/ 682758 w 914830"/>
                <a:gd name="connsiteY28" fmla="*/ 152187 h 1080009"/>
                <a:gd name="connsiteX29" fmla="*/ 731811 w 914830"/>
                <a:gd name="connsiteY29" fmla="*/ 178953 h 1080009"/>
                <a:gd name="connsiteX30" fmla="*/ 744099 w 914830"/>
                <a:gd name="connsiteY30" fmla="*/ 226578 h 1080009"/>
                <a:gd name="connsiteX31" fmla="*/ 570268 w 914830"/>
                <a:gd name="connsiteY31" fmla="*/ 280775 h 1080009"/>
                <a:gd name="connsiteX32" fmla="*/ 447300 w 914830"/>
                <a:gd name="connsiteY32" fmla="*/ 257248 h 1080009"/>
                <a:gd name="connsiteX33" fmla="*/ 570077 w 914830"/>
                <a:gd name="connsiteY33" fmla="*/ 171237 h 10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14830" h="1080009">
                  <a:moveTo>
                    <a:pt x="18580" y="820176"/>
                  </a:moveTo>
                  <a:cubicBezTo>
                    <a:pt x="37220" y="873535"/>
                    <a:pt x="72015" y="919778"/>
                    <a:pt x="118116" y="952478"/>
                  </a:cubicBezTo>
                  <a:cubicBezTo>
                    <a:pt x="151644" y="976357"/>
                    <a:pt x="199012" y="994169"/>
                    <a:pt x="260229" y="1005913"/>
                  </a:cubicBezTo>
                  <a:lnTo>
                    <a:pt x="627798" y="1076113"/>
                  </a:lnTo>
                  <a:cubicBezTo>
                    <a:pt x="664946" y="1083161"/>
                    <a:pt x="695331" y="1080522"/>
                    <a:pt x="718953" y="1068207"/>
                  </a:cubicBezTo>
                  <a:cubicBezTo>
                    <a:pt x="742518" y="1055834"/>
                    <a:pt x="758739" y="1032917"/>
                    <a:pt x="762577" y="1006580"/>
                  </a:cubicBezTo>
                  <a:cubicBezTo>
                    <a:pt x="770073" y="966832"/>
                    <a:pt x="744670" y="941429"/>
                    <a:pt x="686377" y="930380"/>
                  </a:cubicBezTo>
                  <a:lnTo>
                    <a:pt x="333952" y="863133"/>
                  </a:lnTo>
                  <a:cubicBezTo>
                    <a:pt x="268487" y="850436"/>
                    <a:pt x="224253" y="828205"/>
                    <a:pt x="201269" y="796458"/>
                  </a:cubicBezTo>
                  <a:cubicBezTo>
                    <a:pt x="178285" y="764711"/>
                    <a:pt x="172665" y="717877"/>
                    <a:pt x="184410" y="655965"/>
                  </a:cubicBezTo>
                  <a:cubicBezTo>
                    <a:pt x="201431" y="569287"/>
                    <a:pt x="248037" y="480705"/>
                    <a:pt x="324237" y="390217"/>
                  </a:cubicBezTo>
                  <a:lnTo>
                    <a:pt x="489686" y="421745"/>
                  </a:lnTo>
                  <a:cubicBezTo>
                    <a:pt x="606653" y="444157"/>
                    <a:pt x="694883" y="445272"/>
                    <a:pt x="754386" y="425079"/>
                  </a:cubicBezTo>
                  <a:cubicBezTo>
                    <a:pt x="842016" y="394980"/>
                    <a:pt x="893927" y="337449"/>
                    <a:pt x="910119" y="252486"/>
                  </a:cubicBezTo>
                  <a:cubicBezTo>
                    <a:pt x="922416" y="197241"/>
                    <a:pt x="910224" y="139386"/>
                    <a:pt x="876687" y="93799"/>
                  </a:cubicBezTo>
                  <a:cubicBezTo>
                    <a:pt x="843092" y="47508"/>
                    <a:pt x="795029" y="18390"/>
                    <a:pt x="732478" y="6455"/>
                  </a:cubicBezTo>
                  <a:cubicBezTo>
                    <a:pt x="637228" y="-11766"/>
                    <a:pt x="541664" y="8293"/>
                    <a:pt x="445776" y="66653"/>
                  </a:cubicBezTo>
                  <a:cubicBezTo>
                    <a:pt x="375910" y="108525"/>
                    <a:pt x="312511" y="160350"/>
                    <a:pt x="257562" y="220482"/>
                  </a:cubicBezTo>
                  <a:lnTo>
                    <a:pt x="165645" y="202956"/>
                  </a:lnTo>
                  <a:lnTo>
                    <a:pt x="148501" y="199622"/>
                  </a:lnTo>
                  <a:cubicBezTo>
                    <a:pt x="122402" y="193916"/>
                    <a:pt x="95113" y="198488"/>
                    <a:pt x="72300" y="212385"/>
                  </a:cubicBezTo>
                  <a:cubicBezTo>
                    <a:pt x="50422" y="224816"/>
                    <a:pt x="35220" y="246371"/>
                    <a:pt x="30867" y="271155"/>
                  </a:cubicBezTo>
                  <a:cubicBezTo>
                    <a:pt x="23056" y="311731"/>
                    <a:pt x="42840" y="336525"/>
                    <a:pt x="90207" y="345545"/>
                  </a:cubicBezTo>
                  <a:lnTo>
                    <a:pt x="106686" y="348688"/>
                  </a:lnTo>
                  <a:lnTo>
                    <a:pt x="142119" y="355451"/>
                  </a:lnTo>
                  <a:cubicBezTo>
                    <a:pt x="68205" y="463083"/>
                    <a:pt x="23151" y="559124"/>
                    <a:pt x="6959" y="643582"/>
                  </a:cubicBezTo>
                  <a:cubicBezTo>
                    <a:pt x="-5357" y="702409"/>
                    <a:pt x="-1337" y="763473"/>
                    <a:pt x="18580" y="820176"/>
                  </a:cubicBezTo>
                  <a:close/>
                  <a:moveTo>
                    <a:pt x="570077" y="171237"/>
                  </a:moveTo>
                  <a:cubicBezTo>
                    <a:pt x="612625" y="152187"/>
                    <a:pt x="650182" y="145834"/>
                    <a:pt x="682758" y="152187"/>
                  </a:cubicBezTo>
                  <a:cubicBezTo>
                    <a:pt x="701760" y="155016"/>
                    <a:pt x="719153" y="164503"/>
                    <a:pt x="731811" y="178953"/>
                  </a:cubicBezTo>
                  <a:cubicBezTo>
                    <a:pt x="743289" y="191945"/>
                    <a:pt x="747861" y="209652"/>
                    <a:pt x="744099" y="226578"/>
                  </a:cubicBezTo>
                  <a:cubicBezTo>
                    <a:pt x="733431" y="282775"/>
                    <a:pt x="675490" y="300844"/>
                    <a:pt x="570268" y="280775"/>
                  </a:cubicBezTo>
                  <a:lnTo>
                    <a:pt x="447300" y="257248"/>
                  </a:lnTo>
                  <a:cubicBezTo>
                    <a:pt x="482857" y="221586"/>
                    <a:pt x="524414" y="192469"/>
                    <a:pt x="570077" y="17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D9B4185-7EB8-7F79-328F-7BE2679A06D7}"/>
                </a:ext>
              </a:extLst>
            </p:cNvPr>
            <p:cNvSpPr/>
            <p:nvPr/>
          </p:nvSpPr>
          <p:spPr>
            <a:xfrm>
              <a:off x="3966562" y="3208899"/>
              <a:ext cx="529587" cy="495383"/>
            </a:xfrm>
            <a:custGeom>
              <a:avLst/>
              <a:gdLst>
                <a:gd name="connsiteX0" fmla="*/ 291655 w 529587"/>
                <a:gd name="connsiteY0" fmla="*/ 495037 h 495383"/>
                <a:gd name="connsiteX1" fmla="*/ 366522 w 529587"/>
                <a:gd name="connsiteY1" fmla="*/ 472272 h 495383"/>
                <a:gd name="connsiteX2" fmla="*/ 467487 w 529587"/>
                <a:gd name="connsiteY2" fmla="*/ 380832 h 495383"/>
                <a:gd name="connsiteX3" fmla="*/ 524637 w 529587"/>
                <a:gd name="connsiteY3" fmla="*/ 252150 h 495383"/>
                <a:gd name="connsiteX4" fmla="*/ 493680 w 529587"/>
                <a:gd name="connsiteY4" fmla="*/ 92511 h 495383"/>
                <a:gd name="connsiteX5" fmla="*/ 353663 w 529587"/>
                <a:gd name="connsiteY5" fmla="*/ 5357 h 495383"/>
                <a:gd name="connsiteX6" fmla="*/ 131540 w 529587"/>
                <a:gd name="connsiteY6" fmla="*/ 54220 h 495383"/>
                <a:gd name="connsiteX7" fmla="*/ 4953 w 529587"/>
                <a:gd name="connsiteY7" fmla="*/ 246149 h 495383"/>
                <a:gd name="connsiteX8" fmla="*/ 56864 w 529587"/>
                <a:gd name="connsiteY8" fmla="*/ 434744 h 495383"/>
                <a:gd name="connsiteX9" fmla="*/ 191547 w 529587"/>
                <a:gd name="connsiteY9" fmla="*/ 486084 h 495383"/>
                <a:gd name="connsiteX10" fmla="*/ 291655 w 529587"/>
                <a:gd name="connsiteY10" fmla="*/ 495037 h 495383"/>
                <a:gd name="connsiteX11" fmla="*/ 159829 w 529587"/>
                <a:gd name="connsiteY11" fmla="*/ 261960 h 495383"/>
                <a:gd name="connsiteX12" fmla="*/ 217932 w 529587"/>
                <a:gd name="connsiteY12" fmla="*/ 167377 h 495383"/>
                <a:gd name="connsiteX13" fmla="*/ 312324 w 529587"/>
                <a:gd name="connsiteY13" fmla="*/ 137469 h 495383"/>
                <a:gd name="connsiteX14" fmla="*/ 362521 w 529587"/>
                <a:gd name="connsiteY14" fmla="*/ 170044 h 495383"/>
                <a:gd name="connsiteX15" fmla="*/ 372046 w 529587"/>
                <a:gd name="connsiteY15" fmla="*/ 232337 h 495383"/>
                <a:gd name="connsiteX16" fmla="*/ 307657 w 529587"/>
                <a:gd name="connsiteY16" fmla="*/ 335589 h 495383"/>
                <a:gd name="connsiteX17" fmla="*/ 227838 w 529587"/>
                <a:gd name="connsiteY17" fmla="*/ 351210 h 495383"/>
                <a:gd name="connsiteX18" fmla="*/ 159829 w 529587"/>
                <a:gd name="connsiteY18" fmla="*/ 261960 h 4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9587" h="495383">
                  <a:moveTo>
                    <a:pt x="291655" y="495037"/>
                  </a:moveTo>
                  <a:cubicBezTo>
                    <a:pt x="317887" y="492551"/>
                    <a:pt x="343347" y="484807"/>
                    <a:pt x="366522" y="472272"/>
                  </a:cubicBezTo>
                  <a:cubicBezTo>
                    <a:pt x="406803" y="450022"/>
                    <a:pt x="441360" y="418713"/>
                    <a:pt x="467487" y="380832"/>
                  </a:cubicBezTo>
                  <a:cubicBezTo>
                    <a:pt x="495747" y="342647"/>
                    <a:pt x="515255" y="298717"/>
                    <a:pt x="524637" y="252150"/>
                  </a:cubicBezTo>
                  <a:cubicBezTo>
                    <a:pt x="537019" y="196952"/>
                    <a:pt x="525799" y="139088"/>
                    <a:pt x="493680" y="92511"/>
                  </a:cubicBezTo>
                  <a:cubicBezTo>
                    <a:pt x="461553" y="46095"/>
                    <a:pt x="414880" y="17044"/>
                    <a:pt x="353663" y="5357"/>
                  </a:cubicBezTo>
                  <a:cubicBezTo>
                    <a:pt x="276044" y="-10007"/>
                    <a:pt x="195548" y="7710"/>
                    <a:pt x="131540" y="54220"/>
                  </a:cubicBezTo>
                  <a:cubicBezTo>
                    <a:pt x="64913" y="98226"/>
                    <a:pt x="19174" y="167568"/>
                    <a:pt x="4953" y="246149"/>
                  </a:cubicBezTo>
                  <a:cubicBezTo>
                    <a:pt x="-9592" y="322349"/>
                    <a:pt x="7715" y="385214"/>
                    <a:pt x="56864" y="434744"/>
                  </a:cubicBezTo>
                  <a:cubicBezTo>
                    <a:pt x="77819" y="455823"/>
                    <a:pt x="122710" y="472939"/>
                    <a:pt x="191547" y="486084"/>
                  </a:cubicBezTo>
                  <a:cubicBezTo>
                    <a:pt x="224399" y="493342"/>
                    <a:pt x="258042" y="496342"/>
                    <a:pt x="291655" y="495037"/>
                  </a:cubicBezTo>
                  <a:close/>
                  <a:moveTo>
                    <a:pt x="159829" y="261960"/>
                  </a:moveTo>
                  <a:cubicBezTo>
                    <a:pt x="167125" y="224451"/>
                    <a:pt x="187766" y="190847"/>
                    <a:pt x="217932" y="167377"/>
                  </a:cubicBezTo>
                  <a:cubicBezTo>
                    <a:pt x="249678" y="141469"/>
                    <a:pt x="281149" y="131497"/>
                    <a:pt x="312324" y="137469"/>
                  </a:cubicBezTo>
                  <a:cubicBezTo>
                    <a:pt x="332965" y="140602"/>
                    <a:pt x="351253" y="152471"/>
                    <a:pt x="362521" y="170044"/>
                  </a:cubicBezTo>
                  <a:cubicBezTo>
                    <a:pt x="373770" y="188751"/>
                    <a:pt x="377190" y="211125"/>
                    <a:pt x="372046" y="232337"/>
                  </a:cubicBezTo>
                  <a:cubicBezTo>
                    <a:pt x="364369" y="273638"/>
                    <a:pt x="341376" y="310519"/>
                    <a:pt x="307657" y="335589"/>
                  </a:cubicBezTo>
                  <a:cubicBezTo>
                    <a:pt x="286512" y="352162"/>
                    <a:pt x="259908" y="357372"/>
                    <a:pt x="227838" y="351210"/>
                  </a:cubicBezTo>
                  <a:cubicBezTo>
                    <a:pt x="173040" y="340732"/>
                    <a:pt x="150371" y="310986"/>
                    <a:pt x="159829" y="261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93D5829-EF9B-FB90-A2FB-B3DD7C11D8A1}"/>
                </a:ext>
              </a:extLst>
            </p:cNvPr>
            <p:cNvSpPr/>
            <p:nvPr/>
          </p:nvSpPr>
          <p:spPr>
            <a:xfrm>
              <a:off x="4465124" y="3308388"/>
              <a:ext cx="938849" cy="604595"/>
            </a:xfrm>
            <a:custGeom>
              <a:avLst/>
              <a:gdLst>
                <a:gd name="connsiteX0" fmla="*/ 815507 w 938849"/>
                <a:gd name="connsiteY0" fmla="*/ 601002 h 604595"/>
                <a:gd name="connsiteX1" fmla="*/ 897898 w 938849"/>
                <a:gd name="connsiteY1" fmla="*/ 594430 h 604595"/>
                <a:gd name="connsiteX2" fmla="*/ 937522 w 938849"/>
                <a:gd name="connsiteY2" fmla="*/ 539661 h 604595"/>
                <a:gd name="connsiteX3" fmla="*/ 868466 w 938849"/>
                <a:gd name="connsiteY3" fmla="*/ 468033 h 604595"/>
                <a:gd name="connsiteX4" fmla="*/ 793028 w 938849"/>
                <a:gd name="connsiteY4" fmla="*/ 453555 h 604595"/>
                <a:gd name="connsiteX5" fmla="*/ 892850 w 938849"/>
                <a:gd name="connsiteY5" fmla="*/ 299250 h 604595"/>
                <a:gd name="connsiteX6" fmla="*/ 919520 w 938849"/>
                <a:gd name="connsiteY6" fmla="*/ 235338 h 604595"/>
                <a:gd name="connsiteX7" fmla="*/ 895136 w 938849"/>
                <a:gd name="connsiteY7" fmla="*/ 141040 h 604595"/>
                <a:gd name="connsiteX8" fmla="*/ 799886 w 938849"/>
                <a:gd name="connsiteY8" fmla="*/ 86462 h 604595"/>
                <a:gd name="connsiteX9" fmla="*/ 626054 w 938849"/>
                <a:gd name="connsiteY9" fmla="*/ 130086 h 604595"/>
                <a:gd name="connsiteX10" fmla="*/ 512802 w 938849"/>
                <a:gd name="connsiteY10" fmla="*/ 31693 h 604595"/>
                <a:gd name="connsiteX11" fmla="*/ 444317 w 938849"/>
                <a:gd name="connsiteY11" fmla="*/ 31026 h 604595"/>
                <a:gd name="connsiteX12" fmla="*/ 364974 w 938849"/>
                <a:gd name="connsiteY12" fmla="*/ 66459 h 604595"/>
                <a:gd name="connsiteX13" fmla="*/ 306491 w 938849"/>
                <a:gd name="connsiteY13" fmla="*/ 1404 h 604595"/>
                <a:gd name="connsiteX14" fmla="*/ 214098 w 938849"/>
                <a:gd name="connsiteY14" fmla="*/ 51410 h 604595"/>
                <a:gd name="connsiteX15" fmla="*/ 29027 w 938849"/>
                <a:gd name="connsiteY15" fmla="*/ 337827 h 604595"/>
                <a:gd name="connsiteX16" fmla="*/ 18740 w 938849"/>
                <a:gd name="connsiteY16" fmla="*/ 353638 h 604595"/>
                <a:gd name="connsiteX17" fmla="*/ 1024 w 938849"/>
                <a:gd name="connsiteY17" fmla="*/ 394881 h 604595"/>
                <a:gd name="connsiteX18" fmla="*/ 11978 w 938849"/>
                <a:gd name="connsiteY18" fmla="*/ 439363 h 604595"/>
                <a:gd name="connsiteX19" fmla="*/ 53411 w 938849"/>
                <a:gd name="connsiteY19" fmla="*/ 464700 h 604595"/>
                <a:gd name="connsiteX20" fmla="*/ 170474 w 938849"/>
                <a:gd name="connsiteY20" fmla="*/ 398025 h 604595"/>
                <a:gd name="connsiteX21" fmla="*/ 279344 w 938849"/>
                <a:gd name="connsiteY21" fmla="*/ 230289 h 604595"/>
                <a:gd name="connsiteX22" fmla="*/ 406599 w 938849"/>
                <a:gd name="connsiteY22" fmla="*/ 152184 h 604595"/>
                <a:gd name="connsiteX23" fmla="*/ 434411 w 938849"/>
                <a:gd name="connsiteY23" fmla="*/ 168281 h 604595"/>
                <a:gd name="connsiteX24" fmla="*/ 442412 w 938849"/>
                <a:gd name="connsiteY24" fmla="*/ 195142 h 604595"/>
                <a:gd name="connsiteX25" fmla="*/ 425839 w 938849"/>
                <a:gd name="connsiteY25" fmla="*/ 230004 h 604595"/>
                <a:gd name="connsiteX26" fmla="*/ 320492 w 938849"/>
                <a:gd name="connsiteY26" fmla="*/ 393548 h 604595"/>
                <a:gd name="connsiteX27" fmla="*/ 310301 w 938849"/>
                <a:gd name="connsiteY27" fmla="*/ 409264 h 604595"/>
                <a:gd name="connsiteX28" fmla="*/ 292489 w 938849"/>
                <a:gd name="connsiteY28" fmla="*/ 450603 h 604595"/>
                <a:gd name="connsiteX29" fmla="*/ 303157 w 938849"/>
                <a:gd name="connsiteY29" fmla="*/ 494608 h 604595"/>
                <a:gd name="connsiteX30" fmla="*/ 344210 w 938849"/>
                <a:gd name="connsiteY30" fmla="*/ 520230 h 604595"/>
                <a:gd name="connsiteX31" fmla="*/ 461843 w 938849"/>
                <a:gd name="connsiteY31" fmla="*/ 454698 h 604595"/>
                <a:gd name="connsiteX32" fmla="*/ 566618 w 938849"/>
                <a:gd name="connsiteY32" fmla="*/ 293345 h 604595"/>
                <a:gd name="connsiteX33" fmla="*/ 632055 w 938849"/>
                <a:gd name="connsiteY33" fmla="*/ 225717 h 604595"/>
                <a:gd name="connsiteX34" fmla="*/ 701588 w 938849"/>
                <a:gd name="connsiteY34" fmla="*/ 208763 h 604595"/>
                <a:gd name="connsiteX35" fmla="*/ 735592 w 938849"/>
                <a:gd name="connsiteY35" fmla="*/ 258007 h 604595"/>
                <a:gd name="connsiteX36" fmla="*/ 726067 w 938849"/>
                <a:gd name="connsiteY36" fmla="*/ 280486 h 604595"/>
                <a:gd name="connsiteX37" fmla="*/ 638723 w 938849"/>
                <a:gd name="connsiteY37" fmla="*/ 413836 h 604595"/>
                <a:gd name="connsiteX38" fmla="*/ 608814 w 938849"/>
                <a:gd name="connsiteY38" fmla="*/ 477749 h 604595"/>
                <a:gd name="connsiteX39" fmla="*/ 623673 w 938849"/>
                <a:gd name="connsiteY39" fmla="*/ 540995 h 604595"/>
                <a:gd name="connsiteX40" fmla="*/ 687205 w 938849"/>
                <a:gd name="connsiteY40" fmla="*/ 576047 h 6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38849" h="604595">
                  <a:moveTo>
                    <a:pt x="815507" y="601002"/>
                  </a:moveTo>
                  <a:cubicBezTo>
                    <a:pt x="848844" y="607356"/>
                    <a:pt x="876305" y="605165"/>
                    <a:pt x="897898" y="594430"/>
                  </a:cubicBezTo>
                  <a:cubicBezTo>
                    <a:pt x="919329" y="583829"/>
                    <a:pt x="934160" y="563340"/>
                    <a:pt x="937522" y="539661"/>
                  </a:cubicBezTo>
                  <a:cubicBezTo>
                    <a:pt x="944761" y="502009"/>
                    <a:pt x="921739" y="478130"/>
                    <a:pt x="868466" y="468033"/>
                  </a:cubicBezTo>
                  <a:lnTo>
                    <a:pt x="793028" y="453555"/>
                  </a:lnTo>
                  <a:lnTo>
                    <a:pt x="892850" y="299250"/>
                  </a:lnTo>
                  <a:cubicBezTo>
                    <a:pt x="905775" y="279857"/>
                    <a:pt x="914824" y="258159"/>
                    <a:pt x="919520" y="235338"/>
                  </a:cubicBezTo>
                  <a:cubicBezTo>
                    <a:pt x="926197" y="201829"/>
                    <a:pt x="917214" y="167110"/>
                    <a:pt x="895136" y="141040"/>
                  </a:cubicBezTo>
                  <a:cubicBezTo>
                    <a:pt x="871190" y="111741"/>
                    <a:pt x="837271" y="92301"/>
                    <a:pt x="799886" y="86462"/>
                  </a:cubicBezTo>
                  <a:cubicBezTo>
                    <a:pt x="740764" y="75222"/>
                    <a:pt x="682824" y="89767"/>
                    <a:pt x="626054" y="130086"/>
                  </a:cubicBezTo>
                  <a:cubicBezTo>
                    <a:pt x="610481" y="78165"/>
                    <a:pt x="566390" y="39856"/>
                    <a:pt x="512802" y="31693"/>
                  </a:cubicBezTo>
                  <a:cubicBezTo>
                    <a:pt x="490275" y="26664"/>
                    <a:pt x="466939" y="26445"/>
                    <a:pt x="444317" y="31026"/>
                  </a:cubicBezTo>
                  <a:cubicBezTo>
                    <a:pt x="416419" y="39275"/>
                    <a:pt x="389739" y="51191"/>
                    <a:pt x="364974" y="66459"/>
                  </a:cubicBezTo>
                  <a:cubicBezTo>
                    <a:pt x="362688" y="30140"/>
                    <a:pt x="343190" y="8452"/>
                    <a:pt x="306491" y="1404"/>
                  </a:cubicBezTo>
                  <a:cubicBezTo>
                    <a:pt x="270934" y="-5331"/>
                    <a:pt x="240130" y="11338"/>
                    <a:pt x="214098" y="51410"/>
                  </a:cubicBezTo>
                  <a:lnTo>
                    <a:pt x="29027" y="337827"/>
                  </a:lnTo>
                  <a:lnTo>
                    <a:pt x="18740" y="353638"/>
                  </a:lnTo>
                  <a:cubicBezTo>
                    <a:pt x="10368" y="366192"/>
                    <a:pt x="4367" y="380165"/>
                    <a:pt x="1024" y="394881"/>
                  </a:cubicBezTo>
                  <a:cubicBezTo>
                    <a:pt x="-2129" y="410597"/>
                    <a:pt x="1881" y="426904"/>
                    <a:pt x="11978" y="439363"/>
                  </a:cubicBezTo>
                  <a:cubicBezTo>
                    <a:pt x="22055" y="452784"/>
                    <a:pt x="36876" y="461842"/>
                    <a:pt x="53411" y="464700"/>
                  </a:cubicBezTo>
                  <a:cubicBezTo>
                    <a:pt x="97293" y="473081"/>
                    <a:pt x="136307" y="450860"/>
                    <a:pt x="170474" y="398025"/>
                  </a:cubicBezTo>
                  <a:lnTo>
                    <a:pt x="279344" y="230289"/>
                  </a:lnTo>
                  <a:cubicBezTo>
                    <a:pt x="318587" y="169396"/>
                    <a:pt x="361002" y="143355"/>
                    <a:pt x="406599" y="152184"/>
                  </a:cubicBezTo>
                  <a:cubicBezTo>
                    <a:pt x="417505" y="154013"/>
                    <a:pt x="427391" y="159738"/>
                    <a:pt x="434411" y="168281"/>
                  </a:cubicBezTo>
                  <a:cubicBezTo>
                    <a:pt x="441117" y="175502"/>
                    <a:pt x="444079" y="185427"/>
                    <a:pt x="442412" y="195142"/>
                  </a:cubicBezTo>
                  <a:cubicBezTo>
                    <a:pt x="439022" y="207658"/>
                    <a:pt x="433411" y="219469"/>
                    <a:pt x="425839" y="230004"/>
                  </a:cubicBezTo>
                  <a:lnTo>
                    <a:pt x="320492" y="393548"/>
                  </a:lnTo>
                  <a:lnTo>
                    <a:pt x="310301" y="409264"/>
                  </a:lnTo>
                  <a:cubicBezTo>
                    <a:pt x="301928" y="421866"/>
                    <a:pt x="295899" y="435867"/>
                    <a:pt x="292489" y="450603"/>
                  </a:cubicBezTo>
                  <a:cubicBezTo>
                    <a:pt x="289489" y="466128"/>
                    <a:pt x="293384" y="482178"/>
                    <a:pt x="303157" y="494608"/>
                  </a:cubicBezTo>
                  <a:cubicBezTo>
                    <a:pt x="312958" y="508191"/>
                    <a:pt x="327703" y="517392"/>
                    <a:pt x="344210" y="520230"/>
                  </a:cubicBezTo>
                  <a:cubicBezTo>
                    <a:pt x="388663" y="528679"/>
                    <a:pt x="427868" y="506829"/>
                    <a:pt x="461843" y="454698"/>
                  </a:cubicBezTo>
                  <a:lnTo>
                    <a:pt x="566618" y="293345"/>
                  </a:lnTo>
                  <a:cubicBezTo>
                    <a:pt x="582992" y="266103"/>
                    <a:pt x="605376" y="242977"/>
                    <a:pt x="632055" y="225717"/>
                  </a:cubicBezTo>
                  <a:cubicBezTo>
                    <a:pt x="656944" y="210287"/>
                    <a:pt x="680128" y="204639"/>
                    <a:pt x="701588" y="208763"/>
                  </a:cubicBezTo>
                  <a:cubicBezTo>
                    <a:pt x="729524" y="214097"/>
                    <a:pt x="740859" y="230508"/>
                    <a:pt x="735592" y="258007"/>
                  </a:cubicBezTo>
                  <a:cubicBezTo>
                    <a:pt x="733868" y="266037"/>
                    <a:pt x="730629" y="273666"/>
                    <a:pt x="726067" y="280486"/>
                  </a:cubicBezTo>
                  <a:lnTo>
                    <a:pt x="638723" y="413836"/>
                  </a:lnTo>
                  <a:cubicBezTo>
                    <a:pt x="625007" y="433172"/>
                    <a:pt x="614872" y="454822"/>
                    <a:pt x="608814" y="477749"/>
                  </a:cubicBezTo>
                  <a:cubicBezTo>
                    <a:pt x="603814" y="499990"/>
                    <a:pt x="609291" y="523307"/>
                    <a:pt x="623673" y="540995"/>
                  </a:cubicBezTo>
                  <a:cubicBezTo>
                    <a:pt x="639847" y="560054"/>
                    <a:pt x="662450" y="572522"/>
                    <a:pt x="687205" y="576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1D89581-1F15-1637-E236-6D1D22BE9387}"/>
                </a:ext>
              </a:extLst>
            </p:cNvPr>
            <p:cNvSpPr/>
            <p:nvPr/>
          </p:nvSpPr>
          <p:spPr>
            <a:xfrm>
              <a:off x="5147221" y="3488423"/>
              <a:ext cx="861455" cy="864963"/>
            </a:xfrm>
            <a:custGeom>
              <a:avLst/>
              <a:gdLst>
                <a:gd name="connsiteX0" fmla="*/ 840640 w 861455"/>
                <a:gd name="connsiteY0" fmla="*/ 96641 h 864963"/>
                <a:gd name="connsiteX1" fmla="*/ 742818 w 861455"/>
                <a:gd name="connsiteY1" fmla="*/ 25775 h 864963"/>
                <a:gd name="connsiteX2" fmla="*/ 625566 w 861455"/>
                <a:gd name="connsiteY2" fmla="*/ 51969 h 864963"/>
                <a:gd name="connsiteX3" fmla="*/ 569463 w 861455"/>
                <a:gd name="connsiteY3" fmla="*/ 1868 h 864963"/>
                <a:gd name="connsiteX4" fmla="*/ 477452 w 861455"/>
                <a:gd name="connsiteY4" fmla="*/ 43397 h 864963"/>
                <a:gd name="connsiteX5" fmla="*/ 28158 w 861455"/>
                <a:gd name="connsiteY5" fmla="*/ 737864 h 864963"/>
                <a:gd name="connsiteX6" fmla="*/ 1012 w 861455"/>
                <a:gd name="connsiteY6" fmla="*/ 794348 h 864963"/>
                <a:gd name="connsiteX7" fmla="*/ 11394 w 861455"/>
                <a:gd name="connsiteY7" fmla="*/ 838067 h 864963"/>
                <a:gd name="connsiteX8" fmla="*/ 51589 w 861455"/>
                <a:gd name="connsiteY8" fmla="*/ 863118 h 864963"/>
                <a:gd name="connsiteX9" fmla="*/ 167794 w 861455"/>
                <a:gd name="connsiteY9" fmla="*/ 797967 h 864963"/>
                <a:gd name="connsiteX10" fmla="*/ 410872 w 861455"/>
                <a:gd name="connsiteY10" fmla="*/ 422778 h 864963"/>
                <a:gd name="connsiteX11" fmla="*/ 453449 w 861455"/>
                <a:gd name="connsiteY11" fmla="*/ 472974 h 864963"/>
                <a:gd name="connsiteX12" fmla="*/ 540793 w 861455"/>
                <a:gd name="connsiteY12" fmla="*/ 498787 h 864963"/>
                <a:gd name="connsiteX13" fmla="*/ 636900 w 861455"/>
                <a:gd name="connsiteY13" fmla="*/ 504692 h 864963"/>
                <a:gd name="connsiteX14" fmla="*/ 710624 w 861455"/>
                <a:gd name="connsiteY14" fmla="*/ 472784 h 864963"/>
                <a:gd name="connsiteX15" fmla="*/ 856166 w 861455"/>
                <a:gd name="connsiteY15" fmla="*/ 237230 h 864963"/>
                <a:gd name="connsiteX16" fmla="*/ 840640 w 861455"/>
                <a:gd name="connsiteY16" fmla="*/ 96641 h 864963"/>
                <a:gd name="connsiteX17" fmla="*/ 709005 w 861455"/>
                <a:gd name="connsiteY17" fmla="*/ 212465 h 864963"/>
                <a:gd name="connsiteX18" fmla="*/ 631090 w 861455"/>
                <a:gd name="connsiteY18" fmla="*/ 342005 h 864963"/>
                <a:gd name="connsiteX19" fmla="*/ 554319 w 861455"/>
                <a:gd name="connsiteY19" fmla="*/ 362198 h 864963"/>
                <a:gd name="connsiteX20" fmla="*/ 487644 w 861455"/>
                <a:gd name="connsiteY20" fmla="*/ 303429 h 864963"/>
                <a:gd name="connsiteX21" fmla="*/ 548889 w 861455"/>
                <a:gd name="connsiteY21" fmla="*/ 209417 h 864963"/>
                <a:gd name="connsiteX22" fmla="*/ 556605 w 861455"/>
                <a:gd name="connsiteY22" fmla="*/ 196463 h 864963"/>
                <a:gd name="connsiteX23" fmla="*/ 662713 w 861455"/>
                <a:gd name="connsiteY23" fmla="*/ 139885 h 864963"/>
                <a:gd name="connsiteX24" fmla="*/ 709005 w 861455"/>
                <a:gd name="connsiteY24" fmla="*/ 212465 h 86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1455" h="864963">
                  <a:moveTo>
                    <a:pt x="840640" y="96641"/>
                  </a:moveTo>
                  <a:cubicBezTo>
                    <a:pt x="821123" y="58837"/>
                    <a:pt x="784824" y="32548"/>
                    <a:pt x="742818" y="25775"/>
                  </a:cubicBezTo>
                  <a:cubicBezTo>
                    <a:pt x="701785" y="17279"/>
                    <a:pt x="659084" y="26814"/>
                    <a:pt x="625566" y="51969"/>
                  </a:cubicBezTo>
                  <a:cubicBezTo>
                    <a:pt x="617574" y="26176"/>
                    <a:pt x="595991" y="6897"/>
                    <a:pt x="569463" y="1868"/>
                  </a:cubicBezTo>
                  <a:cubicBezTo>
                    <a:pt x="530982" y="-5495"/>
                    <a:pt x="500312" y="8345"/>
                    <a:pt x="477452" y="43397"/>
                  </a:cubicBezTo>
                  <a:lnTo>
                    <a:pt x="28158" y="737864"/>
                  </a:lnTo>
                  <a:cubicBezTo>
                    <a:pt x="15966" y="755009"/>
                    <a:pt x="6784" y="774117"/>
                    <a:pt x="1012" y="794348"/>
                  </a:cubicBezTo>
                  <a:cubicBezTo>
                    <a:pt x="-2056" y="809740"/>
                    <a:pt x="1735" y="825704"/>
                    <a:pt x="11394" y="838067"/>
                  </a:cubicBezTo>
                  <a:cubicBezTo>
                    <a:pt x="20976" y="851374"/>
                    <a:pt x="35416" y="860375"/>
                    <a:pt x="51589" y="863118"/>
                  </a:cubicBezTo>
                  <a:cubicBezTo>
                    <a:pt x="95471" y="871624"/>
                    <a:pt x="134200" y="849907"/>
                    <a:pt x="167794" y="797967"/>
                  </a:cubicBezTo>
                  <a:lnTo>
                    <a:pt x="410872" y="422778"/>
                  </a:lnTo>
                  <a:cubicBezTo>
                    <a:pt x="420397" y="442971"/>
                    <a:pt x="435085" y="460287"/>
                    <a:pt x="453449" y="472974"/>
                  </a:cubicBezTo>
                  <a:cubicBezTo>
                    <a:pt x="468565" y="482052"/>
                    <a:pt x="497673" y="490662"/>
                    <a:pt x="540793" y="498787"/>
                  </a:cubicBezTo>
                  <a:cubicBezTo>
                    <a:pt x="572283" y="506074"/>
                    <a:pt x="604763" y="508074"/>
                    <a:pt x="636900" y="504692"/>
                  </a:cubicBezTo>
                  <a:cubicBezTo>
                    <a:pt x="663580" y="499787"/>
                    <a:pt x="688793" y="488881"/>
                    <a:pt x="710624" y="472784"/>
                  </a:cubicBezTo>
                  <a:cubicBezTo>
                    <a:pt x="787776" y="419758"/>
                    <a:pt x="836287" y="341243"/>
                    <a:pt x="856166" y="237230"/>
                  </a:cubicBezTo>
                  <a:cubicBezTo>
                    <a:pt x="866643" y="182366"/>
                    <a:pt x="861471" y="135504"/>
                    <a:pt x="840640" y="96641"/>
                  </a:cubicBezTo>
                  <a:close/>
                  <a:moveTo>
                    <a:pt x="709005" y="212465"/>
                  </a:moveTo>
                  <a:cubicBezTo>
                    <a:pt x="699985" y="260214"/>
                    <a:pt x="674019" y="303401"/>
                    <a:pt x="631090" y="342005"/>
                  </a:cubicBezTo>
                  <a:cubicBezTo>
                    <a:pt x="610450" y="361084"/>
                    <a:pt x="581674" y="368656"/>
                    <a:pt x="554319" y="362198"/>
                  </a:cubicBezTo>
                  <a:cubicBezTo>
                    <a:pt x="520800" y="361341"/>
                    <a:pt x="492711" y="336576"/>
                    <a:pt x="487644" y="303429"/>
                  </a:cubicBezTo>
                  <a:lnTo>
                    <a:pt x="548889" y="209417"/>
                  </a:lnTo>
                  <a:cubicBezTo>
                    <a:pt x="550890" y="205893"/>
                    <a:pt x="553462" y="201512"/>
                    <a:pt x="556605" y="196463"/>
                  </a:cubicBezTo>
                  <a:cubicBezTo>
                    <a:pt x="584675" y="150553"/>
                    <a:pt x="620041" y="131693"/>
                    <a:pt x="662713" y="139885"/>
                  </a:cubicBezTo>
                  <a:cubicBezTo>
                    <a:pt x="701509" y="147314"/>
                    <a:pt x="716939" y="171508"/>
                    <a:pt x="709005" y="212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04FC4AB-D1A4-D6BF-4B46-DD5B8FA54201}"/>
                </a:ext>
              </a:extLst>
            </p:cNvPr>
            <p:cNvSpPr/>
            <p:nvPr/>
          </p:nvSpPr>
          <p:spPr>
            <a:xfrm>
              <a:off x="5998731" y="3585949"/>
              <a:ext cx="616788" cy="554734"/>
            </a:xfrm>
            <a:custGeom>
              <a:avLst/>
              <a:gdLst>
                <a:gd name="connsiteX0" fmla="*/ 562345 w 616788"/>
                <a:gd name="connsiteY0" fmla="*/ 65600 h 554734"/>
                <a:gd name="connsiteX1" fmla="*/ 445283 w 616788"/>
                <a:gd name="connsiteY1" fmla="*/ 135132 h 554734"/>
                <a:gd name="connsiteX2" fmla="*/ 328792 w 616788"/>
                <a:gd name="connsiteY2" fmla="*/ 315155 h 554734"/>
                <a:gd name="connsiteX3" fmla="*/ 212111 w 616788"/>
                <a:gd name="connsiteY3" fmla="*/ 358589 h 554734"/>
                <a:gd name="connsiteX4" fmla="*/ 180774 w 616788"/>
                <a:gd name="connsiteY4" fmla="*/ 323061 h 554734"/>
                <a:gd name="connsiteX5" fmla="*/ 191918 w 616788"/>
                <a:gd name="connsiteY5" fmla="*/ 299534 h 554734"/>
                <a:gd name="connsiteX6" fmla="*/ 202491 w 616788"/>
                <a:gd name="connsiteY6" fmla="*/ 281912 h 554734"/>
                <a:gd name="connsiteX7" fmla="*/ 300122 w 616788"/>
                <a:gd name="connsiteY7" fmla="*/ 131703 h 554734"/>
                <a:gd name="connsiteX8" fmla="*/ 310314 w 616788"/>
                <a:gd name="connsiteY8" fmla="*/ 115987 h 554734"/>
                <a:gd name="connsiteX9" fmla="*/ 328887 w 616788"/>
                <a:gd name="connsiteY9" fmla="*/ 74172 h 554734"/>
                <a:gd name="connsiteX10" fmla="*/ 318029 w 616788"/>
                <a:gd name="connsiteY10" fmla="*/ 27785 h 554734"/>
                <a:gd name="connsiteX11" fmla="*/ 275071 w 616788"/>
                <a:gd name="connsiteY11" fmla="*/ 1496 h 554734"/>
                <a:gd name="connsiteX12" fmla="*/ 159438 w 616788"/>
                <a:gd name="connsiteY12" fmla="*/ 70648 h 554734"/>
                <a:gd name="connsiteX13" fmla="*/ 32755 w 616788"/>
                <a:gd name="connsiteY13" fmla="*/ 265911 h 554734"/>
                <a:gd name="connsiteX14" fmla="*/ 2752 w 616788"/>
                <a:gd name="connsiteY14" fmla="*/ 333728 h 554734"/>
                <a:gd name="connsiteX15" fmla="*/ 22659 w 616788"/>
                <a:gd name="connsiteY15" fmla="*/ 428978 h 554734"/>
                <a:gd name="connsiteX16" fmla="*/ 108384 w 616788"/>
                <a:gd name="connsiteY16" fmla="*/ 481461 h 554734"/>
                <a:gd name="connsiteX17" fmla="*/ 200871 w 616788"/>
                <a:gd name="connsiteY17" fmla="*/ 499178 h 554734"/>
                <a:gd name="connsiteX18" fmla="*/ 296121 w 616788"/>
                <a:gd name="connsiteY18" fmla="*/ 474698 h 554734"/>
                <a:gd name="connsiteX19" fmla="*/ 359177 w 616788"/>
                <a:gd name="connsiteY19" fmla="*/ 529467 h 554734"/>
                <a:gd name="connsiteX20" fmla="*/ 472620 w 616788"/>
                <a:gd name="connsiteY20" fmla="*/ 551089 h 554734"/>
                <a:gd name="connsiteX21" fmla="*/ 555678 w 616788"/>
                <a:gd name="connsiteY21" fmla="*/ 544326 h 554734"/>
                <a:gd name="connsiteX22" fmla="*/ 595397 w 616788"/>
                <a:gd name="connsiteY22" fmla="*/ 489177 h 554734"/>
                <a:gd name="connsiteX23" fmla="*/ 585205 w 616788"/>
                <a:gd name="connsiteY23" fmla="*/ 442885 h 554734"/>
                <a:gd name="connsiteX24" fmla="*/ 525579 w 616788"/>
                <a:gd name="connsiteY24" fmla="*/ 418025 h 554734"/>
                <a:gd name="connsiteX25" fmla="*/ 452141 w 616788"/>
                <a:gd name="connsiteY25" fmla="*/ 404023 h 554734"/>
                <a:gd name="connsiteX26" fmla="*/ 587110 w 616788"/>
                <a:gd name="connsiteY26" fmla="*/ 195997 h 554734"/>
                <a:gd name="connsiteX27" fmla="*/ 615685 w 616788"/>
                <a:gd name="connsiteY27" fmla="*/ 138276 h 554734"/>
                <a:gd name="connsiteX28" fmla="*/ 604732 w 616788"/>
                <a:gd name="connsiteY28" fmla="*/ 92175 h 554734"/>
                <a:gd name="connsiteX29" fmla="*/ 562345 w 616788"/>
                <a:gd name="connsiteY29" fmla="*/ 65600 h 55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788" h="554734">
                  <a:moveTo>
                    <a:pt x="562345" y="65600"/>
                  </a:moveTo>
                  <a:cubicBezTo>
                    <a:pt x="519226" y="57284"/>
                    <a:pt x="480211" y="80459"/>
                    <a:pt x="445283" y="135132"/>
                  </a:cubicBezTo>
                  <a:lnTo>
                    <a:pt x="328792" y="315155"/>
                  </a:lnTo>
                  <a:cubicBezTo>
                    <a:pt x="303389" y="354083"/>
                    <a:pt x="264499" y="368562"/>
                    <a:pt x="212111" y="358589"/>
                  </a:cubicBezTo>
                  <a:cubicBezTo>
                    <a:pt x="186708" y="353760"/>
                    <a:pt x="176269" y="341920"/>
                    <a:pt x="180774" y="323061"/>
                  </a:cubicBezTo>
                  <a:cubicBezTo>
                    <a:pt x="183603" y="314831"/>
                    <a:pt x="187336" y="306935"/>
                    <a:pt x="191918" y="299534"/>
                  </a:cubicBezTo>
                  <a:lnTo>
                    <a:pt x="202491" y="281912"/>
                  </a:lnTo>
                  <a:lnTo>
                    <a:pt x="300122" y="131703"/>
                  </a:lnTo>
                  <a:lnTo>
                    <a:pt x="310314" y="115987"/>
                  </a:lnTo>
                  <a:cubicBezTo>
                    <a:pt x="319096" y="103347"/>
                    <a:pt x="325401" y="89165"/>
                    <a:pt x="328887" y="74172"/>
                  </a:cubicBezTo>
                  <a:cubicBezTo>
                    <a:pt x="332193" y="57865"/>
                    <a:pt x="328230" y="40930"/>
                    <a:pt x="318029" y="27785"/>
                  </a:cubicBezTo>
                  <a:cubicBezTo>
                    <a:pt x="307695" y="13746"/>
                    <a:pt x="292273" y="4306"/>
                    <a:pt x="275071" y="1496"/>
                  </a:cubicBezTo>
                  <a:cubicBezTo>
                    <a:pt x="233285" y="-6505"/>
                    <a:pt x="194747" y="16546"/>
                    <a:pt x="159438" y="70648"/>
                  </a:cubicBezTo>
                  <a:lnTo>
                    <a:pt x="32755" y="265911"/>
                  </a:lnTo>
                  <a:cubicBezTo>
                    <a:pt x="18553" y="286418"/>
                    <a:pt x="8371" y="309430"/>
                    <a:pt x="2752" y="333728"/>
                  </a:cubicBezTo>
                  <a:cubicBezTo>
                    <a:pt x="-4554" y="366866"/>
                    <a:pt x="2694" y="401546"/>
                    <a:pt x="22659" y="428978"/>
                  </a:cubicBezTo>
                  <a:cubicBezTo>
                    <a:pt x="43137" y="457153"/>
                    <a:pt x="73979" y="476032"/>
                    <a:pt x="108384" y="481461"/>
                  </a:cubicBezTo>
                  <a:lnTo>
                    <a:pt x="200871" y="499178"/>
                  </a:lnTo>
                  <a:cubicBezTo>
                    <a:pt x="234695" y="506150"/>
                    <a:pt x="269851" y="497120"/>
                    <a:pt x="296121" y="474698"/>
                  </a:cubicBezTo>
                  <a:cubicBezTo>
                    <a:pt x="302475" y="504417"/>
                    <a:pt x="323487" y="522676"/>
                    <a:pt x="359177" y="529467"/>
                  </a:cubicBezTo>
                  <a:lnTo>
                    <a:pt x="472620" y="551089"/>
                  </a:lnTo>
                  <a:cubicBezTo>
                    <a:pt x="506434" y="557566"/>
                    <a:pt x="534056" y="555280"/>
                    <a:pt x="555678" y="544326"/>
                  </a:cubicBezTo>
                  <a:cubicBezTo>
                    <a:pt x="577138" y="533544"/>
                    <a:pt x="591968" y="512951"/>
                    <a:pt x="595397" y="489177"/>
                  </a:cubicBezTo>
                  <a:cubicBezTo>
                    <a:pt x="600045" y="473013"/>
                    <a:pt x="596216" y="455601"/>
                    <a:pt x="585205" y="442885"/>
                  </a:cubicBezTo>
                  <a:cubicBezTo>
                    <a:pt x="574604" y="431960"/>
                    <a:pt x="554725" y="423673"/>
                    <a:pt x="525579" y="418025"/>
                  </a:cubicBezTo>
                  <a:lnTo>
                    <a:pt x="452141" y="404023"/>
                  </a:lnTo>
                  <a:lnTo>
                    <a:pt x="587110" y="195997"/>
                  </a:lnTo>
                  <a:cubicBezTo>
                    <a:pt x="599807" y="178500"/>
                    <a:pt x="609475" y="158983"/>
                    <a:pt x="615685" y="138276"/>
                  </a:cubicBezTo>
                  <a:cubicBezTo>
                    <a:pt x="618876" y="122045"/>
                    <a:pt x="614885" y="105233"/>
                    <a:pt x="604732" y="92175"/>
                  </a:cubicBezTo>
                  <a:cubicBezTo>
                    <a:pt x="594673" y="78058"/>
                    <a:pt x="579433" y="68505"/>
                    <a:pt x="562345" y="65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7E7A31E-F7C5-4EC9-67B0-C336C9316179}"/>
                </a:ext>
              </a:extLst>
            </p:cNvPr>
            <p:cNvSpPr/>
            <p:nvPr/>
          </p:nvSpPr>
          <p:spPr>
            <a:xfrm>
              <a:off x="6620732" y="3561202"/>
              <a:ext cx="481137" cy="647243"/>
            </a:xfrm>
            <a:custGeom>
              <a:avLst/>
              <a:gdLst>
                <a:gd name="connsiteX0" fmla="*/ 357158 w 481137"/>
                <a:gd name="connsiteY0" fmla="*/ 313137 h 647243"/>
                <a:gd name="connsiteX1" fmla="*/ 439835 w 481137"/>
                <a:gd name="connsiteY1" fmla="*/ 306660 h 647243"/>
                <a:gd name="connsiteX2" fmla="*/ 479840 w 481137"/>
                <a:gd name="connsiteY2" fmla="*/ 251891 h 647243"/>
                <a:gd name="connsiteX3" fmla="*/ 410117 w 481137"/>
                <a:gd name="connsiteY3" fmla="*/ 180072 h 647243"/>
                <a:gd name="connsiteX4" fmla="*/ 390496 w 481137"/>
                <a:gd name="connsiteY4" fmla="*/ 176358 h 647243"/>
                <a:gd name="connsiteX5" fmla="*/ 423452 w 481137"/>
                <a:gd name="connsiteY5" fmla="*/ 130733 h 647243"/>
                <a:gd name="connsiteX6" fmla="*/ 451551 w 481137"/>
                <a:gd name="connsiteY6" fmla="*/ 73583 h 647243"/>
                <a:gd name="connsiteX7" fmla="*/ 440978 w 481137"/>
                <a:gd name="connsiteY7" fmla="*/ 27863 h 647243"/>
                <a:gd name="connsiteX8" fmla="*/ 399544 w 481137"/>
                <a:gd name="connsiteY8" fmla="*/ 1860 h 647243"/>
                <a:gd name="connsiteX9" fmla="*/ 292388 w 481137"/>
                <a:gd name="connsiteY9" fmla="*/ 54343 h 647243"/>
                <a:gd name="connsiteX10" fmla="*/ 282101 w 481137"/>
                <a:gd name="connsiteY10" fmla="*/ 69773 h 647243"/>
                <a:gd name="connsiteX11" fmla="*/ 232666 w 481137"/>
                <a:gd name="connsiteY11" fmla="*/ 145973 h 647243"/>
                <a:gd name="connsiteX12" fmla="*/ 203520 w 481137"/>
                <a:gd name="connsiteY12" fmla="*/ 140353 h 647243"/>
                <a:gd name="connsiteX13" fmla="*/ 120462 w 481137"/>
                <a:gd name="connsiteY13" fmla="*/ 147211 h 647243"/>
                <a:gd name="connsiteX14" fmla="*/ 80647 w 481137"/>
                <a:gd name="connsiteY14" fmla="*/ 202933 h 647243"/>
                <a:gd name="connsiteX15" fmla="*/ 141036 w 481137"/>
                <a:gd name="connsiteY15" fmla="*/ 271608 h 647243"/>
                <a:gd name="connsiteX16" fmla="*/ 150561 w 481137"/>
                <a:gd name="connsiteY16" fmla="*/ 273418 h 647243"/>
                <a:gd name="connsiteX17" fmla="*/ 40547 w 481137"/>
                <a:gd name="connsiteY17" fmla="*/ 443534 h 647243"/>
                <a:gd name="connsiteX18" fmla="*/ 23212 w 481137"/>
                <a:gd name="connsiteY18" fmla="*/ 469823 h 647243"/>
                <a:gd name="connsiteX19" fmla="*/ 1876 w 481137"/>
                <a:gd name="connsiteY19" fmla="*/ 519543 h 647243"/>
                <a:gd name="connsiteX20" fmla="*/ 18544 w 481137"/>
                <a:gd name="connsiteY20" fmla="*/ 585171 h 647243"/>
                <a:gd name="connsiteX21" fmla="*/ 90649 w 481137"/>
                <a:gd name="connsiteY21" fmla="*/ 621937 h 647243"/>
                <a:gd name="connsiteX22" fmla="*/ 204091 w 481137"/>
                <a:gd name="connsiteY22" fmla="*/ 643559 h 647243"/>
                <a:gd name="connsiteX23" fmla="*/ 287149 w 481137"/>
                <a:gd name="connsiteY23" fmla="*/ 637082 h 647243"/>
                <a:gd name="connsiteX24" fmla="*/ 326773 w 481137"/>
                <a:gd name="connsiteY24" fmla="*/ 582313 h 647243"/>
                <a:gd name="connsiteX25" fmla="*/ 257146 w 481137"/>
                <a:gd name="connsiteY25" fmla="*/ 510495 h 647243"/>
                <a:gd name="connsiteX26" fmla="*/ 186089 w 481137"/>
                <a:gd name="connsiteY26" fmla="*/ 496969 h 647243"/>
                <a:gd name="connsiteX27" fmla="*/ 310867 w 481137"/>
                <a:gd name="connsiteY27" fmla="*/ 304755 h 64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137" h="647243">
                  <a:moveTo>
                    <a:pt x="357158" y="313137"/>
                  </a:moveTo>
                  <a:cubicBezTo>
                    <a:pt x="390496" y="319490"/>
                    <a:pt x="418052" y="317328"/>
                    <a:pt x="439835" y="306660"/>
                  </a:cubicBezTo>
                  <a:cubicBezTo>
                    <a:pt x="461381" y="296116"/>
                    <a:pt x="476345" y="275627"/>
                    <a:pt x="479840" y="251891"/>
                  </a:cubicBezTo>
                  <a:cubicBezTo>
                    <a:pt x="487013" y="214296"/>
                    <a:pt x="463772" y="190360"/>
                    <a:pt x="410117" y="180072"/>
                  </a:cubicBezTo>
                  <a:lnTo>
                    <a:pt x="390496" y="176358"/>
                  </a:lnTo>
                  <a:lnTo>
                    <a:pt x="423452" y="130733"/>
                  </a:lnTo>
                  <a:cubicBezTo>
                    <a:pt x="436606" y="113798"/>
                    <a:pt x="446169" y="94347"/>
                    <a:pt x="451551" y="73583"/>
                  </a:cubicBezTo>
                  <a:cubicBezTo>
                    <a:pt x="454732" y="57533"/>
                    <a:pt x="450884" y="40884"/>
                    <a:pt x="440978" y="27863"/>
                  </a:cubicBezTo>
                  <a:cubicBezTo>
                    <a:pt x="431101" y="14109"/>
                    <a:pt x="416223" y="4774"/>
                    <a:pt x="399544" y="1860"/>
                  </a:cubicBezTo>
                  <a:cubicBezTo>
                    <a:pt x="356996" y="-6208"/>
                    <a:pt x="321278" y="11289"/>
                    <a:pt x="292388" y="54343"/>
                  </a:cubicBezTo>
                  <a:lnTo>
                    <a:pt x="282101" y="69773"/>
                  </a:lnTo>
                  <a:lnTo>
                    <a:pt x="232666" y="145973"/>
                  </a:lnTo>
                  <a:lnTo>
                    <a:pt x="203520" y="140353"/>
                  </a:lnTo>
                  <a:cubicBezTo>
                    <a:pt x="169706" y="133876"/>
                    <a:pt x="142084" y="136162"/>
                    <a:pt x="120462" y="147211"/>
                  </a:cubicBezTo>
                  <a:cubicBezTo>
                    <a:pt x="98888" y="158175"/>
                    <a:pt x="84029" y="178977"/>
                    <a:pt x="80647" y="202933"/>
                  </a:cubicBezTo>
                  <a:cubicBezTo>
                    <a:pt x="73599" y="239699"/>
                    <a:pt x="93725" y="262588"/>
                    <a:pt x="141036" y="271608"/>
                  </a:cubicBezTo>
                  <a:lnTo>
                    <a:pt x="150561" y="273418"/>
                  </a:lnTo>
                  <a:lnTo>
                    <a:pt x="40547" y="443534"/>
                  </a:lnTo>
                  <a:lnTo>
                    <a:pt x="23212" y="469823"/>
                  </a:lnTo>
                  <a:cubicBezTo>
                    <a:pt x="13001" y="484882"/>
                    <a:pt x="5752" y="501760"/>
                    <a:pt x="1876" y="519543"/>
                  </a:cubicBezTo>
                  <a:cubicBezTo>
                    <a:pt x="-3515" y="542832"/>
                    <a:pt x="2695" y="567283"/>
                    <a:pt x="18544" y="585171"/>
                  </a:cubicBezTo>
                  <a:cubicBezTo>
                    <a:pt x="34547" y="603554"/>
                    <a:pt x="58549" y="615746"/>
                    <a:pt x="90649" y="621937"/>
                  </a:cubicBezTo>
                  <a:lnTo>
                    <a:pt x="204091" y="643559"/>
                  </a:lnTo>
                  <a:cubicBezTo>
                    <a:pt x="237905" y="650036"/>
                    <a:pt x="265528" y="647845"/>
                    <a:pt x="287149" y="637082"/>
                  </a:cubicBezTo>
                  <a:cubicBezTo>
                    <a:pt x="308581" y="626481"/>
                    <a:pt x="323411" y="605992"/>
                    <a:pt x="326773" y="582313"/>
                  </a:cubicBezTo>
                  <a:cubicBezTo>
                    <a:pt x="334012" y="544718"/>
                    <a:pt x="310800" y="520782"/>
                    <a:pt x="257146" y="510495"/>
                  </a:cubicBezTo>
                  <a:lnTo>
                    <a:pt x="186089" y="496969"/>
                  </a:lnTo>
                  <a:lnTo>
                    <a:pt x="310867" y="3047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AC57348-65F8-61DA-ED28-5632AF502A72}"/>
                </a:ext>
              </a:extLst>
            </p:cNvPr>
            <p:cNvSpPr/>
            <p:nvPr/>
          </p:nvSpPr>
          <p:spPr>
            <a:xfrm>
              <a:off x="7005799" y="3791255"/>
              <a:ext cx="351485" cy="490453"/>
            </a:xfrm>
            <a:custGeom>
              <a:avLst/>
              <a:gdLst>
                <a:gd name="connsiteX0" fmla="*/ 260127 w 351485"/>
                <a:gd name="connsiteY0" fmla="*/ 354070 h 490453"/>
                <a:gd name="connsiteX1" fmla="*/ 188499 w 351485"/>
                <a:gd name="connsiteY1" fmla="*/ 340449 h 490453"/>
                <a:gd name="connsiteX2" fmla="*/ 321849 w 351485"/>
                <a:gd name="connsiteY2" fmla="*/ 133376 h 490453"/>
                <a:gd name="connsiteX3" fmla="*/ 350424 w 351485"/>
                <a:gd name="connsiteY3" fmla="*/ 74606 h 490453"/>
                <a:gd name="connsiteX4" fmla="*/ 339184 w 351485"/>
                <a:gd name="connsiteY4" fmla="*/ 28410 h 490453"/>
                <a:gd name="connsiteX5" fmla="*/ 296703 w 351485"/>
                <a:gd name="connsiteY5" fmla="*/ 1931 h 490453"/>
                <a:gd name="connsiteX6" fmla="*/ 189165 w 351485"/>
                <a:gd name="connsiteY6" fmla="*/ 55556 h 490453"/>
                <a:gd name="connsiteX7" fmla="*/ 178878 w 351485"/>
                <a:gd name="connsiteY7" fmla="*/ 72035 h 490453"/>
                <a:gd name="connsiteX8" fmla="*/ 25145 w 351485"/>
                <a:gd name="connsiteY8" fmla="*/ 309302 h 490453"/>
                <a:gd name="connsiteX9" fmla="*/ 1714 w 351485"/>
                <a:gd name="connsiteY9" fmla="*/ 359975 h 490453"/>
                <a:gd name="connsiteX10" fmla="*/ 21811 w 351485"/>
                <a:gd name="connsiteY10" fmla="*/ 428174 h 490453"/>
                <a:gd name="connsiteX11" fmla="*/ 105250 w 351485"/>
                <a:gd name="connsiteY11" fmla="*/ 467798 h 490453"/>
                <a:gd name="connsiteX12" fmla="*/ 205930 w 351485"/>
                <a:gd name="connsiteY12" fmla="*/ 486848 h 490453"/>
                <a:gd name="connsiteX13" fmla="*/ 288988 w 351485"/>
                <a:gd name="connsiteY13" fmla="*/ 480371 h 490453"/>
                <a:gd name="connsiteX14" fmla="*/ 328707 w 351485"/>
                <a:gd name="connsiteY14" fmla="*/ 425507 h 490453"/>
                <a:gd name="connsiteX15" fmla="*/ 260127 w 351485"/>
                <a:gd name="connsiteY15" fmla="*/ 354070 h 49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485" h="490453">
                  <a:moveTo>
                    <a:pt x="260127" y="354070"/>
                  </a:moveTo>
                  <a:lnTo>
                    <a:pt x="188499" y="340449"/>
                  </a:lnTo>
                  <a:lnTo>
                    <a:pt x="321849" y="133376"/>
                  </a:lnTo>
                  <a:cubicBezTo>
                    <a:pt x="334736" y="115602"/>
                    <a:pt x="344404" y="95714"/>
                    <a:pt x="350424" y="74606"/>
                  </a:cubicBezTo>
                  <a:cubicBezTo>
                    <a:pt x="353567" y="58309"/>
                    <a:pt x="349462" y="41450"/>
                    <a:pt x="339184" y="28410"/>
                  </a:cubicBezTo>
                  <a:cubicBezTo>
                    <a:pt x="329002" y="14399"/>
                    <a:pt x="313762" y="4903"/>
                    <a:pt x="296703" y="1931"/>
                  </a:cubicBezTo>
                  <a:cubicBezTo>
                    <a:pt x="253583" y="-6385"/>
                    <a:pt x="217740" y="11484"/>
                    <a:pt x="189165" y="55556"/>
                  </a:cubicBezTo>
                  <a:lnTo>
                    <a:pt x="178878" y="72035"/>
                  </a:lnTo>
                  <a:lnTo>
                    <a:pt x="25145" y="309302"/>
                  </a:lnTo>
                  <a:cubicBezTo>
                    <a:pt x="14239" y="324580"/>
                    <a:pt x="6286" y="341773"/>
                    <a:pt x="1714" y="359975"/>
                  </a:cubicBezTo>
                  <a:cubicBezTo>
                    <a:pt x="-3754" y="384655"/>
                    <a:pt x="3838" y="410410"/>
                    <a:pt x="21811" y="428174"/>
                  </a:cubicBezTo>
                  <a:cubicBezTo>
                    <a:pt x="40223" y="447224"/>
                    <a:pt x="68036" y="460435"/>
                    <a:pt x="105250" y="467798"/>
                  </a:cubicBezTo>
                  <a:lnTo>
                    <a:pt x="205930" y="486848"/>
                  </a:lnTo>
                  <a:cubicBezTo>
                    <a:pt x="239772" y="493202"/>
                    <a:pt x="267461" y="491039"/>
                    <a:pt x="288988" y="480371"/>
                  </a:cubicBezTo>
                  <a:cubicBezTo>
                    <a:pt x="310438" y="469722"/>
                    <a:pt x="325287" y="449215"/>
                    <a:pt x="328707" y="425507"/>
                  </a:cubicBezTo>
                  <a:cubicBezTo>
                    <a:pt x="336451" y="388236"/>
                    <a:pt x="313590" y="364424"/>
                    <a:pt x="260127" y="354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AA28A3D-3756-A454-F81C-DB2578E5B88F}"/>
                </a:ext>
              </a:extLst>
            </p:cNvPr>
            <p:cNvSpPr/>
            <p:nvPr/>
          </p:nvSpPr>
          <p:spPr>
            <a:xfrm>
              <a:off x="7276991" y="3598400"/>
              <a:ext cx="178515" cy="178529"/>
            </a:xfrm>
            <a:custGeom>
              <a:avLst/>
              <a:gdLst>
                <a:gd name="connsiteX0" fmla="*/ 72469 w 178515"/>
                <a:gd name="connsiteY0" fmla="*/ 176878 h 178529"/>
                <a:gd name="connsiteX1" fmla="*/ 176882 w 178515"/>
                <a:gd name="connsiteY1" fmla="*/ 105965 h 178529"/>
                <a:gd name="connsiteX2" fmla="*/ 105978 w 178515"/>
                <a:gd name="connsiteY2" fmla="*/ 1552 h 178529"/>
                <a:gd name="connsiteX3" fmla="*/ 1556 w 178515"/>
                <a:gd name="connsiteY3" fmla="*/ 72465 h 178529"/>
                <a:gd name="connsiteX4" fmla="*/ 15319 w 178515"/>
                <a:gd name="connsiteY4" fmla="*/ 139255 h 178529"/>
                <a:gd name="connsiteX5" fmla="*/ 72469 w 178515"/>
                <a:gd name="connsiteY5" fmla="*/ 176878 h 1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15" h="178529">
                  <a:moveTo>
                    <a:pt x="72469" y="176878"/>
                  </a:moveTo>
                  <a:cubicBezTo>
                    <a:pt x="120885" y="186127"/>
                    <a:pt x="167633" y="154380"/>
                    <a:pt x="176882" y="105965"/>
                  </a:cubicBezTo>
                  <a:cubicBezTo>
                    <a:pt x="186140" y="57549"/>
                    <a:pt x="154384" y="10801"/>
                    <a:pt x="105978" y="1552"/>
                  </a:cubicBezTo>
                  <a:cubicBezTo>
                    <a:pt x="57563" y="-7697"/>
                    <a:pt x="10814" y="24050"/>
                    <a:pt x="1556" y="72465"/>
                  </a:cubicBezTo>
                  <a:cubicBezTo>
                    <a:pt x="-2874" y="95668"/>
                    <a:pt x="2070" y="119690"/>
                    <a:pt x="15319" y="139255"/>
                  </a:cubicBezTo>
                  <a:cubicBezTo>
                    <a:pt x="28378" y="159124"/>
                    <a:pt x="49057" y="172735"/>
                    <a:pt x="72469" y="176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15E5294-0B33-9DFA-9B4E-0E499177CBCA}"/>
                </a:ext>
              </a:extLst>
            </p:cNvPr>
            <p:cNvSpPr/>
            <p:nvPr/>
          </p:nvSpPr>
          <p:spPr>
            <a:xfrm>
              <a:off x="7339300" y="3858221"/>
              <a:ext cx="647462" cy="547891"/>
            </a:xfrm>
            <a:custGeom>
              <a:avLst/>
              <a:gdLst>
                <a:gd name="connsiteX0" fmla="*/ 523462 w 647462"/>
                <a:gd name="connsiteY0" fmla="*/ 544279 h 547891"/>
                <a:gd name="connsiteX1" fmla="*/ 606140 w 647462"/>
                <a:gd name="connsiteY1" fmla="*/ 537707 h 547891"/>
                <a:gd name="connsiteX2" fmla="*/ 646144 w 647462"/>
                <a:gd name="connsiteY2" fmla="*/ 482938 h 547891"/>
                <a:gd name="connsiteX3" fmla="*/ 576421 w 647462"/>
                <a:gd name="connsiteY3" fmla="*/ 411215 h 547891"/>
                <a:gd name="connsiteX4" fmla="*/ 500221 w 647462"/>
                <a:gd name="connsiteY4" fmla="*/ 396641 h 547891"/>
                <a:gd name="connsiteX5" fmla="*/ 602044 w 647462"/>
                <a:gd name="connsiteY5" fmla="*/ 239479 h 547891"/>
                <a:gd name="connsiteX6" fmla="*/ 628237 w 647462"/>
                <a:gd name="connsiteY6" fmla="*/ 178138 h 547891"/>
                <a:gd name="connsiteX7" fmla="*/ 606140 w 647462"/>
                <a:gd name="connsiteY7" fmla="*/ 83936 h 547891"/>
                <a:gd name="connsiteX8" fmla="*/ 514509 w 647462"/>
                <a:gd name="connsiteY8" fmla="*/ 30976 h 547891"/>
                <a:gd name="connsiteX9" fmla="*/ 375253 w 647462"/>
                <a:gd name="connsiteY9" fmla="*/ 58218 h 547891"/>
                <a:gd name="connsiteX10" fmla="*/ 313818 w 647462"/>
                <a:gd name="connsiteY10" fmla="*/ 1830 h 547891"/>
                <a:gd name="connsiteX11" fmla="*/ 217805 w 647462"/>
                <a:gd name="connsiteY11" fmla="*/ 47264 h 547891"/>
                <a:gd name="connsiteX12" fmla="*/ 29496 w 647462"/>
                <a:gd name="connsiteY12" fmla="*/ 338444 h 547891"/>
                <a:gd name="connsiteX13" fmla="*/ 19304 w 647462"/>
                <a:gd name="connsiteY13" fmla="*/ 353779 h 547891"/>
                <a:gd name="connsiteX14" fmla="*/ 1016 w 647462"/>
                <a:gd name="connsiteY14" fmla="*/ 394355 h 547891"/>
                <a:gd name="connsiteX15" fmla="*/ 12256 w 647462"/>
                <a:gd name="connsiteY15" fmla="*/ 438551 h 547891"/>
                <a:gd name="connsiteX16" fmla="*/ 55404 w 647462"/>
                <a:gd name="connsiteY16" fmla="*/ 463888 h 547891"/>
                <a:gd name="connsiteX17" fmla="*/ 171514 w 647462"/>
                <a:gd name="connsiteY17" fmla="*/ 399308 h 547891"/>
                <a:gd name="connsiteX18" fmla="*/ 281337 w 647462"/>
                <a:gd name="connsiteY18" fmla="*/ 229954 h 547891"/>
                <a:gd name="connsiteX19" fmla="*/ 405162 w 647462"/>
                <a:gd name="connsiteY19" fmla="*/ 151849 h 547891"/>
                <a:gd name="connsiteX20" fmla="*/ 436404 w 647462"/>
                <a:gd name="connsiteY20" fmla="*/ 168899 h 547891"/>
                <a:gd name="connsiteX21" fmla="*/ 443834 w 647462"/>
                <a:gd name="connsiteY21" fmla="*/ 197474 h 547891"/>
                <a:gd name="connsiteX22" fmla="*/ 427641 w 647462"/>
                <a:gd name="connsiteY22" fmla="*/ 230525 h 547891"/>
                <a:gd name="connsiteX23" fmla="*/ 345726 w 647462"/>
                <a:gd name="connsiteY23" fmla="*/ 358065 h 547891"/>
                <a:gd name="connsiteX24" fmla="*/ 315627 w 647462"/>
                <a:gd name="connsiteY24" fmla="*/ 419311 h 547891"/>
                <a:gd name="connsiteX25" fmla="*/ 330676 w 647462"/>
                <a:gd name="connsiteY25" fmla="*/ 483319 h 547891"/>
                <a:gd name="connsiteX26" fmla="*/ 391065 w 647462"/>
                <a:gd name="connsiteY26" fmla="*/ 519133 h 5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7462" h="547891">
                  <a:moveTo>
                    <a:pt x="523462" y="544279"/>
                  </a:moveTo>
                  <a:cubicBezTo>
                    <a:pt x="556800" y="550661"/>
                    <a:pt x="584423" y="548470"/>
                    <a:pt x="606140" y="537707"/>
                  </a:cubicBezTo>
                  <a:cubicBezTo>
                    <a:pt x="627733" y="527210"/>
                    <a:pt x="642716" y="506703"/>
                    <a:pt x="646144" y="482938"/>
                  </a:cubicBezTo>
                  <a:cubicBezTo>
                    <a:pt x="653384" y="445286"/>
                    <a:pt x="630143" y="421378"/>
                    <a:pt x="576421" y="411215"/>
                  </a:cubicBezTo>
                  <a:lnTo>
                    <a:pt x="500221" y="396641"/>
                  </a:lnTo>
                  <a:lnTo>
                    <a:pt x="602044" y="239479"/>
                  </a:lnTo>
                  <a:cubicBezTo>
                    <a:pt x="614579" y="220877"/>
                    <a:pt x="623466" y="200055"/>
                    <a:pt x="628237" y="178138"/>
                  </a:cubicBezTo>
                  <a:cubicBezTo>
                    <a:pt x="635372" y="145010"/>
                    <a:pt x="627257" y="110434"/>
                    <a:pt x="606140" y="83936"/>
                  </a:cubicBezTo>
                  <a:cubicBezTo>
                    <a:pt x="583317" y="55418"/>
                    <a:pt x="550609" y="36511"/>
                    <a:pt x="514509" y="30976"/>
                  </a:cubicBezTo>
                  <a:cubicBezTo>
                    <a:pt x="473428" y="23166"/>
                    <a:pt x="427003" y="32244"/>
                    <a:pt x="375253" y="58218"/>
                  </a:cubicBezTo>
                  <a:cubicBezTo>
                    <a:pt x="368520" y="28462"/>
                    <a:pt x="344040" y="5993"/>
                    <a:pt x="313818" y="1830"/>
                  </a:cubicBezTo>
                  <a:cubicBezTo>
                    <a:pt x="274098" y="-5695"/>
                    <a:pt x="242094" y="9355"/>
                    <a:pt x="217805" y="47264"/>
                  </a:cubicBezTo>
                  <a:lnTo>
                    <a:pt x="29496" y="338444"/>
                  </a:lnTo>
                  <a:lnTo>
                    <a:pt x="19304" y="353779"/>
                  </a:lnTo>
                  <a:cubicBezTo>
                    <a:pt x="10713" y="366037"/>
                    <a:pt x="4503" y="379801"/>
                    <a:pt x="1016" y="394355"/>
                  </a:cubicBezTo>
                  <a:cubicBezTo>
                    <a:pt x="-2156" y="410034"/>
                    <a:pt x="1979" y="426293"/>
                    <a:pt x="12256" y="438551"/>
                  </a:cubicBezTo>
                  <a:cubicBezTo>
                    <a:pt x="23028" y="452020"/>
                    <a:pt x="38393" y="461049"/>
                    <a:pt x="55404" y="463888"/>
                  </a:cubicBezTo>
                  <a:cubicBezTo>
                    <a:pt x="99857" y="472270"/>
                    <a:pt x="138557" y="450743"/>
                    <a:pt x="171514" y="399308"/>
                  </a:cubicBezTo>
                  <a:lnTo>
                    <a:pt x="281337" y="229954"/>
                  </a:lnTo>
                  <a:cubicBezTo>
                    <a:pt x="320456" y="169565"/>
                    <a:pt x="361728" y="143534"/>
                    <a:pt x="405162" y="151849"/>
                  </a:cubicBezTo>
                  <a:cubicBezTo>
                    <a:pt x="417268" y="153630"/>
                    <a:pt x="428346" y="159679"/>
                    <a:pt x="436404" y="168899"/>
                  </a:cubicBezTo>
                  <a:cubicBezTo>
                    <a:pt x="443491" y="176585"/>
                    <a:pt x="446282" y="187301"/>
                    <a:pt x="443834" y="197474"/>
                  </a:cubicBezTo>
                  <a:cubicBezTo>
                    <a:pt x="440233" y="209284"/>
                    <a:pt x="434766" y="220438"/>
                    <a:pt x="427641" y="230525"/>
                  </a:cubicBezTo>
                  <a:lnTo>
                    <a:pt x="345726" y="358065"/>
                  </a:lnTo>
                  <a:cubicBezTo>
                    <a:pt x="332182" y="376563"/>
                    <a:pt x="321999" y="397289"/>
                    <a:pt x="315627" y="419311"/>
                  </a:cubicBezTo>
                  <a:cubicBezTo>
                    <a:pt x="310807" y="441828"/>
                    <a:pt x="316332" y="465317"/>
                    <a:pt x="330676" y="483319"/>
                  </a:cubicBezTo>
                  <a:cubicBezTo>
                    <a:pt x="345507" y="502512"/>
                    <a:pt x="367110" y="515323"/>
                    <a:pt x="391065" y="519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57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6829EB-354F-8FC7-72BA-17F3908FAF59}"/>
              </a:ext>
            </a:extLst>
          </p:cNvPr>
          <p:cNvGrpSpPr/>
          <p:nvPr/>
        </p:nvGrpSpPr>
        <p:grpSpPr>
          <a:xfrm>
            <a:off x="764072" y="5198480"/>
            <a:ext cx="10663853" cy="1305992"/>
            <a:chOff x="764072" y="5198480"/>
            <a:chExt cx="10663853" cy="130599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95579F8-29A7-E07B-BC76-0D7DC9C5C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72" y="5198480"/>
              <a:ext cx="1305991" cy="130599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C6B32F-A22F-CDE0-37F7-62EF983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715" y="5198480"/>
              <a:ext cx="1305991" cy="130599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0E45B20A-30E0-4561-C7F5-6D7FBE402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358" y="5198480"/>
              <a:ext cx="1305991" cy="130599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561021C-CF25-9229-D963-6223A3E2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001" y="5198480"/>
              <a:ext cx="1305991" cy="130599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7F9847F-6A68-8144-4880-3639A7726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44" y="5198480"/>
              <a:ext cx="1305991" cy="130599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47D4B30-66BB-A0F7-F2DA-0E90231E1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288" y="5198480"/>
              <a:ext cx="1305991" cy="130599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BDE4DCB-1ABD-5D2E-278C-2106D955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934" y="5198480"/>
              <a:ext cx="1305991" cy="1305992"/>
            </a:xfrm>
            <a:prstGeom prst="rect">
              <a:avLst/>
            </a:prstGeom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8E7AF7-09BD-B8F5-BDC8-B549A579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7516"/>
              </p:ext>
            </p:extLst>
          </p:nvPr>
        </p:nvGraphicFramePr>
        <p:xfrm>
          <a:off x="1092000" y="1234440"/>
          <a:ext cx="100080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3456992950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2730902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考试科目：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英语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36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考试时间：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8:30-10:00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应到人数：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0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实到人数：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2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缺考：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31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卫生负责人：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李泽皓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01440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9EB0B6-0AEB-8254-49D0-E6A5FA7DA347}"/>
              </a:ext>
            </a:extLst>
          </p:cNvPr>
          <p:cNvGrpSpPr/>
          <p:nvPr/>
        </p:nvGrpSpPr>
        <p:grpSpPr>
          <a:xfrm>
            <a:off x="145721" y="181953"/>
            <a:ext cx="1892557" cy="1784633"/>
            <a:chOff x="2557070" y="95192"/>
            <a:chExt cx="7074939" cy="6671486"/>
          </a:xfrm>
          <a:solidFill>
            <a:srgbClr val="1CBEF9">
              <a:alpha val="20000"/>
            </a:srgbClr>
          </a:solidFill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C4A8388-682E-F4B2-C389-7CFF6F89E1AF}"/>
                </a:ext>
              </a:extLst>
            </p:cNvPr>
            <p:cNvSpPr/>
            <p:nvPr/>
          </p:nvSpPr>
          <p:spPr>
            <a:xfrm>
              <a:off x="4820782" y="1573795"/>
              <a:ext cx="925691" cy="1092876"/>
            </a:xfrm>
            <a:custGeom>
              <a:avLst/>
              <a:gdLst>
                <a:gd name="connsiteX0" fmla="*/ 327831 w 925691"/>
                <a:gd name="connsiteY0" fmla="*/ 394782 h 1092876"/>
                <a:gd name="connsiteX1" fmla="*/ 186766 w 925691"/>
                <a:gd name="connsiteY1" fmla="*/ 663482 h 1092876"/>
                <a:gd name="connsiteX2" fmla="*/ 203816 w 925691"/>
                <a:gd name="connsiteY2" fmla="*/ 805690 h 1092876"/>
                <a:gd name="connsiteX3" fmla="*/ 338118 w 925691"/>
                <a:gd name="connsiteY3" fmla="*/ 873223 h 1092876"/>
                <a:gd name="connsiteX4" fmla="*/ 694639 w 925691"/>
                <a:gd name="connsiteY4" fmla="*/ 941231 h 1092876"/>
                <a:gd name="connsiteX5" fmla="*/ 771601 w 925691"/>
                <a:gd name="connsiteY5" fmla="*/ 1018479 h 1092876"/>
                <a:gd name="connsiteX6" fmla="*/ 727405 w 925691"/>
                <a:gd name="connsiteY6" fmla="*/ 1080772 h 1092876"/>
                <a:gd name="connsiteX7" fmla="*/ 635203 w 925691"/>
                <a:gd name="connsiteY7" fmla="*/ 1088773 h 1092876"/>
                <a:gd name="connsiteX8" fmla="*/ 263728 w 925691"/>
                <a:gd name="connsiteY8" fmla="*/ 1017717 h 1092876"/>
                <a:gd name="connsiteX9" fmla="*/ 119901 w 925691"/>
                <a:gd name="connsiteY9" fmla="*/ 963710 h 1092876"/>
                <a:gd name="connsiteX10" fmla="*/ 19126 w 925691"/>
                <a:gd name="connsiteY10" fmla="*/ 829789 h 1092876"/>
                <a:gd name="connsiteX11" fmla="*/ 6744 w 925691"/>
                <a:gd name="connsiteY11" fmla="*/ 651100 h 1092876"/>
                <a:gd name="connsiteX12" fmla="*/ 143523 w 925691"/>
                <a:gd name="connsiteY12" fmla="*/ 359635 h 1092876"/>
                <a:gd name="connsiteX13" fmla="*/ 107613 w 925691"/>
                <a:gd name="connsiteY13" fmla="*/ 352777 h 1092876"/>
                <a:gd name="connsiteX14" fmla="*/ 90945 w 925691"/>
                <a:gd name="connsiteY14" fmla="*/ 349538 h 1092876"/>
                <a:gd name="connsiteX15" fmla="*/ 30937 w 925691"/>
                <a:gd name="connsiteY15" fmla="*/ 274291 h 1092876"/>
                <a:gd name="connsiteX16" fmla="*/ 72847 w 925691"/>
                <a:gd name="connsiteY16" fmla="*/ 214855 h 1092876"/>
                <a:gd name="connsiteX17" fmla="*/ 149714 w 925691"/>
                <a:gd name="connsiteY17" fmla="*/ 201996 h 1092876"/>
                <a:gd name="connsiteX18" fmla="*/ 167049 w 925691"/>
                <a:gd name="connsiteY18" fmla="*/ 205235 h 1092876"/>
                <a:gd name="connsiteX19" fmla="*/ 260013 w 925691"/>
                <a:gd name="connsiteY19" fmla="*/ 223046 h 1092876"/>
                <a:gd name="connsiteX20" fmla="*/ 450513 w 925691"/>
                <a:gd name="connsiteY20" fmla="*/ 67408 h 1092876"/>
                <a:gd name="connsiteX21" fmla="*/ 740645 w 925691"/>
                <a:gd name="connsiteY21" fmla="*/ 6448 h 1092876"/>
                <a:gd name="connsiteX22" fmla="*/ 886568 w 925691"/>
                <a:gd name="connsiteY22" fmla="*/ 94840 h 1092876"/>
                <a:gd name="connsiteX23" fmla="*/ 921144 w 925691"/>
                <a:gd name="connsiteY23" fmla="*/ 255431 h 1092876"/>
                <a:gd name="connsiteX24" fmla="*/ 763505 w 925691"/>
                <a:gd name="connsiteY24" fmla="*/ 430024 h 1092876"/>
                <a:gd name="connsiteX25" fmla="*/ 495662 w 925691"/>
                <a:gd name="connsiteY25" fmla="*/ 426691 h 1092876"/>
                <a:gd name="connsiteX26" fmla="*/ 452609 w 925691"/>
                <a:gd name="connsiteY26" fmla="*/ 259813 h 1092876"/>
                <a:gd name="connsiteX27" fmla="*/ 577005 w 925691"/>
                <a:gd name="connsiteY27" fmla="*/ 283530 h 1092876"/>
                <a:gd name="connsiteX28" fmla="*/ 752932 w 925691"/>
                <a:gd name="connsiteY28" fmla="*/ 228380 h 1092876"/>
                <a:gd name="connsiteX29" fmla="*/ 740454 w 925691"/>
                <a:gd name="connsiteY29" fmla="*/ 180755 h 1092876"/>
                <a:gd name="connsiteX30" fmla="*/ 690829 w 925691"/>
                <a:gd name="connsiteY30" fmla="*/ 153704 h 1092876"/>
                <a:gd name="connsiteX31" fmla="*/ 576529 w 925691"/>
                <a:gd name="connsiteY31" fmla="*/ 172754 h 1092876"/>
                <a:gd name="connsiteX32" fmla="*/ 452609 w 925691"/>
                <a:gd name="connsiteY32" fmla="*/ 259813 h 109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25691" h="1092876">
                  <a:moveTo>
                    <a:pt x="327831" y="394782"/>
                  </a:moveTo>
                  <a:cubicBezTo>
                    <a:pt x="250612" y="486289"/>
                    <a:pt x="203597" y="575852"/>
                    <a:pt x="186766" y="663482"/>
                  </a:cubicBezTo>
                  <a:cubicBezTo>
                    <a:pt x="174889" y="725966"/>
                    <a:pt x="180575" y="773372"/>
                    <a:pt x="203816" y="805690"/>
                  </a:cubicBezTo>
                  <a:cubicBezTo>
                    <a:pt x="227057" y="838009"/>
                    <a:pt x="271824" y="860526"/>
                    <a:pt x="338118" y="873223"/>
                  </a:cubicBezTo>
                  <a:lnTo>
                    <a:pt x="694639" y="941231"/>
                  </a:lnTo>
                  <a:cubicBezTo>
                    <a:pt x="753570" y="952594"/>
                    <a:pt x="779221" y="978350"/>
                    <a:pt x="771601" y="1018479"/>
                  </a:cubicBezTo>
                  <a:cubicBezTo>
                    <a:pt x="767725" y="1045130"/>
                    <a:pt x="751284" y="1068304"/>
                    <a:pt x="727405" y="1080772"/>
                  </a:cubicBezTo>
                  <a:cubicBezTo>
                    <a:pt x="703469" y="1093469"/>
                    <a:pt x="672732" y="1096136"/>
                    <a:pt x="635203" y="1088773"/>
                  </a:cubicBezTo>
                  <a:lnTo>
                    <a:pt x="263728" y="1017717"/>
                  </a:lnTo>
                  <a:cubicBezTo>
                    <a:pt x="201749" y="1005906"/>
                    <a:pt x="153810" y="987904"/>
                    <a:pt x="119901" y="963710"/>
                  </a:cubicBezTo>
                  <a:cubicBezTo>
                    <a:pt x="73276" y="930554"/>
                    <a:pt x="38071" y="883767"/>
                    <a:pt x="19126" y="829789"/>
                  </a:cubicBezTo>
                  <a:cubicBezTo>
                    <a:pt x="-1143" y="772458"/>
                    <a:pt x="-5420" y="710679"/>
                    <a:pt x="6744" y="651100"/>
                  </a:cubicBezTo>
                  <a:cubicBezTo>
                    <a:pt x="23127" y="565689"/>
                    <a:pt x="68723" y="468534"/>
                    <a:pt x="143523" y="359635"/>
                  </a:cubicBezTo>
                  <a:lnTo>
                    <a:pt x="107613" y="352777"/>
                  </a:lnTo>
                  <a:lnTo>
                    <a:pt x="90945" y="349538"/>
                  </a:lnTo>
                  <a:cubicBezTo>
                    <a:pt x="43129" y="340394"/>
                    <a:pt x="23127" y="315315"/>
                    <a:pt x="30937" y="274291"/>
                  </a:cubicBezTo>
                  <a:cubicBezTo>
                    <a:pt x="35395" y="249240"/>
                    <a:pt x="50749" y="227466"/>
                    <a:pt x="72847" y="214855"/>
                  </a:cubicBezTo>
                  <a:cubicBezTo>
                    <a:pt x="95859" y="200843"/>
                    <a:pt x="123387" y="196243"/>
                    <a:pt x="149714" y="201996"/>
                  </a:cubicBezTo>
                  <a:lnTo>
                    <a:pt x="167049" y="205235"/>
                  </a:lnTo>
                  <a:lnTo>
                    <a:pt x="260013" y="223046"/>
                  </a:lnTo>
                  <a:cubicBezTo>
                    <a:pt x="315630" y="162210"/>
                    <a:pt x="379800" y="109775"/>
                    <a:pt x="450513" y="67408"/>
                  </a:cubicBezTo>
                  <a:cubicBezTo>
                    <a:pt x="547735" y="8476"/>
                    <a:pt x="644443" y="-11840"/>
                    <a:pt x="740645" y="6448"/>
                  </a:cubicBezTo>
                  <a:cubicBezTo>
                    <a:pt x="804148" y="18573"/>
                    <a:pt x="852783" y="48043"/>
                    <a:pt x="886568" y="94840"/>
                  </a:cubicBezTo>
                  <a:cubicBezTo>
                    <a:pt x="920686" y="140893"/>
                    <a:pt x="933288" y="199415"/>
                    <a:pt x="921144" y="255431"/>
                  </a:cubicBezTo>
                  <a:cubicBezTo>
                    <a:pt x="904694" y="341347"/>
                    <a:pt x="852154" y="399544"/>
                    <a:pt x="763505" y="430024"/>
                  </a:cubicBezTo>
                  <a:cubicBezTo>
                    <a:pt x="703307" y="450408"/>
                    <a:pt x="614029" y="449293"/>
                    <a:pt x="495662" y="426691"/>
                  </a:cubicBezTo>
                  <a:close/>
                  <a:moveTo>
                    <a:pt x="452609" y="259813"/>
                  </a:moveTo>
                  <a:lnTo>
                    <a:pt x="577005" y="283530"/>
                  </a:lnTo>
                  <a:cubicBezTo>
                    <a:pt x="683428" y="303913"/>
                    <a:pt x="742074" y="285530"/>
                    <a:pt x="752932" y="228380"/>
                  </a:cubicBezTo>
                  <a:cubicBezTo>
                    <a:pt x="756542" y="211426"/>
                    <a:pt x="751913" y="193757"/>
                    <a:pt x="740454" y="180755"/>
                  </a:cubicBezTo>
                  <a:cubicBezTo>
                    <a:pt x="727643" y="166134"/>
                    <a:pt x="710060" y="156552"/>
                    <a:pt x="690829" y="153704"/>
                  </a:cubicBezTo>
                  <a:cubicBezTo>
                    <a:pt x="657939" y="147351"/>
                    <a:pt x="619839" y="153704"/>
                    <a:pt x="576529" y="172754"/>
                  </a:cubicBezTo>
                  <a:cubicBezTo>
                    <a:pt x="530409" y="194233"/>
                    <a:pt x="488451" y="223703"/>
                    <a:pt x="452609" y="259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2EFE24-2F7D-32FE-8D3D-D669A504DDD7}"/>
                </a:ext>
              </a:extLst>
            </p:cNvPr>
            <p:cNvSpPr/>
            <p:nvPr/>
          </p:nvSpPr>
          <p:spPr>
            <a:xfrm>
              <a:off x="5503939" y="1682734"/>
              <a:ext cx="586724" cy="850258"/>
            </a:xfrm>
            <a:custGeom>
              <a:avLst/>
              <a:gdLst>
                <a:gd name="connsiteX0" fmla="*/ 190362 w 586724"/>
                <a:gd name="connsiteY0" fmla="*/ 699037 h 850258"/>
                <a:gd name="connsiteX1" fmla="*/ 257704 w 586724"/>
                <a:gd name="connsiteY1" fmla="*/ 711896 h 850258"/>
                <a:gd name="connsiteX2" fmla="*/ 328284 w 586724"/>
                <a:gd name="connsiteY2" fmla="*/ 784571 h 850258"/>
                <a:gd name="connsiteX3" fmla="*/ 288089 w 586724"/>
                <a:gd name="connsiteY3" fmla="*/ 840007 h 850258"/>
                <a:gd name="connsiteX4" fmla="*/ 204078 w 586724"/>
                <a:gd name="connsiteY4" fmla="*/ 846579 h 850258"/>
                <a:gd name="connsiteX5" fmla="*/ 88730 w 586724"/>
                <a:gd name="connsiteY5" fmla="*/ 824291 h 850258"/>
                <a:gd name="connsiteX6" fmla="*/ 17960 w 586724"/>
                <a:gd name="connsiteY6" fmla="*/ 787524 h 850258"/>
                <a:gd name="connsiteX7" fmla="*/ 1862 w 586724"/>
                <a:gd name="connsiteY7" fmla="*/ 721992 h 850258"/>
                <a:gd name="connsiteX8" fmla="*/ 33104 w 586724"/>
                <a:gd name="connsiteY8" fmla="*/ 659508 h 850258"/>
                <a:gd name="connsiteX9" fmla="*/ 414104 w 586724"/>
                <a:gd name="connsiteY9" fmla="*/ 71721 h 850258"/>
                <a:gd name="connsiteX10" fmla="*/ 424487 w 586724"/>
                <a:gd name="connsiteY10" fmla="*/ 55718 h 850258"/>
                <a:gd name="connsiteX11" fmla="*/ 532500 w 586724"/>
                <a:gd name="connsiteY11" fmla="*/ 1902 h 850258"/>
                <a:gd name="connsiteX12" fmla="*/ 574886 w 586724"/>
                <a:gd name="connsiteY12" fmla="*/ 28668 h 850258"/>
                <a:gd name="connsiteX13" fmla="*/ 585554 w 586724"/>
                <a:gd name="connsiteY13" fmla="*/ 75245 h 850258"/>
                <a:gd name="connsiteX14" fmla="*/ 567647 w 586724"/>
                <a:gd name="connsiteY14" fmla="*/ 116964 h 850258"/>
                <a:gd name="connsiteX15" fmla="*/ 557265 w 586724"/>
                <a:gd name="connsiteY15" fmla="*/ 132966 h 85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6724" h="850258">
                  <a:moveTo>
                    <a:pt x="190362" y="699037"/>
                  </a:moveTo>
                  <a:lnTo>
                    <a:pt x="257704" y="711896"/>
                  </a:lnTo>
                  <a:cubicBezTo>
                    <a:pt x="311996" y="722307"/>
                    <a:pt x="335523" y="746538"/>
                    <a:pt x="328284" y="784571"/>
                  </a:cubicBezTo>
                  <a:cubicBezTo>
                    <a:pt x="324769" y="808517"/>
                    <a:pt x="309758" y="829225"/>
                    <a:pt x="288089" y="840007"/>
                  </a:cubicBezTo>
                  <a:cubicBezTo>
                    <a:pt x="266305" y="850866"/>
                    <a:pt x="238301" y="853056"/>
                    <a:pt x="204078" y="846579"/>
                  </a:cubicBezTo>
                  <a:lnTo>
                    <a:pt x="88730" y="824291"/>
                  </a:lnTo>
                  <a:cubicBezTo>
                    <a:pt x="61565" y="820690"/>
                    <a:pt x="36524" y="807679"/>
                    <a:pt x="17960" y="787524"/>
                  </a:cubicBezTo>
                  <a:cubicBezTo>
                    <a:pt x="2539" y="769455"/>
                    <a:pt x="-3434" y="745157"/>
                    <a:pt x="1862" y="721992"/>
                  </a:cubicBezTo>
                  <a:cubicBezTo>
                    <a:pt x="4463" y="708781"/>
                    <a:pt x="14883" y="687960"/>
                    <a:pt x="33104" y="659508"/>
                  </a:cubicBezTo>
                  <a:lnTo>
                    <a:pt x="414104" y="71721"/>
                  </a:lnTo>
                  <a:lnTo>
                    <a:pt x="424487" y="55718"/>
                  </a:lnTo>
                  <a:cubicBezTo>
                    <a:pt x="453319" y="11589"/>
                    <a:pt x="489323" y="-6356"/>
                    <a:pt x="532500" y="1902"/>
                  </a:cubicBezTo>
                  <a:cubicBezTo>
                    <a:pt x="549626" y="4836"/>
                    <a:pt x="564876" y="14466"/>
                    <a:pt x="574886" y="28668"/>
                  </a:cubicBezTo>
                  <a:cubicBezTo>
                    <a:pt x="584954" y="41945"/>
                    <a:pt x="588841" y="58909"/>
                    <a:pt x="585554" y="75245"/>
                  </a:cubicBezTo>
                  <a:cubicBezTo>
                    <a:pt x="582259" y="90151"/>
                    <a:pt x="576182" y="104305"/>
                    <a:pt x="567647" y="116964"/>
                  </a:cubicBezTo>
                  <a:lnTo>
                    <a:pt x="557265" y="13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3F39DA-7020-C660-A925-6187985732ED}"/>
                </a:ext>
              </a:extLst>
            </p:cNvPr>
            <p:cNvSpPr/>
            <p:nvPr/>
          </p:nvSpPr>
          <p:spPr>
            <a:xfrm>
              <a:off x="5879341" y="2107151"/>
              <a:ext cx="535858" cy="501239"/>
            </a:xfrm>
            <a:custGeom>
              <a:avLst/>
              <a:gdLst>
                <a:gd name="connsiteX0" fmla="*/ 357885 w 535858"/>
                <a:gd name="connsiteY0" fmla="*/ 5443 h 501239"/>
                <a:gd name="connsiteX1" fmla="*/ 499522 w 535858"/>
                <a:gd name="connsiteY1" fmla="*/ 93645 h 501239"/>
                <a:gd name="connsiteX2" fmla="*/ 530859 w 535858"/>
                <a:gd name="connsiteY2" fmla="*/ 255093 h 501239"/>
                <a:gd name="connsiteX3" fmla="*/ 473709 w 535858"/>
                <a:gd name="connsiteY3" fmla="*/ 385396 h 501239"/>
                <a:gd name="connsiteX4" fmla="*/ 371696 w 535858"/>
                <a:gd name="connsiteY4" fmla="*/ 477883 h 501239"/>
                <a:gd name="connsiteX5" fmla="*/ 295496 w 535858"/>
                <a:gd name="connsiteY5" fmla="*/ 500934 h 501239"/>
                <a:gd name="connsiteX6" fmla="*/ 193864 w 535858"/>
                <a:gd name="connsiteY6" fmla="*/ 491409 h 501239"/>
                <a:gd name="connsiteX7" fmla="*/ 57562 w 535858"/>
                <a:gd name="connsiteY7" fmla="*/ 439498 h 501239"/>
                <a:gd name="connsiteX8" fmla="*/ 4984 w 535858"/>
                <a:gd name="connsiteY8" fmla="*/ 248998 h 501239"/>
                <a:gd name="connsiteX9" fmla="*/ 133095 w 535858"/>
                <a:gd name="connsiteY9" fmla="*/ 54783 h 501239"/>
                <a:gd name="connsiteX10" fmla="*/ 357885 w 535858"/>
                <a:gd name="connsiteY10" fmla="*/ 5443 h 501239"/>
                <a:gd name="connsiteX11" fmla="*/ 316451 w 535858"/>
                <a:gd name="connsiteY11" fmla="*/ 138793 h 501239"/>
                <a:gd name="connsiteX12" fmla="*/ 221201 w 535858"/>
                <a:gd name="connsiteY12" fmla="*/ 169083 h 501239"/>
                <a:gd name="connsiteX13" fmla="*/ 162337 w 535858"/>
                <a:gd name="connsiteY13" fmla="*/ 264809 h 501239"/>
                <a:gd name="connsiteX14" fmla="*/ 231488 w 535858"/>
                <a:gd name="connsiteY14" fmla="*/ 355106 h 501239"/>
                <a:gd name="connsiteX15" fmla="*/ 312260 w 535858"/>
                <a:gd name="connsiteY15" fmla="*/ 339295 h 501239"/>
                <a:gd name="connsiteX16" fmla="*/ 377411 w 535858"/>
                <a:gd name="connsiteY16" fmla="*/ 234520 h 501239"/>
                <a:gd name="connsiteX17" fmla="*/ 367886 w 535858"/>
                <a:gd name="connsiteY17" fmla="*/ 171464 h 501239"/>
                <a:gd name="connsiteX18" fmla="*/ 316070 w 535858"/>
                <a:gd name="connsiteY18" fmla="*/ 139079 h 50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58" h="501239">
                  <a:moveTo>
                    <a:pt x="357885" y="5443"/>
                  </a:moveTo>
                  <a:cubicBezTo>
                    <a:pt x="419921" y="17254"/>
                    <a:pt x="467137" y="46658"/>
                    <a:pt x="499522" y="93645"/>
                  </a:cubicBezTo>
                  <a:cubicBezTo>
                    <a:pt x="532012" y="140746"/>
                    <a:pt x="543375" y="199258"/>
                    <a:pt x="530859" y="255093"/>
                  </a:cubicBezTo>
                  <a:cubicBezTo>
                    <a:pt x="521629" y="302204"/>
                    <a:pt x="502113" y="346695"/>
                    <a:pt x="473709" y="385396"/>
                  </a:cubicBezTo>
                  <a:cubicBezTo>
                    <a:pt x="447287" y="423676"/>
                    <a:pt x="412368" y="455328"/>
                    <a:pt x="371696" y="477883"/>
                  </a:cubicBezTo>
                  <a:cubicBezTo>
                    <a:pt x="348084" y="490551"/>
                    <a:pt x="322176" y="498391"/>
                    <a:pt x="295496" y="500934"/>
                  </a:cubicBezTo>
                  <a:cubicBezTo>
                    <a:pt x="261349" y="502163"/>
                    <a:pt x="227183" y="498962"/>
                    <a:pt x="193864" y="491409"/>
                  </a:cubicBezTo>
                  <a:cubicBezTo>
                    <a:pt x="124018" y="478074"/>
                    <a:pt x="78583" y="460767"/>
                    <a:pt x="57562" y="439498"/>
                  </a:cubicBezTo>
                  <a:cubicBezTo>
                    <a:pt x="7841" y="389206"/>
                    <a:pt x="-9685" y="325703"/>
                    <a:pt x="4984" y="248998"/>
                  </a:cubicBezTo>
                  <a:cubicBezTo>
                    <a:pt x="19366" y="169483"/>
                    <a:pt x="65658" y="99312"/>
                    <a:pt x="133095" y="54783"/>
                  </a:cubicBezTo>
                  <a:cubicBezTo>
                    <a:pt x="197884" y="7748"/>
                    <a:pt x="279351" y="-10130"/>
                    <a:pt x="357885" y="5443"/>
                  </a:cubicBezTo>
                  <a:close/>
                  <a:moveTo>
                    <a:pt x="316451" y="138793"/>
                  </a:moveTo>
                  <a:cubicBezTo>
                    <a:pt x="284704" y="132821"/>
                    <a:pt x="252948" y="142918"/>
                    <a:pt x="221201" y="169083"/>
                  </a:cubicBezTo>
                  <a:cubicBezTo>
                    <a:pt x="190674" y="192848"/>
                    <a:pt x="169776" y="226843"/>
                    <a:pt x="162337" y="264809"/>
                  </a:cubicBezTo>
                  <a:cubicBezTo>
                    <a:pt x="152936" y="314406"/>
                    <a:pt x="175986" y="344505"/>
                    <a:pt x="231488" y="355106"/>
                  </a:cubicBezTo>
                  <a:cubicBezTo>
                    <a:pt x="263940" y="361459"/>
                    <a:pt x="290858" y="356182"/>
                    <a:pt x="312260" y="339295"/>
                  </a:cubicBezTo>
                  <a:cubicBezTo>
                    <a:pt x="346426" y="313853"/>
                    <a:pt x="369705" y="276420"/>
                    <a:pt x="377411" y="234520"/>
                  </a:cubicBezTo>
                  <a:cubicBezTo>
                    <a:pt x="382688" y="213069"/>
                    <a:pt x="379269" y="190400"/>
                    <a:pt x="367886" y="171464"/>
                  </a:cubicBezTo>
                  <a:cubicBezTo>
                    <a:pt x="356094" y="153700"/>
                    <a:pt x="337206" y="141898"/>
                    <a:pt x="316070" y="139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1AABB02-DC6C-B79B-B9B1-19F46CF89E36}"/>
                </a:ext>
              </a:extLst>
            </p:cNvPr>
            <p:cNvSpPr/>
            <p:nvPr/>
          </p:nvSpPr>
          <p:spPr>
            <a:xfrm>
              <a:off x="6409627" y="2197387"/>
              <a:ext cx="623206" cy="560900"/>
            </a:xfrm>
            <a:custGeom>
              <a:avLst/>
              <a:gdLst>
                <a:gd name="connsiteX0" fmla="*/ 457392 w 623206"/>
                <a:gd name="connsiteY0" fmla="*/ 408413 h 560900"/>
                <a:gd name="connsiteX1" fmla="*/ 531687 w 623206"/>
                <a:gd name="connsiteY1" fmla="*/ 422605 h 560900"/>
                <a:gd name="connsiteX2" fmla="*/ 592076 w 623206"/>
                <a:gd name="connsiteY2" fmla="*/ 447751 h 560900"/>
                <a:gd name="connsiteX3" fmla="*/ 602363 w 623206"/>
                <a:gd name="connsiteY3" fmla="*/ 494614 h 560900"/>
                <a:gd name="connsiteX4" fmla="*/ 562167 w 623206"/>
                <a:gd name="connsiteY4" fmla="*/ 550335 h 560900"/>
                <a:gd name="connsiteX5" fmla="*/ 478062 w 623206"/>
                <a:gd name="connsiteY5" fmla="*/ 557193 h 560900"/>
                <a:gd name="connsiteX6" fmla="*/ 363762 w 623206"/>
                <a:gd name="connsiteY6" fmla="*/ 535286 h 560900"/>
                <a:gd name="connsiteX7" fmla="*/ 299849 w 623206"/>
                <a:gd name="connsiteY7" fmla="*/ 479945 h 560900"/>
                <a:gd name="connsiteX8" fmla="*/ 203456 w 623206"/>
                <a:gd name="connsiteY8" fmla="*/ 504711 h 560900"/>
                <a:gd name="connsiteX9" fmla="*/ 109825 w 623206"/>
                <a:gd name="connsiteY9" fmla="*/ 486803 h 560900"/>
                <a:gd name="connsiteX10" fmla="*/ 22957 w 623206"/>
                <a:gd name="connsiteY10" fmla="*/ 433654 h 560900"/>
                <a:gd name="connsiteX11" fmla="*/ 2764 w 623206"/>
                <a:gd name="connsiteY11" fmla="*/ 337452 h 560900"/>
                <a:gd name="connsiteX12" fmla="*/ 33149 w 623206"/>
                <a:gd name="connsiteY12" fmla="*/ 268871 h 560900"/>
                <a:gd name="connsiteX13" fmla="*/ 160974 w 623206"/>
                <a:gd name="connsiteY13" fmla="*/ 71513 h 560900"/>
                <a:gd name="connsiteX14" fmla="*/ 278037 w 623206"/>
                <a:gd name="connsiteY14" fmla="*/ 1505 h 560900"/>
                <a:gd name="connsiteX15" fmla="*/ 321471 w 623206"/>
                <a:gd name="connsiteY15" fmla="*/ 28079 h 560900"/>
                <a:gd name="connsiteX16" fmla="*/ 332424 w 623206"/>
                <a:gd name="connsiteY16" fmla="*/ 75038 h 560900"/>
                <a:gd name="connsiteX17" fmla="*/ 313374 w 623206"/>
                <a:gd name="connsiteY17" fmla="*/ 117329 h 560900"/>
                <a:gd name="connsiteX18" fmla="*/ 302992 w 623206"/>
                <a:gd name="connsiteY18" fmla="*/ 133236 h 560900"/>
                <a:gd name="connsiteX19" fmla="*/ 204218 w 623206"/>
                <a:gd name="connsiteY19" fmla="*/ 285636 h 560900"/>
                <a:gd name="connsiteX20" fmla="*/ 193455 w 623206"/>
                <a:gd name="connsiteY20" fmla="*/ 303542 h 560900"/>
                <a:gd name="connsiteX21" fmla="*/ 182310 w 623206"/>
                <a:gd name="connsiteY21" fmla="*/ 327355 h 560900"/>
                <a:gd name="connsiteX22" fmla="*/ 213933 w 623206"/>
                <a:gd name="connsiteY22" fmla="*/ 363264 h 560900"/>
                <a:gd name="connsiteX23" fmla="*/ 331948 w 623206"/>
                <a:gd name="connsiteY23" fmla="*/ 319354 h 560900"/>
                <a:gd name="connsiteX24" fmla="*/ 449867 w 623206"/>
                <a:gd name="connsiteY24" fmla="*/ 137236 h 560900"/>
                <a:gd name="connsiteX25" fmla="*/ 568263 w 623206"/>
                <a:gd name="connsiteY25" fmla="*/ 66846 h 560900"/>
                <a:gd name="connsiteX26" fmla="*/ 611031 w 623206"/>
                <a:gd name="connsiteY26" fmla="*/ 93611 h 560900"/>
                <a:gd name="connsiteX27" fmla="*/ 622080 w 623206"/>
                <a:gd name="connsiteY27" fmla="*/ 140189 h 560900"/>
                <a:gd name="connsiteX28" fmla="*/ 593505 w 623206"/>
                <a:gd name="connsiteY28" fmla="*/ 198577 h 5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3206" h="560900">
                  <a:moveTo>
                    <a:pt x="457392" y="408413"/>
                  </a:moveTo>
                  <a:lnTo>
                    <a:pt x="531687" y="422605"/>
                  </a:lnTo>
                  <a:cubicBezTo>
                    <a:pt x="561215" y="428196"/>
                    <a:pt x="581341" y="436578"/>
                    <a:pt x="592076" y="447751"/>
                  </a:cubicBezTo>
                  <a:cubicBezTo>
                    <a:pt x="602810" y="458924"/>
                    <a:pt x="606240" y="474545"/>
                    <a:pt x="602363" y="494614"/>
                  </a:cubicBezTo>
                  <a:cubicBezTo>
                    <a:pt x="598857" y="518636"/>
                    <a:pt x="583856" y="539429"/>
                    <a:pt x="562167" y="550335"/>
                  </a:cubicBezTo>
                  <a:cubicBezTo>
                    <a:pt x="540355" y="561479"/>
                    <a:pt x="512256" y="563765"/>
                    <a:pt x="478062" y="557193"/>
                  </a:cubicBezTo>
                  <a:lnTo>
                    <a:pt x="363762" y="535286"/>
                  </a:lnTo>
                  <a:cubicBezTo>
                    <a:pt x="327881" y="528428"/>
                    <a:pt x="306583" y="509978"/>
                    <a:pt x="299849" y="479945"/>
                  </a:cubicBezTo>
                  <a:cubicBezTo>
                    <a:pt x="273265" y="502634"/>
                    <a:pt x="237689" y="511769"/>
                    <a:pt x="203456" y="504711"/>
                  </a:cubicBezTo>
                  <a:lnTo>
                    <a:pt x="109825" y="486803"/>
                  </a:lnTo>
                  <a:cubicBezTo>
                    <a:pt x="74944" y="481355"/>
                    <a:pt x="43683" y="462229"/>
                    <a:pt x="22957" y="433654"/>
                  </a:cubicBezTo>
                  <a:cubicBezTo>
                    <a:pt x="2755" y="405965"/>
                    <a:pt x="-4599" y="370932"/>
                    <a:pt x="2764" y="337452"/>
                  </a:cubicBezTo>
                  <a:cubicBezTo>
                    <a:pt x="8450" y="312867"/>
                    <a:pt x="18766" y="289598"/>
                    <a:pt x="33149" y="268871"/>
                  </a:cubicBezTo>
                  <a:lnTo>
                    <a:pt x="160974" y="71513"/>
                  </a:lnTo>
                  <a:cubicBezTo>
                    <a:pt x="196722" y="16773"/>
                    <a:pt x="235746" y="-6563"/>
                    <a:pt x="278037" y="1505"/>
                  </a:cubicBezTo>
                  <a:cubicBezTo>
                    <a:pt x="295410" y="4400"/>
                    <a:pt x="310983" y="13935"/>
                    <a:pt x="321471" y="28079"/>
                  </a:cubicBezTo>
                  <a:cubicBezTo>
                    <a:pt x="331872" y="41348"/>
                    <a:pt x="335882" y="58531"/>
                    <a:pt x="332424" y="75038"/>
                  </a:cubicBezTo>
                  <a:cubicBezTo>
                    <a:pt x="328852" y="90230"/>
                    <a:pt x="322385" y="104584"/>
                    <a:pt x="313374" y="117329"/>
                  </a:cubicBezTo>
                  <a:lnTo>
                    <a:pt x="302992" y="133236"/>
                  </a:lnTo>
                  <a:lnTo>
                    <a:pt x="204218" y="285636"/>
                  </a:lnTo>
                  <a:lnTo>
                    <a:pt x="193455" y="303542"/>
                  </a:lnTo>
                  <a:cubicBezTo>
                    <a:pt x="188778" y="310991"/>
                    <a:pt x="185034" y="318992"/>
                    <a:pt x="182310" y="327355"/>
                  </a:cubicBezTo>
                  <a:cubicBezTo>
                    <a:pt x="177738" y="346405"/>
                    <a:pt x="188283" y="358378"/>
                    <a:pt x="213933" y="363264"/>
                  </a:cubicBezTo>
                  <a:cubicBezTo>
                    <a:pt x="267016" y="373427"/>
                    <a:pt x="306354" y="358787"/>
                    <a:pt x="331948" y="319354"/>
                  </a:cubicBezTo>
                  <a:lnTo>
                    <a:pt x="449867" y="137236"/>
                  </a:lnTo>
                  <a:cubicBezTo>
                    <a:pt x="485177" y="81991"/>
                    <a:pt x="524639" y="58531"/>
                    <a:pt x="568263" y="66846"/>
                  </a:cubicBezTo>
                  <a:cubicBezTo>
                    <a:pt x="585475" y="69818"/>
                    <a:pt x="600829" y="79429"/>
                    <a:pt x="611031" y="93611"/>
                  </a:cubicBezTo>
                  <a:cubicBezTo>
                    <a:pt x="621289" y="106803"/>
                    <a:pt x="625328" y="123796"/>
                    <a:pt x="622080" y="140189"/>
                  </a:cubicBezTo>
                  <a:cubicBezTo>
                    <a:pt x="615936" y="161134"/>
                    <a:pt x="606268" y="180879"/>
                    <a:pt x="593505" y="19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ED0B000-8CEB-7108-6635-141F0B6A75D5}"/>
                </a:ext>
              </a:extLst>
            </p:cNvPr>
            <p:cNvSpPr/>
            <p:nvPr/>
          </p:nvSpPr>
          <p:spPr>
            <a:xfrm>
              <a:off x="7050337" y="2017072"/>
              <a:ext cx="837957" cy="859392"/>
            </a:xfrm>
            <a:custGeom>
              <a:avLst/>
              <a:gdLst>
                <a:gd name="connsiteX0" fmla="*/ 436665 w 837957"/>
                <a:gd name="connsiteY0" fmla="*/ 707123 h 859392"/>
                <a:gd name="connsiteX1" fmla="*/ 509721 w 837957"/>
                <a:gd name="connsiteY1" fmla="*/ 721125 h 859392"/>
                <a:gd name="connsiteX2" fmla="*/ 580207 w 837957"/>
                <a:gd name="connsiteY2" fmla="*/ 793706 h 859392"/>
                <a:gd name="connsiteX3" fmla="*/ 539725 w 837957"/>
                <a:gd name="connsiteY3" fmla="*/ 849141 h 859392"/>
                <a:gd name="connsiteX4" fmla="*/ 456095 w 837957"/>
                <a:gd name="connsiteY4" fmla="*/ 855713 h 859392"/>
                <a:gd name="connsiteX5" fmla="*/ 369513 w 837957"/>
                <a:gd name="connsiteY5" fmla="*/ 839235 h 859392"/>
                <a:gd name="connsiteX6" fmla="*/ 304267 w 837957"/>
                <a:gd name="connsiteY6" fmla="*/ 784181 h 859392"/>
                <a:gd name="connsiteX7" fmla="*/ 209017 w 837957"/>
                <a:gd name="connsiteY7" fmla="*/ 808469 h 859392"/>
                <a:gd name="connsiteX8" fmla="*/ 127578 w 837957"/>
                <a:gd name="connsiteY8" fmla="*/ 792944 h 859392"/>
                <a:gd name="connsiteX9" fmla="*/ 22803 w 837957"/>
                <a:gd name="connsiteY9" fmla="*/ 722459 h 859392"/>
                <a:gd name="connsiteX10" fmla="*/ 4896 w 837957"/>
                <a:gd name="connsiteY10" fmla="*/ 584822 h 859392"/>
                <a:gd name="connsiteX11" fmla="*/ 131674 w 837957"/>
                <a:gd name="connsiteY11" fmla="*/ 378416 h 859392"/>
                <a:gd name="connsiteX12" fmla="*/ 339986 w 837957"/>
                <a:gd name="connsiteY12" fmla="*/ 315836 h 859392"/>
                <a:gd name="connsiteX13" fmla="*/ 453047 w 837957"/>
                <a:gd name="connsiteY13" fmla="*/ 395275 h 859392"/>
                <a:gd name="connsiteX14" fmla="*/ 663264 w 837957"/>
                <a:gd name="connsiteY14" fmla="*/ 71901 h 859392"/>
                <a:gd name="connsiteX15" fmla="*/ 782327 w 837957"/>
                <a:gd name="connsiteY15" fmla="*/ 1607 h 859392"/>
                <a:gd name="connsiteX16" fmla="*/ 825761 w 837957"/>
                <a:gd name="connsiteY16" fmla="*/ 28181 h 859392"/>
                <a:gd name="connsiteX17" fmla="*/ 836715 w 837957"/>
                <a:gd name="connsiteY17" fmla="*/ 75140 h 859392"/>
                <a:gd name="connsiteX18" fmla="*/ 818522 w 837957"/>
                <a:gd name="connsiteY18" fmla="*/ 118193 h 859392"/>
                <a:gd name="connsiteX19" fmla="*/ 807568 w 837957"/>
                <a:gd name="connsiteY19" fmla="*/ 134004 h 859392"/>
                <a:gd name="connsiteX20" fmla="*/ 201397 w 837957"/>
                <a:gd name="connsiteY20" fmla="*/ 665499 h 859392"/>
                <a:gd name="connsiteX21" fmla="*/ 225686 w 837957"/>
                <a:gd name="connsiteY21" fmla="*/ 670166 h 859392"/>
                <a:gd name="connsiteX22" fmla="*/ 290837 w 837957"/>
                <a:gd name="connsiteY22" fmla="*/ 646068 h 859392"/>
                <a:gd name="connsiteX23" fmla="*/ 361512 w 837957"/>
                <a:gd name="connsiteY23" fmla="*/ 536626 h 859392"/>
                <a:gd name="connsiteX24" fmla="*/ 376847 w 837957"/>
                <a:gd name="connsiteY24" fmla="*/ 505003 h 859392"/>
                <a:gd name="connsiteX25" fmla="*/ 366751 w 837957"/>
                <a:gd name="connsiteY25" fmla="*/ 469189 h 859392"/>
                <a:gd name="connsiteX26" fmla="*/ 328651 w 837957"/>
                <a:gd name="connsiteY26" fmla="*/ 447948 h 859392"/>
                <a:gd name="connsiteX27" fmla="*/ 224733 w 837957"/>
                <a:gd name="connsiteY27" fmla="*/ 486048 h 859392"/>
                <a:gd name="connsiteX28" fmla="*/ 158058 w 837957"/>
                <a:gd name="connsiteY28" fmla="*/ 598348 h 859392"/>
                <a:gd name="connsiteX29" fmla="*/ 201397 w 837957"/>
                <a:gd name="connsiteY29" fmla="*/ 665499 h 85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7957" h="859392">
                  <a:moveTo>
                    <a:pt x="436665" y="707123"/>
                  </a:moveTo>
                  <a:lnTo>
                    <a:pt x="509721" y="721125"/>
                  </a:lnTo>
                  <a:cubicBezTo>
                    <a:pt x="564014" y="731536"/>
                    <a:pt x="587512" y="755730"/>
                    <a:pt x="580207" y="793706"/>
                  </a:cubicBezTo>
                  <a:cubicBezTo>
                    <a:pt x="576739" y="817756"/>
                    <a:pt x="561575" y="838521"/>
                    <a:pt x="539725" y="849141"/>
                  </a:cubicBezTo>
                  <a:cubicBezTo>
                    <a:pt x="517751" y="860000"/>
                    <a:pt x="489881" y="862190"/>
                    <a:pt x="456095" y="855713"/>
                  </a:cubicBezTo>
                  <a:lnTo>
                    <a:pt x="369513" y="839235"/>
                  </a:lnTo>
                  <a:cubicBezTo>
                    <a:pt x="338900" y="835149"/>
                    <a:pt x="313449" y="813670"/>
                    <a:pt x="304267" y="784181"/>
                  </a:cubicBezTo>
                  <a:cubicBezTo>
                    <a:pt x="271692" y="806374"/>
                    <a:pt x="239783" y="814375"/>
                    <a:pt x="209017" y="808469"/>
                  </a:cubicBezTo>
                  <a:lnTo>
                    <a:pt x="127578" y="792944"/>
                  </a:lnTo>
                  <a:cubicBezTo>
                    <a:pt x="83801" y="786476"/>
                    <a:pt x="45292" y="760568"/>
                    <a:pt x="22803" y="722459"/>
                  </a:cubicBezTo>
                  <a:cubicBezTo>
                    <a:pt x="515" y="684359"/>
                    <a:pt x="-5457" y="638477"/>
                    <a:pt x="4896" y="584822"/>
                  </a:cubicBezTo>
                  <a:cubicBezTo>
                    <a:pt x="20336" y="502774"/>
                    <a:pt x="65466" y="429289"/>
                    <a:pt x="131674" y="378416"/>
                  </a:cubicBezTo>
                  <a:cubicBezTo>
                    <a:pt x="200444" y="323361"/>
                    <a:pt x="269882" y="302501"/>
                    <a:pt x="339986" y="315836"/>
                  </a:cubicBezTo>
                  <a:cubicBezTo>
                    <a:pt x="388030" y="323152"/>
                    <a:pt x="429883" y="352546"/>
                    <a:pt x="453047" y="395275"/>
                  </a:cubicBezTo>
                  <a:lnTo>
                    <a:pt x="663264" y="71901"/>
                  </a:lnTo>
                  <a:cubicBezTo>
                    <a:pt x="699078" y="16656"/>
                    <a:pt x="738769" y="-6775"/>
                    <a:pt x="782327" y="1607"/>
                  </a:cubicBezTo>
                  <a:cubicBezTo>
                    <a:pt x="799700" y="4502"/>
                    <a:pt x="815274" y="14037"/>
                    <a:pt x="825761" y="28181"/>
                  </a:cubicBezTo>
                  <a:cubicBezTo>
                    <a:pt x="836162" y="41450"/>
                    <a:pt x="840172" y="58633"/>
                    <a:pt x="836715" y="75140"/>
                  </a:cubicBezTo>
                  <a:cubicBezTo>
                    <a:pt x="833352" y="90494"/>
                    <a:pt x="827190" y="105086"/>
                    <a:pt x="818522" y="118193"/>
                  </a:cubicBezTo>
                  <a:lnTo>
                    <a:pt x="807568" y="134004"/>
                  </a:lnTo>
                  <a:close/>
                  <a:moveTo>
                    <a:pt x="201397" y="665499"/>
                  </a:moveTo>
                  <a:lnTo>
                    <a:pt x="225686" y="670166"/>
                  </a:lnTo>
                  <a:cubicBezTo>
                    <a:pt x="255213" y="675757"/>
                    <a:pt x="276930" y="667718"/>
                    <a:pt x="290837" y="646068"/>
                  </a:cubicBezTo>
                  <a:lnTo>
                    <a:pt x="361512" y="536626"/>
                  </a:lnTo>
                  <a:cubicBezTo>
                    <a:pt x="368504" y="527110"/>
                    <a:pt x="373704" y="516385"/>
                    <a:pt x="376847" y="505003"/>
                  </a:cubicBezTo>
                  <a:cubicBezTo>
                    <a:pt x="379333" y="492144"/>
                    <a:pt x="375590" y="478857"/>
                    <a:pt x="366751" y="469189"/>
                  </a:cubicBezTo>
                  <a:cubicBezTo>
                    <a:pt x="356969" y="457816"/>
                    <a:pt x="343472" y="450282"/>
                    <a:pt x="328651" y="447948"/>
                  </a:cubicBezTo>
                  <a:cubicBezTo>
                    <a:pt x="295313" y="441595"/>
                    <a:pt x="260671" y="454301"/>
                    <a:pt x="224733" y="486048"/>
                  </a:cubicBezTo>
                  <a:cubicBezTo>
                    <a:pt x="190319" y="514756"/>
                    <a:pt x="166783" y="554390"/>
                    <a:pt x="158058" y="598348"/>
                  </a:cubicBezTo>
                  <a:cubicBezTo>
                    <a:pt x="151009" y="636324"/>
                    <a:pt x="165459" y="658708"/>
                    <a:pt x="201397" y="6654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E16A5D-D020-D3F0-B803-1B1CA29103ED}"/>
                </a:ext>
              </a:extLst>
            </p:cNvPr>
            <p:cNvSpPr/>
            <p:nvPr/>
          </p:nvSpPr>
          <p:spPr>
            <a:xfrm>
              <a:off x="2557070" y="95192"/>
              <a:ext cx="7074939" cy="6671486"/>
            </a:xfrm>
            <a:custGeom>
              <a:avLst/>
              <a:gdLst>
                <a:gd name="connsiteX0" fmla="*/ 5968157 w 7074939"/>
                <a:gd name="connsiteY0" fmla="*/ 1703363 h 6671486"/>
                <a:gd name="connsiteX1" fmla="*/ 5887099 w 7074939"/>
                <a:gd name="connsiteY1" fmla="*/ 1681837 h 6671486"/>
                <a:gd name="connsiteX2" fmla="*/ 5857476 w 7074939"/>
                <a:gd name="connsiteY2" fmla="*/ 1603541 h 6671486"/>
                <a:gd name="connsiteX3" fmla="*/ 2663210 w 7074939"/>
                <a:gd name="connsiteY3" fmla="*/ 160431 h 6671486"/>
                <a:gd name="connsiteX4" fmla="*/ 1220420 w 7074939"/>
                <a:gd name="connsiteY4" fmla="*/ 1602684 h 6671486"/>
                <a:gd name="connsiteX5" fmla="*/ 1190607 w 7074939"/>
                <a:gd name="connsiteY5" fmla="*/ 1681170 h 6671486"/>
                <a:gd name="connsiteX6" fmla="*/ 1109454 w 7074939"/>
                <a:gd name="connsiteY6" fmla="*/ 1702601 h 6671486"/>
                <a:gd name="connsiteX7" fmla="*/ 49359 w 7074939"/>
                <a:gd name="connsiteY7" fmla="*/ 3520267 h 6671486"/>
                <a:gd name="connsiteX8" fmla="*/ 400604 w 7074939"/>
                <a:gd name="connsiteY8" fmla="*/ 4156813 h 6671486"/>
                <a:gd name="connsiteX9" fmla="*/ 1262426 w 7074939"/>
                <a:gd name="connsiteY9" fmla="*/ 4616680 h 6671486"/>
                <a:gd name="connsiteX10" fmla="*/ 1262426 w 7074939"/>
                <a:gd name="connsiteY10" fmla="*/ 4616680 h 6671486"/>
                <a:gd name="connsiteX11" fmla="*/ 1866692 w 7074939"/>
                <a:gd name="connsiteY11" fmla="*/ 4933196 h 6671486"/>
                <a:gd name="connsiteX12" fmla="*/ 2219116 w 7074939"/>
                <a:gd name="connsiteY12" fmla="*/ 5685671 h 6671486"/>
                <a:gd name="connsiteX13" fmla="*/ 1957179 w 7074939"/>
                <a:gd name="connsiteY13" fmla="*/ 5685671 h 6671486"/>
                <a:gd name="connsiteX14" fmla="*/ 1852242 w 7074939"/>
                <a:gd name="connsiteY14" fmla="*/ 5790284 h 6671486"/>
                <a:gd name="connsiteX15" fmla="*/ 1870406 w 7074939"/>
                <a:gd name="connsiteY15" fmla="*/ 5849406 h 6671486"/>
                <a:gd name="connsiteX16" fmla="*/ 2411522 w 7074939"/>
                <a:gd name="connsiteY16" fmla="*/ 6645219 h 6671486"/>
                <a:gd name="connsiteX17" fmla="*/ 2494465 w 7074939"/>
                <a:gd name="connsiteY17" fmla="*/ 6661145 h 6671486"/>
                <a:gd name="connsiteX18" fmla="*/ 2520678 w 7074939"/>
                <a:gd name="connsiteY18" fmla="*/ 6611691 h 6671486"/>
                <a:gd name="connsiteX19" fmla="*/ 2520678 w 7074939"/>
                <a:gd name="connsiteY19" fmla="*/ 5686147 h 6671486"/>
                <a:gd name="connsiteX20" fmla="*/ 2123867 w 7074939"/>
                <a:gd name="connsiteY20" fmla="*/ 4770032 h 6671486"/>
                <a:gd name="connsiteX21" fmla="*/ 1262045 w 7074939"/>
                <a:gd name="connsiteY21" fmla="*/ 4310165 h 6671486"/>
                <a:gd name="connsiteX22" fmla="*/ 1262045 w 7074939"/>
                <a:gd name="connsiteY22" fmla="*/ 4310165 h 6671486"/>
                <a:gd name="connsiteX23" fmla="*/ 657779 w 7074939"/>
                <a:gd name="connsiteY23" fmla="*/ 3993745 h 6671486"/>
                <a:gd name="connsiteX24" fmla="*/ 552813 w 7074939"/>
                <a:gd name="connsiteY24" fmla="*/ 2414119 h 6671486"/>
                <a:gd name="connsiteX25" fmla="*/ 1185654 w 7074939"/>
                <a:gd name="connsiteY25" fmla="*/ 1995876 h 6671486"/>
                <a:gd name="connsiteX26" fmla="*/ 1417492 w 7074939"/>
                <a:gd name="connsiteY26" fmla="*/ 1934725 h 6671486"/>
                <a:gd name="connsiteX27" fmla="*/ 1502551 w 7074939"/>
                <a:gd name="connsiteY27" fmla="*/ 1710316 h 6671486"/>
                <a:gd name="connsiteX28" fmla="*/ 1821067 w 7074939"/>
                <a:gd name="connsiteY28" fmla="*/ 1143484 h 6671486"/>
                <a:gd name="connsiteX29" fmla="*/ 2288935 w 7074939"/>
                <a:gd name="connsiteY29" fmla="*/ 697333 h 6671486"/>
                <a:gd name="connsiteX30" fmla="*/ 5323867 w 7074939"/>
                <a:gd name="connsiteY30" fmla="*/ 1234809 h 6671486"/>
                <a:gd name="connsiteX31" fmla="*/ 5575631 w 7074939"/>
                <a:gd name="connsiteY31" fmla="*/ 1711174 h 6671486"/>
                <a:gd name="connsiteX32" fmla="*/ 5659927 w 7074939"/>
                <a:gd name="connsiteY32" fmla="*/ 1934821 h 6671486"/>
                <a:gd name="connsiteX33" fmla="*/ 5891099 w 7074939"/>
                <a:gd name="connsiteY33" fmla="*/ 1995971 h 6671486"/>
                <a:gd name="connsiteX34" fmla="*/ 6772924 w 7074939"/>
                <a:gd name="connsiteY34" fmla="*/ 3144686 h 6671486"/>
                <a:gd name="connsiteX35" fmla="*/ 6681579 w 7074939"/>
                <a:gd name="connsiteY35" fmla="*/ 3649987 h 6671486"/>
                <a:gd name="connsiteX36" fmla="*/ 6481554 w 7074939"/>
                <a:gd name="connsiteY36" fmla="*/ 4028130 h 6671486"/>
                <a:gd name="connsiteX37" fmla="*/ 6371826 w 7074939"/>
                <a:gd name="connsiteY37" fmla="*/ 4178339 h 6671486"/>
                <a:gd name="connsiteX38" fmla="*/ 6220379 w 7074939"/>
                <a:gd name="connsiteY38" fmla="*/ 4328263 h 6671486"/>
                <a:gd name="connsiteX39" fmla="*/ 5944154 w 7074939"/>
                <a:gd name="connsiteY39" fmla="*/ 4436943 h 6671486"/>
                <a:gd name="connsiteX40" fmla="*/ 5843665 w 7074939"/>
                <a:gd name="connsiteY40" fmla="*/ 4428752 h 6671486"/>
                <a:gd name="connsiteX41" fmla="*/ 5805565 w 7074939"/>
                <a:gd name="connsiteY41" fmla="*/ 4421417 h 6671486"/>
                <a:gd name="connsiteX42" fmla="*/ 6039404 w 7074939"/>
                <a:gd name="connsiteY42" fmla="*/ 4060229 h 6671486"/>
                <a:gd name="connsiteX43" fmla="*/ 6067407 w 7074939"/>
                <a:gd name="connsiteY43" fmla="*/ 4003079 h 6671486"/>
                <a:gd name="connsiteX44" fmla="*/ 6056739 w 7074939"/>
                <a:gd name="connsiteY44" fmla="*/ 3957359 h 6671486"/>
                <a:gd name="connsiteX45" fmla="*/ 6014829 w 7074939"/>
                <a:gd name="connsiteY45" fmla="*/ 3931261 h 6671486"/>
                <a:gd name="connsiteX46" fmla="*/ 5920817 w 7074939"/>
                <a:gd name="connsiteY46" fmla="*/ 3965836 h 6671486"/>
                <a:gd name="connsiteX47" fmla="*/ 5813947 w 7074939"/>
                <a:gd name="connsiteY47" fmla="*/ 3892875 h 6671486"/>
                <a:gd name="connsiteX48" fmla="*/ 5603254 w 7074939"/>
                <a:gd name="connsiteY48" fmla="*/ 3953835 h 6671486"/>
                <a:gd name="connsiteX49" fmla="*/ 5475905 w 7074939"/>
                <a:gd name="connsiteY49" fmla="*/ 4156717 h 6671486"/>
                <a:gd name="connsiteX50" fmla="*/ 5494955 w 7074939"/>
                <a:gd name="connsiteY50" fmla="*/ 4287020 h 6671486"/>
                <a:gd name="connsiteX51" fmla="*/ 5595920 w 7074939"/>
                <a:gd name="connsiteY51" fmla="*/ 4354933 h 6671486"/>
                <a:gd name="connsiteX52" fmla="*/ 5675930 w 7074939"/>
                <a:gd name="connsiteY52" fmla="*/ 4345408 h 6671486"/>
                <a:gd name="connsiteX53" fmla="*/ 5646783 w 7074939"/>
                <a:gd name="connsiteY53" fmla="*/ 4391033 h 6671486"/>
                <a:gd name="connsiteX54" fmla="*/ 5510576 w 7074939"/>
                <a:gd name="connsiteY54" fmla="*/ 4365029 h 6671486"/>
                <a:gd name="connsiteX55" fmla="*/ 5322838 w 7074939"/>
                <a:gd name="connsiteY55" fmla="*/ 4367887 h 6671486"/>
                <a:gd name="connsiteX56" fmla="*/ 5221301 w 7074939"/>
                <a:gd name="connsiteY56" fmla="*/ 4433609 h 6671486"/>
                <a:gd name="connsiteX57" fmla="*/ 5168819 w 7074939"/>
                <a:gd name="connsiteY57" fmla="*/ 4538384 h 6671486"/>
                <a:gd name="connsiteX58" fmla="*/ 5205014 w 7074939"/>
                <a:gd name="connsiteY58" fmla="*/ 4701548 h 6671486"/>
                <a:gd name="connsiteX59" fmla="*/ 5356556 w 7074939"/>
                <a:gd name="connsiteY59" fmla="*/ 4793083 h 6671486"/>
                <a:gd name="connsiteX60" fmla="*/ 5685169 w 7074939"/>
                <a:gd name="connsiteY60" fmla="*/ 4609536 h 6671486"/>
                <a:gd name="connsiteX61" fmla="*/ 5724317 w 7074939"/>
                <a:gd name="connsiteY61" fmla="*/ 4549433 h 6671486"/>
                <a:gd name="connsiteX62" fmla="*/ 5806232 w 7074939"/>
                <a:gd name="connsiteY62" fmla="*/ 4565054 h 6671486"/>
                <a:gd name="connsiteX63" fmla="*/ 5806232 w 7074939"/>
                <a:gd name="connsiteY63" fmla="*/ 4565054 h 6671486"/>
                <a:gd name="connsiteX64" fmla="*/ 5820233 w 7074939"/>
                <a:gd name="connsiteY64" fmla="*/ 4567531 h 6671486"/>
                <a:gd name="connsiteX65" fmla="*/ 5829758 w 7074939"/>
                <a:gd name="connsiteY65" fmla="*/ 4569245 h 6671486"/>
                <a:gd name="connsiteX66" fmla="*/ 5850047 w 7074939"/>
                <a:gd name="connsiteY66" fmla="*/ 4572103 h 6671486"/>
                <a:gd name="connsiteX67" fmla="*/ 6066074 w 7074939"/>
                <a:gd name="connsiteY67" fmla="*/ 4572103 h 6671486"/>
                <a:gd name="connsiteX68" fmla="*/ 6368016 w 7074939"/>
                <a:gd name="connsiteY68" fmla="*/ 4475519 h 6671486"/>
                <a:gd name="connsiteX69" fmla="*/ 6700058 w 7074939"/>
                <a:gd name="connsiteY69" fmla="*/ 4196723 h 6671486"/>
                <a:gd name="connsiteX70" fmla="*/ 7074867 w 7074939"/>
                <a:gd name="connsiteY70" fmla="*/ 3154592 h 6671486"/>
                <a:gd name="connsiteX71" fmla="*/ 5968157 w 7074939"/>
                <a:gd name="connsiteY71" fmla="*/ 1703363 h 6671486"/>
                <a:gd name="connsiteX72" fmla="*/ 5465142 w 7074939"/>
                <a:gd name="connsiteY72" fmla="*/ 4631158 h 6671486"/>
                <a:gd name="connsiteX73" fmla="*/ 5378369 w 7074939"/>
                <a:gd name="connsiteY73" fmla="*/ 4652018 h 6671486"/>
                <a:gd name="connsiteX74" fmla="*/ 5329124 w 7074939"/>
                <a:gd name="connsiteY74" fmla="*/ 4620871 h 6671486"/>
                <a:gd name="connsiteX75" fmla="*/ 5317314 w 7074939"/>
                <a:gd name="connsiteY75" fmla="*/ 4566102 h 6671486"/>
                <a:gd name="connsiteX76" fmla="*/ 5361605 w 7074939"/>
                <a:gd name="connsiteY76" fmla="*/ 4504285 h 6671486"/>
                <a:gd name="connsiteX77" fmla="*/ 5454569 w 7074939"/>
                <a:gd name="connsiteY77" fmla="*/ 4497046 h 6671486"/>
                <a:gd name="connsiteX78" fmla="*/ 5564201 w 7074939"/>
                <a:gd name="connsiteY78" fmla="*/ 4518001 h 6671486"/>
                <a:gd name="connsiteX79" fmla="*/ 5465142 w 7074939"/>
                <a:gd name="connsiteY79" fmla="*/ 4631158 h 6671486"/>
                <a:gd name="connsiteX80" fmla="*/ 5685740 w 7074939"/>
                <a:gd name="connsiteY80" fmla="*/ 4235870 h 6671486"/>
                <a:gd name="connsiteX81" fmla="*/ 5636401 w 7074939"/>
                <a:gd name="connsiteY81" fmla="*/ 4157479 h 6671486"/>
                <a:gd name="connsiteX82" fmla="*/ 5699456 w 7074939"/>
                <a:gd name="connsiteY82" fmla="*/ 4055181 h 6671486"/>
                <a:gd name="connsiteX83" fmla="*/ 5796612 w 7074939"/>
                <a:gd name="connsiteY83" fmla="*/ 4019558 h 6671486"/>
                <a:gd name="connsiteX84" fmla="*/ 5836331 w 7074939"/>
                <a:gd name="connsiteY84" fmla="*/ 4040227 h 6671486"/>
                <a:gd name="connsiteX85" fmla="*/ 5847094 w 7074939"/>
                <a:gd name="connsiteY85" fmla="*/ 4075184 h 6671486"/>
                <a:gd name="connsiteX86" fmla="*/ 5835759 w 7074939"/>
                <a:gd name="connsiteY86" fmla="*/ 4099949 h 6671486"/>
                <a:gd name="connsiteX87" fmla="*/ 5760511 w 7074939"/>
                <a:gd name="connsiteY87" fmla="*/ 4215582 h 6671486"/>
                <a:gd name="connsiteX88" fmla="*/ 5685740 w 7074939"/>
                <a:gd name="connsiteY88" fmla="*/ 4236251 h 66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74939" h="6671486">
                  <a:moveTo>
                    <a:pt x="5968157" y="1703363"/>
                  </a:moveTo>
                  <a:lnTo>
                    <a:pt x="5887099" y="1681837"/>
                  </a:lnTo>
                  <a:lnTo>
                    <a:pt x="5857476" y="1603541"/>
                  </a:lnTo>
                  <a:cubicBezTo>
                    <a:pt x="5373911" y="322964"/>
                    <a:pt x="3943780" y="-323138"/>
                    <a:pt x="2663210" y="160431"/>
                  </a:cubicBezTo>
                  <a:cubicBezTo>
                    <a:pt x="1997546" y="411796"/>
                    <a:pt x="1472033" y="937125"/>
                    <a:pt x="1220420" y="1602684"/>
                  </a:cubicBezTo>
                  <a:lnTo>
                    <a:pt x="1190607" y="1681170"/>
                  </a:lnTo>
                  <a:lnTo>
                    <a:pt x="1109454" y="1702601"/>
                  </a:lnTo>
                  <a:cubicBezTo>
                    <a:pt x="314783" y="1911799"/>
                    <a:pt x="-159838" y="2725596"/>
                    <a:pt x="49359" y="3520267"/>
                  </a:cubicBezTo>
                  <a:cubicBezTo>
                    <a:pt x="112002" y="3758230"/>
                    <a:pt x="232686" y="3976943"/>
                    <a:pt x="400604" y="4156813"/>
                  </a:cubicBezTo>
                  <a:cubicBezTo>
                    <a:pt x="628794" y="4401615"/>
                    <a:pt x="932032" y="4563416"/>
                    <a:pt x="1262426" y="4616680"/>
                  </a:cubicBezTo>
                  <a:lnTo>
                    <a:pt x="1262426" y="4616680"/>
                  </a:lnTo>
                  <a:cubicBezTo>
                    <a:pt x="1490330" y="4661200"/>
                    <a:pt x="1700318" y="4771195"/>
                    <a:pt x="1866692" y="4933196"/>
                  </a:cubicBezTo>
                  <a:cubicBezTo>
                    <a:pt x="2071841" y="5132763"/>
                    <a:pt x="2197152" y="5400311"/>
                    <a:pt x="2219116" y="5685671"/>
                  </a:cubicBezTo>
                  <a:lnTo>
                    <a:pt x="1957179" y="5685671"/>
                  </a:lnTo>
                  <a:cubicBezTo>
                    <a:pt x="1899315" y="5685585"/>
                    <a:pt x="1852328" y="5732419"/>
                    <a:pt x="1852242" y="5790284"/>
                  </a:cubicBezTo>
                  <a:cubicBezTo>
                    <a:pt x="1852213" y="5811372"/>
                    <a:pt x="1858538" y="5831975"/>
                    <a:pt x="1870406" y="5849406"/>
                  </a:cubicBezTo>
                  <a:lnTo>
                    <a:pt x="2411522" y="6645219"/>
                  </a:lnTo>
                  <a:cubicBezTo>
                    <a:pt x="2430029" y="6672518"/>
                    <a:pt x="2467167" y="6679652"/>
                    <a:pt x="2494465" y="6661145"/>
                  </a:cubicBezTo>
                  <a:cubicBezTo>
                    <a:pt x="2510867" y="6650029"/>
                    <a:pt x="2520688" y="6631503"/>
                    <a:pt x="2520678" y="6611691"/>
                  </a:cubicBezTo>
                  <a:lnTo>
                    <a:pt x="2520678" y="5686147"/>
                  </a:lnTo>
                  <a:cubicBezTo>
                    <a:pt x="2498494" y="5344038"/>
                    <a:pt x="2358248" y="5020235"/>
                    <a:pt x="2123867" y="4770032"/>
                  </a:cubicBezTo>
                  <a:cubicBezTo>
                    <a:pt x="1895676" y="4525231"/>
                    <a:pt x="1592438" y="4363429"/>
                    <a:pt x="1262045" y="4310165"/>
                  </a:cubicBezTo>
                  <a:lnTo>
                    <a:pt x="1262045" y="4310165"/>
                  </a:lnTo>
                  <a:cubicBezTo>
                    <a:pt x="1034149" y="4265655"/>
                    <a:pt x="824171" y="4155698"/>
                    <a:pt x="657779" y="3993745"/>
                  </a:cubicBezTo>
                  <a:cubicBezTo>
                    <a:pt x="226644" y="3570301"/>
                    <a:pt x="181498" y="2890893"/>
                    <a:pt x="552813" y="2414119"/>
                  </a:cubicBezTo>
                  <a:cubicBezTo>
                    <a:pt x="712604" y="2209531"/>
                    <a:pt x="934804" y="2062684"/>
                    <a:pt x="1185654" y="1995876"/>
                  </a:cubicBezTo>
                  <a:lnTo>
                    <a:pt x="1417492" y="1934725"/>
                  </a:lnTo>
                  <a:lnTo>
                    <a:pt x="1502551" y="1710316"/>
                  </a:lnTo>
                  <a:cubicBezTo>
                    <a:pt x="1579370" y="1506310"/>
                    <a:pt x="1686764" y="1315181"/>
                    <a:pt x="1821067" y="1143484"/>
                  </a:cubicBezTo>
                  <a:cubicBezTo>
                    <a:pt x="1954150" y="972491"/>
                    <a:pt x="2111808" y="822139"/>
                    <a:pt x="2288935" y="697333"/>
                  </a:cubicBezTo>
                  <a:cubicBezTo>
                    <a:pt x="3275430" y="7678"/>
                    <a:pt x="4634219" y="248314"/>
                    <a:pt x="5323867" y="1234809"/>
                  </a:cubicBezTo>
                  <a:cubicBezTo>
                    <a:pt x="5427175" y="1382571"/>
                    <a:pt x="5511738" y="1542581"/>
                    <a:pt x="5575631" y="1711174"/>
                  </a:cubicBezTo>
                  <a:lnTo>
                    <a:pt x="5659927" y="1934821"/>
                  </a:lnTo>
                  <a:lnTo>
                    <a:pt x="5891099" y="1995971"/>
                  </a:lnTo>
                  <a:cubicBezTo>
                    <a:pt x="6411212" y="2135065"/>
                    <a:pt x="6772962" y="2606295"/>
                    <a:pt x="6772924" y="3144686"/>
                  </a:cubicBezTo>
                  <a:cubicBezTo>
                    <a:pt x="6772924" y="3329090"/>
                    <a:pt x="6744349" y="3495111"/>
                    <a:pt x="6681579" y="3649987"/>
                  </a:cubicBezTo>
                  <a:cubicBezTo>
                    <a:pt x="6618810" y="3804864"/>
                    <a:pt x="6519654" y="3973837"/>
                    <a:pt x="6481554" y="4028130"/>
                  </a:cubicBezTo>
                  <a:cubicBezTo>
                    <a:pt x="6447512" y="4080003"/>
                    <a:pt x="6410888" y="4130133"/>
                    <a:pt x="6371826" y="4178339"/>
                  </a:cubicBezTo>
                  <a:cubicBezTo>
                    <a:pt x="6325840" y="4232660"/>
                    <a:pt x="6275157" y="4282829"/>
                    <a:pt x="6220379" y="4328263"/>
                  </a:cubicBezTo>
                  <a:cubicBezTo>
                    <a:pt x="6144179" y="4394271"/>
                    <a:pt x="6027402" y="4436943"/>
                    <a:pt x="5944154" y="4436943"/>
                  </a:cubicBezTo>
                  <a:cubicBezTo>
                    <a:pt x="5910454" y="4438086"/>
                    <a:pt x="5876736" y="4435343"/>
                    <a:pt x="5843665" y="4428752"/>
                  </a:cubicBezTo>
                  <a:lnTo>
                    <a:pt x="5805565" y="4421417"/>
                  </a:lnTo>
                  <a:lnTo>
                    <a:pt x="6039404" y="4060229"/>
                  </a:lnTo>
                  <a:cubicBezTo>
                    <a:pt x="6051977" y="4042941"/>
                    <a:pt x="6061454" y="4023606"/>
                    <a:pt x="6067407" y="4003079"/>
                  </a:cubicBezTo>
                  <a:cubicBezTo>
                    <a:pt x="6070665" y="3987010"/>
                    <a:pt x="6066769" y="3970323"/>
                    <a:pt x="6056739" y="3957359"/>
                  </a:cubicBezTo>
                  <a:cubicBezTo>
                    <a:pt x="6046738" y="3943500"/>
                    <a:pt x="6031679" y="3934128"/>
                    <a:pt x="6014829" y="3931261"/>
                  </a:cubicBezTo>
                  <a:cubicBezTo>
                    <a:pt x="5978444" y="3924336"/>
                    <a:pt x="5947106" y="3935861"/>
                    <a:pt x="5920817" y="3965836"/>
                  </a:cubicBezTo>
                  <a:cubicBezTo>
                    <a:pt x="5901767" y="3927165"/>
                    <a:pt x="5866144" y="3902848"/>
                    <a:pt x="5813947" y="3892875"/>
                  </a:cubicBezTo>
                  <a:cubicBezTo>
                    <a:pt x="5742957" y="3879350"/>
                    <a:pt x="5672720" y="3899666"/>
                    <a:pt x="5603254" y="3953835"/>
                  </a:cubicBezTo>
                  <a:cubicBezTo>
                    <a:pt x="5533788" y="4008004"/>
                    <a:pt x="5491335" y="4075631"/>
                    <a:pt x="5475905" y="4156717"/>
                  </a:cubicBezTo>
                  <a:cubicBezTo>
                    <a:pt x="5466313" y="4207010"/>
                    <a:pt x="5472666" y="4250444"/>
                    <a:pt x="5494955" y="4287020"/>
                  </a:cubicBezTo>
                  <a:cubicBezTo>
                    <a:pt x="5516805" y="4323577"/>
                    <a:pt x="5553829" y="4348475"/>
                    <a:pt x="5595920" y="4354933"/>
                  </a:cubicBezTo>
                  <a:cubicBezTo>
                    <a:pt x="5622961" y="4359152"/>
                    <a:pt x="5650641" y="4355857"/>
                    <a:pt x="5675930" y="4345408"/>
                  </a:cubicBezTo>
                  <a:lnTo>
                    <a:pt x="5646783" y="4391033"/>
                  </a:lnTo>
                  <a:lnTo>
                    <a:pt x="5510576" y="4365029"/>
                  </a:lnTo>
                  <a:cubicBezTo>
                    <a:pt x="5434947" y="4350551"/>
                    <a:pt x="5372368" y="4351504"/>
                    <a:pt x="5322838" y="4367887"/>
                  </a:cubicBezTo>
                  <a:cubicBezTo>
                    <a:pt x="5283805" y="4380479"/>
                    <a:pt x="5248781" y="4403148"/>
                    <a:pt x="5221301" y="4433609"/>
                  </a:cubicBezTo>
                  <a:cubicBezTo>
                    <a:pt x="5194375" y="4462956"/>
                    <a:pt x="5176191" y="4499246"/>
                    <a:pt x="5168819" y="4538384"/>
                  </a:cubicBezTo>
                  <a:cubicBezTo>
                    <a:pt x="5156570" y="4595448"/>
                    <a:pt x="5169791" y="4655018"/>
                    <a:pt x="5205014" y="4701548"/>
                  </a:cubicBezTo>
                  <a:cubicBezTo>
                    <a:pt x="5240761" y="4749868"/>
                    <a:pt x="5291281" y="4780386"/>
                    <a:pt x="5356556" y="4793083"/>
                  </a:cubicBezTo>
                  <a:cubicBezTo>
                    <a:pt x="5480762" y="4816828"/>
                    <a:pt x="5590300" y="4755650"/>
                    <a:pt x="5685169" y="4609536"/>
                  </a:cubicBezTo>
                  <a:lnTo>
                    <a:pt x="5724317" y="4549433"/>
                  </a:lnTo>
                  <a:lnTo>
                    <a:pt x="5806232" y="4565054"/>
                  </a:lnTo>
                  <a:lnTo>
                    <a:pt x="5806232" y="4565054"/>
                  </a:lnTo>
                  <a:lnTo>
                    <a:pt x="5820233" y="4567531"/>
                  </a:lnTo>
                  <a:lnTo>
                    <a:pt x="5829758" y="4569245"/>
                  </a:lnTo>
                  <a:cubicBezTo>
                    <a:pt x="5836464" y="4570588"/>
                    <a:pt x="5843236" y="4571541"/>
                    <a:pt x="5850047" y="4572103"/>
                  </a:cubicBezTo>
                  <a:cubicBezTo>
                    <a:pt x="5921703" y="4582171"/>
                    <a:pt x="5994417" y="4582171"/>
                    <a:pt x="6066074" y="4572103"/>
                  </a:cubicBezTo>
                  <a:cubicBezTo>
                    <a:pt x="6116842" y="4565340"/>
                    <a:pt x="6254192" y="4538575"/>
                    <a:pt x="6368016" y="4475519"/>
                  </a:cubicBezTo>
                  <a:cubicBezTo>
                    <a:pt x="6497747" y="4403510"/>
                    <a:pt x="6589472" y="4323786"/>
                    <a:pt x="6700058" y="4196723"/>
                  </a:cubicBezTo>
                  <a:cubicBezTo>
                    <a:pt x="6774543" y="4110998"/>
                    <a:pt x="7071533" y="3693707"/>
                    <a:pt x="7074867" y="3154592"/>
                  </a:cubicBezTo>
                  <a:cubicBezTo>
                    <a:pt x="7080086" y="2475069"/>
                    <a:pt x="6624848" y="1878118"/>
                    <a:pt x="5968157" y="1703363"/>
                  </a:cubicBezTo>
                  <a:close/>
                  <a:moveTo>
                    <a:pt x="5465142" y="4631158"/>
                  </a:moveTo>
                  <a:cubicBezTo>
                    <a:pt x="5440539" y="4650217"/>
                    <a:pt x="5408944" y="4657809"/>
                    <a:pt x="5378369" y="4652018"/>
                  </a:cubicBezTo>
                  <a:cubicBezTo>
                    <a:pt x="5358433" y="4648684"/>
                    <a:pt x="5340678" y="4637454"/>
                    <a:pt x="5329124" y="4620871"/>
                  </a:cubicBezTo>
                  <a:cubicBezTo>
                    <a:pt x="5317666" y="4605088"/>
                    <a:pt x="5313379" y="4585209"/>
                    <a:pt x="5317314" y="4566102"/>
                  </a:cubicBezTo>
                  <a:cubicBezTo>
                    <a:pt x="5321038" y="4539480"/>
                    <a:pt x="5337592" y="4516372"/>
                    <a:pt x="5361605" y="4504285"/>
                  </a:cubicBezTo>
                  <a:cubicBezTo>
                    <a:pt x="5385608" y="4492217"/>
                    <a:pt x="5416592" y="4489807"/>
                    <a:pt x="5454569" y="4497046"/>
                  </a:cubicBezTo>
                  <a:lnTo>
                    <a:pt x="5564201" y="4518001"/>
                  </a:lnTo>
                  <a:cubicBezTo>
                    <a:pt x="5525530" y="4573941"/>
                    <a:pt x="5492507" y="4611660"/>
                    <a:pt x="5465142" y="4631158"/>
                  </a:cubicBezTo>
                  <a:close/>
                  <a:moveTo>
                    <a:pt x="5685740" y="4235870"/>
                  </a:moveTo>
                  <a:cubicBezTo>
                    <a:pt x="5644402" y="4227936"/>
                    <a:pt x="5627952" y="4201799"/>
                    <a:pt x="5636401" y="4157479"/>
                  </a:cubicBezTo>
                  <a:cubicBezTo>
                    <a:pt x="5644955" y="4117113"/>
                    <a:pt x="5667243" y="4080965"/>
                    <a:pt x="5699456" y="4055181"/>
                  </a:cubicBezTo>
                  <a:cubicBezTo>
                    <a:pt x="5733813" y="4025653"/>
                    <a:pt x="5766198" y="4013776"/>
                    <a:pt x="5796612" y="4019558"/>
                  </a:cubicBezTo>
                  <a:cubicBezTo>
                    <a:pt x="5811766" y="4021882"/>
                    <a:pt x="5825730" y="4029149"/>
                    <a:pt x="5836331" y="4040227"/>
                  </a:cubicBezTo>
                  <a:cubicBezTo>
                    <a:pt x="5845465" y="4049390"/>
                    <a:pt x="5849485" y="4062468"/>
                    <a:pt x="5847094" y="4075184"/>
                  </a:cubicBezTo>
                  <a:cubicBezTo>
                    <a:pt x="5844865" y="4084061"/>
                    <a:pt x="5841017" y="4092452"/>
                    <a:pt x="5835759" y="4099949"/>
                  </a:cubicBezTo>
                  <a:lnTo>
                    <a:pt x="5760511" y="4215582"/>
                  </a:lnTo>
                  <a:cubicBezTo>
                    <a:pt x="5746538" y="4236280"/>
                    <a:pt x="5721621" y="4243176"/>
                    <a:pt x="5685740" y="4236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9ED9359-1CFE-E96C-2030-25DDA3C9F426}"/>
                </a:ext>
              </a:extLst>
            </p:cNvPr>
            <p:cNvSpPr/>
            <p:nvPr/>
          </p:nvSpPr>
          <p:spPr>
            <a:xfrm>
              <a:off x="3265039" y="2747553"/>
              <a:ext cx="914830" cy="1080009"/>
            </a:xfrm>
            <a:custGeom>
              <a:avLst/>
              <a:gdLst>
                <a:gd name="connsiteX0" fmla="*/ 18580 w 914830"/>
                <a:gd name="connsiteY0" fmla="*/ 820176 h 1080009"/>
                <a:gd name="connsiteX1" fmla="*/ 118116 w 914830"/>
                <a:gd name="connsiteY1" fmla="*/ 952478 h 1080009"/>
                <a:gd name="connsiteX2" fmla="*/ 260229 w 914830"/>
                <a:gd name="connsiteY2" fmla="*/ 1005913 h 1080009"/>
                <a:gd name="connsiteX3" fmla="*/ 627798 w 914830"/>
                <a:gd name="connsiteY3" fmla="*/ 1076113 h 1080009"/>
                <a:gd name="connsiteX4" fmla="*/ 718953 w 914830"/>
                <a:gd name="connsiteY4" fmla="*/ 1068207 h 1080009"/>
                <a:gd name="connsiteX5" fmla="*/ 762577 w 914830"/>
                <a:gd name="connsiteY5" fmla="*/ 1006580 h 1080009"/>
                <a:gd name="connsiteX6" fmla="*/ 686377 w 914830"/>
                <a:gd name="connsiteY6" fmla="*/ 930380 h 1080009"/>
                <a:gd name="connsiteX7" fmla="*/ 333952 w 914830"/>
                <a:gd name="connsiteY7" fmla="*/ 863133 h 1080009"/>
                <a:gd name="connsiteX8" fmla="*/ 201269 w 914830"/>
                <a:gd name="connsiteY8" fmla="*/ 796458 h 1080009"/>
                <a:gd name="connsiteX9" fmla="*/ 184410 w 914830"/>
                <a:gd name="connsiteY9" fmla="*/ 655965 h 1080009"/>
                <a:gd name="connsiteX10" fmla="*/ 324237 w 914830"/>
                <a:gd name="connsiteY10" fmla="*/ 390217 h 1080009"/>
                <a:gd name="connsiteX11" fmla="*/ 489686 w 914830"/>
                <a:gd name="connsiteY11" fmla="*/ 421745 h 1080009"/>
                <a:gd name="connsiteX12" fmla="*/ 754386 w 914830"/>
                <a:gd name="connsiteY12" fmla="*/ 425079 h 1080009"/>
                <a:gd name="connsiteX13" fmla="*/ 910119 w 914830"/>
                <a:gd name="connsiteY13" fmla="*/ 252486 h 1080009"/>
                <a:gd name="connsiteX14" fmla="*/ 876687 w 914830"/>
                <a:gd name="connsiteY14" fmla="*/ 93799 h 1080009"/>
                <a:gd name="connsiteX15" fmla="*/ 732478 w 914830"/>
                <a:gd name="connsiteY15" fmla="*/ 6455 h 1080009"/>
                <a:gd name="connsiteX16" fmla="*/ 445776 w 914830"/>
                <a:gd name="connsiteY16" fmla="*/ 66653 h 1080009"/>
                <a:gd name="connsiteX17" fmla="*/ 257562 w 914830"/>
                <a:gd name="connsiteY17" fmla="*/ 220482 h 1080009"/>
                <a:gd name="connsiteX18" fmla="*/ 165645 w 914830"/>
                <a:gd name="connsiteY18" fmla="*/ 202956 h 1080009"/>
                <a:gd name="connsiteX19" fmla="*/ 148501 w 914830"/>
                <a:gd name="connsiteY19" fmla="*/ 199622 h 1080009"/>
                <a:gd name="connsiteX20" fmla="*/ 72300 w 914830"/>
                <a:gd name="connsiteY20" fmla="*/ 212385 h 1080009"/>
                <a:gd name="connsiteX21" fmla="*/ 30867 w 914830"/>
                <a:gd name="connsiteY21" fmla="*/ 271155 h 1080009"/>
                <a:gd name="connsiteX22" fmla="*/ 90207 w 914830"/>
                <a:gd name="connsiteY22" fmla="*/ 345545 h 1080009"/>
                <a:gd name="connsiteX23" fmla="*/ 106686 w 914830"/>
                <a:gd name="connsiteY23" fmla="*/ 348688 h 1080009"/>
                <a:gd name="connsiteX24" fmla="*/ 142119 w 914830"/>
                <a:gd name="connsiteY24" fmla="*/ 355451 h 1080009"/>
                <a:gd name="connsiteX25" fmla="*/ 6959 w 914830"/>
                <a:gd name="connsiteY25" fmla="*/ 643582 h 1080009"/>
                <a:gd name="connsiteX26" fmla="*/ 18580 w 914830"/>
                <a:gd name="connsiteY26" fmla="*/ 820176 h 1080009"/>
                <a:gd name="connsiteX27" fmla="*/ 570077 w 914830"/>
                <a:gd name="connsiteY27" fmla="*/ 171237 h 1080009"/>
                <a:gd name="connsiteX28" fmla="*/ 682758 w 914830"/>
                <a:gd name="connsiteY28" fmla="*/ 152187 h 1080009"/>
                <a:gd name="connsiteX29" fmla="*/ 731811 w 914830"/>
                <a:gd name="connsiteY29" fmla="*/ 178953 h 1080009"/>
                <a:gd name="connsiteX30" fmla="*/ 744099 w 914830"/>
                <a:gd name="connsiteY30" fmla="*/ 226578 h 1080009"/>
                <a:gd name="connsiteX31" fmla="*/ 570268 w 914830"/>
                <a:gd name="connsiteY31" fmla="*/ 280775 h 1080009"/>
                <a:gd name="connsiteX32" fmla="*/ 447300 w 914830"/>
                <a:gd name="connsiteY32" fmla="*/ 257248 h 1080009"/>
                <a:gd name="connsiteX33" fmla="*/ 570077 w 914830"/>
                <a:gd name="connsiteY33" fmla="*/ 171237 h 10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14830" h="1080009">
                  <a:moveTo>
                    <a:pt x="18580" y="820176"/>
                  </a:moveTo>
                  <a:cubicBezTo>
                    <a:pt x="37220" y="873535"/>
                    <a:pt x="72015" y="919778"/>
                    <a:pt x="118116" y="952478"/>
                  </a:cubicBezTo>
                  <a:cubicBezTo>
                    <a:pt x="151644" y="976357"/>
                    <a:pt x="199012" y="994169"/>
                    <a:pt x="260229" y="1005913"/>
                  </a:cubicBezTo>
                  <a:lnTo>
                    <a:pt x="627798" y="1076113"/>
                  </a:lnTo>
                  <a:cubicBezTo>
                    <a:pt x="664946" y="1083161"/>
                    <a:pt x="695331" y="1080522"/>
                    <a:pt x="718953" y="1068207"/>
                  </a:cubicBezTo>
                  <a:cubicBezTo>
                    <a:pt x="742518" y="1055834"/>
                    <a:pt x="758739" y="1032917"/>
                    <a:pt x="762577" y="1006580"/>
                  </a:cubicBezTo>
                  <a:cubicBezTo>
                    <a:pt x="770073" y="966832"/>
                    <a:pt x="744670" y="941429"/>
                    <a:pt x="686377" y="930380"/>
                  </a:cubicBezTo>
                  <a:lnTo>
                    <a:pt x="333952" y="863133"/>
                  </a:lnTo>
                  <a:cubicBezTo>
                    <a:pt x="268487" y="850436"/>
                    <a:pt x="224253" y="828205"/>
                    <a:pt x="201269" y="796458"/>
                  </a:cubicBezTo>
                  <a:cubicBezTo>
                    <a:pt x="178285" y="764711"/>
                    <a:pt x="172665" y="717877"/>
                    <a:pt x="184410" y="655965"/>
                  </a:cubicBezTo>
                  <a:cubicBezTo>
                    <a:pt x="201431" y="569287"/>
                    <a:pt x="248037" y="480705"/>
                    <a:pt x="324237" y="390217"/>
                  </a:cubicBezTo>
                  <a:lnTo>
                    <a:pt x="489686" y="421745"/>
                  </a:lnTo>
                  <a:cubicBezTo>
                    <a:pt x="606653" y="444157"/>
                    <a:pt x="694883" y="445272"/>
                    <a:pt x="754386" y="425079"/>
                  </a:cubicBezTo>
                  <a:cubicBezTo>
                    <a:pt x="842016" y="394980"/>
                    <a:pt x="893927" y="337449"/>
                    <a:pt x="910119" y="252486"/>
                  </a:cubicBezTo>
                  <a:cubicBezTo>
                    <a:pt x="922416" y="197241"/>
                    <a:pt x="910224" y="139386"/>
                    <a:pt x="876687" y="93799"/>
                  </a:cubicBezTo>
                  <a:cubicBezTo>
                    <a:pt x="843092" y="47508"/>
                    <a:pt x="795029" y="18390"/>
                    <a:pt x="732478" y="6455"/>
                  </a:cubicBezTo>
                  <a:cubicBezTo>
                    <a:pt x="637228" y="-11766"/>
                    <a:pt x="541664" y="8293"/>
                    <a:pt x="445776" y="66653"/>
                  </a:cubicBezTo>
                  <a:cubicBezTo>
                    <a:pt x="375910" y="108525"/>
                    <a:pt x="312511" y="160350"/>
                    <a:pt x="257562" y="220482"/>
                  </a:cubicBezTo>
                  <a:lnTo>
                    <a:pt x="165645" y="202956"/>
                  </a:lnTo>
                  <a:lnTo>
                    <a:pt x="148501" y="199622"/>
                  </a:lnTo>
                  <a:cubicBezTo>
                    <a:pt x="122402" y="193916"/>
                    <a:pt x="95113" y="198488"/>
                    <a:pt x="72300" y="212385"/>
                  </a:cubicBezTo>
                  <a:cubicBezTo>
                    <a:pt x="50422" y="224816"/>
                    <a:pt x="35220" y="246371"/>
                    <a:pt x="30867" y="271155"/>
                  </a:cubicBezTo>
                  <a:cubicBezTo>
                    <a:pt x="23056" y="311731"/>
                    <a:pt x="42840" y="336525"/>
                    <a:pt x="90207" y="345545"/>
                  </a:cubicBezTo>
                  <a:lnTo>
                    <a:pt x="106686" y="348688"/>
                  </a:lnTo>
                  <a:lnTo>
                    <a:pt x="142119" y="355451"/>
                  </a:lnTo>
                  <a:cubicBezTo>
                    <a:pt x="68205" y="463083"/>
                    <a:pt x="23151" y="559124"/>
                    <a:pt x="6959" y="643582"/>
                  </a:cubicBezTo>
                  <a:cubicBezTo>
                    <a:pt x="-5357" y="702409"/>
                    <a:pt x="-1337" y="763473"/>
                    <a:pt x="18580" y="820176"/>
                  </a:cubicBezTo>
                  <a:close/>
                  <a:moveTo>
                    <a:pt x="570077" y="171237"/>
                  </a:moveTo>
                  <a:cubicBezTo>
                    <a:pt x="612625" y="152187"/>
                    <a:pt x="650182" y="145834"/>
                    <a:pt x="682758" y="152187"/>
                  </a:cubicBezTo>
                  <a:cubicBezTo>
                    <a:pt x="701760" y="155016"/>
                    <a:pt x="719153" y="164503"/>
                    <a:pt x="731811" y="178953"/>
                  </a:cubicBezTo>
                  <a:cubicBezTo>
                    <a:pt x="743289" y="191945"/>
                    <a:pt x="747861" y="209652"/>
                    <a:pt x="744099" y="226578"/>
                  </a:cubicBezTo>
                  <a:cubicBezTo>
                    <a:pt x="733431" y="282775"/>
                    <a:pt x="675490" y="300844"/>
                    <a:pt x="570268" y="280775"/>
                  </a:cubicBezTo>
                  <a:lnTo>
                    <a:pt x="447300" y="257248"/>
                  </a:lnTo>
                  <a:cubicBezTo>
                    <a:pt x="482857" y="221586"/>
                    <a:pt x="524414" y="192469"/>
                    <a:pt x="570077" y="17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C1CB829-F7DA-92D0-14D1-0AD913A2A24D}"/>
                </a:ext>
              </a:extLst>
            </p:cNvPr>
            <p:cNvSpPr/>
            <p:nvPr/>
          </p:nvSpPr>
          <p:spPr>
            <a:xfrm>
              <a:off x="3966562" y="3208899"/>
              <a:ext cx="529587" cy="495383"/>
            </a:xfrm>
            <a:custGeom>
              <a:avLst/>
              <a:gdLst>
                <a:gd name="connsiteX0" fmla="*/ 291655 w 529587"/>
                <a:gd name="connsiteY0" fmla="*/ 495037 h 495383"/>
                <a:gd name="connsiteX1" fmla="*/ 366522 w 529587"/>
                <a:gd name="connsiteY1" fmla="*/ 472272 h 495383"/>
                <a:gd name="connsiteX2" fmla="*/ 467487 w 529587"/>
                <a:gd name="connsiteY2" fmla="*/ 380832 h 495383"/>
                <a:gd name="connsiteX3" fmla="*/ 524637 w 529587"/>
                <a:gd name="connsiteY3" fmla="*/ 252150 h 495383"/>
                <a:gd name="connsiteX4" fmla="*/ 493680 w 529587"/>
                <a:gd name="connsiteY4" fmla="*/ 92511 h 495383"/>
                <a:gd name="connsiteX5" fmla="*/ 353663 w 529587"/>
                <a:gd name="connsiteY5" fmla="*/ 5357 h 495383"/>
                <a:gd name="connsiteX6" fmla="*/ 131540 w 529587"/>
                <a:gd name="connsiteY6" fmla="*/ 54220 h 495383"/>
                <a:gd name="connsiteX7" fmla="*/ 4953 w 529587"/>
                <a:gd name="connsiteY7" fmla="*/ 246149 h 495383"/>
                <a:gd name="connsiteX8" fmla="*/ 56864 w 529587"/>
                <a:gd name="connsiteY8" fmla="*/ 434744 h 495383"/>
                <a:gd name="connsiteX9" fmla="*/ 191547 w 529587"/>
                <a:gd name="connsiteY9" fmla="*/ 486084 h 495383"/>
                <a:gd name="connsiteX10" fmla="*/ 291655 w 529587"/>
                <a:gd name="connsiteY10" fmla="*/ 495037 h 495383"/>
                <a:gd name="connsiteX11" fmla="*/ 159829 w 529587"/>
                <a:gd name="connsiteY11" fmla="*/ 261960 h 495383"/>
                <a:gd name="connsiteX12" fmla="*/ 217932 w 529587"/>
                <a:gd name="connsiteY12" fmla="*/ 167377 h 495383"/>
                <a:gd name="connsiteX13" fmla="*/ 312324 w 529587"/>
                <a:gd name="connsiteY13" fmla="*/ 137469 h 495383"/>
                <a:gd name="connsiteX14" fmla="*/ 362521 w 529587"/>
                <a:gd name="connsiteY14" fmla="*/ 170044 h 495383"/>
                <a:gd name="connsiteX15" fmla="*/ 372046 w 529587"/>
                <a:gd name="connsiteY15" fmla="*/ 232337 h 495383"/>
                <a:gd name="connsiteX16" fmla="*/ 307657 w 529587"/>
                <a:gd name="connsiteY16" fmla="*/ 335589 h 495383"/>
                <a:gd name="connsiteX17" fmla="*/ 227838 w 529587"/>
                <a:gd name="connsiteY17" fmla="*/ 351210 h 495383"/>
                <a:gd name="connsiteX18" fmla="*/ 159829 w 529587"/>
                <a:gd name="connsiteY18" fmla="*/ 261960 h 4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9587" h="495383">
                  <a:moveTo>
                    <a:pt x="291655" y="495037"/>
                  </a:moveTo>
                  <a:cubicBezTo>
                    <a:pt x="317887" y="492551"/>
                    <a:pt x="343347" y="484807"/>
                    <a:pt x="366522" y="472272"/>
                  </a:cubicBezTo>
                  <a:cubicBezTo>
                    <a:pt x="406803" y="450022"/>
                    <a:pt x="441360" y="418713"/>
                    <a:pt x="467487" y="380832"/>
                  </a:cubicBezTo>
                  <a:cubicBezTo>
                    <a:pt x="495747" y="342647"/>
                    <a:pt x="515255" y="298717"/>
                    <a:pt x="524637" y="252150"/>
                  </a:cubicBezTo>
                  <a:cubicBezTo>
                    <a:pt x="537019" y="196952"/>
                    <a:pt x="525799" y="139088"/>
                    <a:pt x="493680" y="92511"/>
                  </a:cubicBezTo>
                  <a:cubicBezTo>
                    <a:pt x="461553" y="46095"/>
                    <a:pt x="414880" y="17044"/>
                    <a:pt x="353663" y="5357"/>
                  </a:cubicBezTo>
                  <a:cubicBezTo>
                    <a:pt x="276044" y="-10007"/>
                    <a:pt x="195548" y="7710"/>
                    <a:pt x="131540" y="54220"/>
                  </a:cubicBezTo>
                  <a:cubicBezTo>
                    <a:pt x="64913" y="98226"/>
                    <a:pt x="19174" y="167568"/>
                    <a:pt x="4953" y="246149"/>
                  </a:cubicBezTo>
                  <a:cubicBezTo>
                    <a:pt x="-9592" y="322349"/>
                    <a:pt x="7715" y="385214"/>
                    <a:pt x="56864" y="434744"/>
                  </a:cubicBezTo>
                  <a:cubicBezTo>
                    <a:pt x="77819" y="455823"/>
                    <a:pt x="122710" y="472939"/>
                    <a:pt x="191547" y="486084"/>
                  </a:cubicBezTo>
                  <a:cubicBezTo>
                    <a:pt x="224399" y="493342"/>
                    <a:pt x="258042" y="496342"/>
                    <a:pt x="291655" y="495037"/>
                  </a:cubicBezTo>
                  <a:close/>
                  <a:moveTo>
                    <a:pt x="159829" y="261960"/>
                  </a:moveTo>
                  <a:cubicBezTo>
                    <a:pt x="167125" y="224451"/>
                    <a:pt x="187766" y="190847"/>
                    <a:pt x="217932" y="167377"/>
                  </a:cubicBezTo>
                  <a:cubicBezTo>
                    <a:pt x="249678" y="141469"/>
                    <a:pt x="281149" y="131497"/>
                    <a:pt x="312324" y="137469"/>
                  </a:cubicBezTo>
                  <a:cubicBezTo>
                    <a:pt x="332965" y="140602"/>
                    <a:pt x="351253" y="152471"/>
                    <a:pt x="362521" y="170044"/>
                  </a:cubicBezTo>
                  <a:cubicBezTo>
                    <a:pt x="373770" y="188751"/>
                    <a:pt x="377190" y="211125"/>
                    <a:pt x="372046" y="232337"/>
                  </a:cubicBezTo>
                  <a:cubicBezTo>
                    <a:pt x="364369" y="273638"/>
                    <a:pt x="341376" y="310519"/>
                    <a:pt x="307657" y="335589"/>
                  </a:cubicBezTo>
                  <a:cubicBezTo>
                    <a:pt x="286512" y="352162"/>
                    <a:pt x="259908" y="357372"/>
                    <a:pt x="227838" y="351210"/>
                  </a:cubicBezTo>
                  <a:cubicBezTo>
                    <a:pt x="173040" y="340732"/>
                    <a:pt x="150371" y="310986"/>
                    <a:pt x="159829" y="261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FD5B974-39AA-30F8-F503-2E6B9FEB8592}"/>
                </a:ext>
              </a:extLst>
            </p:cNvPr>
            <p:cNvSpPr/>
            <p:nvPr/>
          </p:nvSpPr>
          <p:spPr>
            <a:xfrm>
              <a:off x="4465124" y="3308388"/>
              <a:ext cx="938849" cy="604595"/>
            </a:xfrm>
            <a:custGeom>
              <a:avLst/>
              <a:gdLst>
                <a:gd name="connsiteX0" fmla="*/ 815507 w 938849"/>
                <a:gd name="connsiteY0" fmla="*/ 601002 h 604595"/>
                <a:gd name="connsiteX1" fmla="*/ 897898 w 938849"/>
                <a:gd name="connsiteY1" fmla="*/ 594430 h 604595"/>
                <a:gd name="connsiteX2" fmla="*/ 937522 w 938849"/>
                <a:gd name="connsiteY2" fmla="*/ 539661 h 604595"/>
                <a:gd name="connsiteX3" fmla="*/ 868466 w 938849"/>
                <a:gd name="connsiteY3" fmla="*/ 468033 h 604595"/>
                <a:gd name="connsiteX4" fmla="*/ 793028 w 938849"/>
                <a:gd name="connsiteY4" fmla="*/ 453555 h 604595"/>
                <a:gd name="connsiteX5" fmla="*/ 892850 w 938849"/>
                <a:gd name="connsiteY5" fmla="*/ 299250 h 604595"/>
                <a:gd name="connsiteX6" fmla="*/ 919520 w 938849"/>
                <a:gd name="connsiteY6" fmla="*/ 235338 h 604595"/>
                <a:gd name="connsiteX7" fmla="*/ 895136 w 938849"/>
                <a:gd name="connsiteY7" fmla="*/ 141040 h 604595"/>
                <a:gd name="connsiteX8" fmla="*/ 799886 w 938849"/>
                <a:gd name="connsiteY8" fmla="*/ 86462 h 604595"/>
                <a:gd name="connsiteX9" fmla="*/ 626054 w 938849"/>
                <a:gd name="connsiteY9" fmla="*/ 130086 h 604595"/>
                <a:gd name="connsiteX10" fmla="*/ 512802 w 938849"/>
                <a:gd name="connsiteY10" fmla="*/ 31693 h 604595"/>
                <a:gd name="connsiteX11" fmla="*/ 444317 w 938849"/>
                <a:gd name="connsiteY11" fmla="*/ 31026 h 604595"/>
                <a:gd name="connsiteX12" fmla="*/ 364974 w 938849"/>
                <a:gd name="connsiteY12" fmla="*/ 66459 h 604595"/>
                <a:gd name="connsiteX13" fmla="*/ 306491 w 938849"/>
                <a:gd name="connsiteY13" fmla="*/ 1404 h 604595"/>
                <a:gd name="connsiteX14" fmla="*/ 214098 w 938849"/>
                <a:gd name="connsiteY14" fmla="*/ 51410 h 604595"/>
                <a:gd name="connsiteX15" fmla="*/ 29027 w 938849"/>
                <a:gd name="connsiteY15" fmla="*/ 337827 h 604595"/>
                <a:gd name="connsiteX16" fmla="*/ 18740 w 938849"/>
                <a:gd name="connsiteY16" fmla="*/ 353638 h 604595"/>
                <a:gd name="connsiteX17" fmla="*/ 1024 w 938849"/>
                <a:gd name="connsiteY17" fmla="*/ 394881 h 604595"/>
                <a:gd name="connsiteX18" fmla="*/ 11978 w 938849"/>
                <a:gd name="connsiteY18" fmla="*/ 439363 h 604595"/>
                <a:gd name="connsiteX19" fmla="*/ 53411 w 938849"/>
                <a:gd name="connsiteY19" fmla="*/ 464700 h 604595"/>
                <a:gd name="connsiteX20" fmla="*/ 170474 w 938849"/>
                <a:gd name="connsiteY20" fmla="*/ 398025 h 604595"/>
                <a:gd name="connsiteX21" fmla="*/ 279344 w 938849"/>
                <a:gd name="connsiteY21" fmla="*/ 230289 h 604595"/>
                <a:gd name="connsiteX22" fmla="*/ 406599 w 938849"/>
                <a:gd name="connsiteY22" fmla="*/ 152184 h 604595"/>
                <a:gd name="connsiteX23" fmla="*/ 434411 w 938849"/>
                <a:gd name="connsiteY23" fmla="*/ 168281 h 604595"/>
                <a:gd name="connsiteX24" fmla="*/ 442412 w 938849"/>
                <a:gd name="connsiteY24" fmla="*/ 195142 h 604595"/>
                <a:gd name="connsiteX25" fmla="*/ 425839 w 938849"/>
                <a:gd name="connsiteY25" fmla="*/ 230004 h 604595"/>
                <a:gd name="connsiteX26" fmla="*/ 320492 w 938849"/>
                <a:gd name="connsiteY26" fmla="*/ 393548 h 604595"/>
                <a:gd name="connsiteX27" fmla="*/ 310301 w 938849"/>
                <a:gd name="connsiteY27" fmla="*/ 409264 h 604595"/>
                <a:gd name="connsiteX28" fmla="*/ 292489 w 938849"/>
                <a:gd name="connsiteY28" fmla="*/ 450603 h 604595"/>
                <a:gd name="connsiteX29" fmla="*/ 303157 w 938849"/>
                <a:gd name="connsiteY29" fmla="*/ 494608 h 604595"/>
                <a:gd name="connsiteX30" fmla="*/ 344210 w 938849"/>
                <a:gd name="connsiteY30" fmla="*/ 520230 h 604595"/>
                <a:gd name="connsiteX31" fmla="*/ 461843 w 938849"/>
                <a:gd name="connsiteY31" fmla="*/ 454698 h 604595"/>
                <a:gd name="connsiteX32" fmla="*/ 566618 w 938849"/>
                <a:gd name="connsiteY32" fmla="*/ 293345 h 604595"/>
                <a:gd name="connsiteX33" fmla="*/ 632055 w 938849"/>
                <a:gd name="connsiteY33" fmla="*/ 225717 h 604595"/>
                <a:gd name="connsiteX34" fmla="*/ 701588 w 938849"/>
                <a:gd name="connsiteY34" fmla="*/ 208763 h 604595"/>
                <a:gd name="connsiteX35" fmla="*/ 735592 w 938849"/>
                <a:gd name="connsiteY35" fmla="*/ 258007 h 604595"/>
                <a:gd name="connsiteX36" fmla="*/ 726067 w 938849"/>
                <a:gd name="connsiteY36" fmla="*/ 280486 h 604595"/>
                <a:gd name="connsiteX37" fmla="*/ 638723 w 938849"/>
                <a:gd name="connsiteY37" fmla="*/ 413836 h 604595"/>
                <a:gd name="connsiteX38" fmla="*/ 608814 w 938849"/>
                <a:gd name="connsiteY38" fmla="*/ 477749 h 604595"/>
                <a:gd name="connsiteX39" fmla="*/ 623673 w 938849"/>
                <a:gd name="connsiteY39" fmla="*/ 540995 h 604595"/>
                <a:gd name="connsiteX40" fmla="*/ 687205 w 938849"/>
                <a:gd name="connsiteY40" fmla="*/ 576047 h 6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38849" h="604595">
                  <a:moveTo>
                    <a:pt x="815507" y="601002"/>
                  </a:moveTo>
                  <a:cubicBezTo>
                    <a:pt x="848844" y="607356"/>
                    <a:pt x="876305" y="605165"/>
                    <a:pt x="897898" y="594430"/>
                  </a:cubicBezTo>
                  <a:cubicBezTo>
                    <a:pt x="919329" y="583829"/>
                    <a:pt x="934160" y="563340"/>
                    <a:pt x="937522" y="539661"/>
                  </a:cubicBezTo>
                  <a:cubicBezTo>
                    <a:pt x="944761" y="502009"/>
                    <a:pt x="921739" y="478130"/>
                    <a:pt x="868466" y="468033"/>
                  </a:cubicBezTo>
                  <a:lnTo>
                    <a:pt x="793028" y="453555"/>
                  </a:lnTo>
                  <a:lnTo>
                    <a:pt x="892850" y="299250"/>
                  </a:lnTo>
                  <a:cubicBezTo>
                    <a:pt x="905775" y="279857"/>
                    <a:pt x="914824" y="258159"/>
                    <a:pt x="919520" y="235338"/>
                  </a:cubicBezTo>
                  <a:cubicBezTo>
                    <a:pt x="926197" y="201829"/>
                    <a:pt x="917214" y="167110"/>
                    <a:pt x="895136" y="141040"/>
                  </a:cubicBezTo>
                  <a:cubicBezTo>
                    <a:pt x="871190" y="111741"/>
                    <a:pt x="837271" y="92301"/>
                    <a:pt x="799886" y="86462"/>
                  </a:cubicBezTo>
                  <a:cubicBezTo>
                    <a:pt x="740764" y="75222"/>
                    <a:pt x="682824" y="89767"/>
                    <a:pt x="626054" y="130086"/>
                  </a:cubicBezTo>
                  <a:cubicBezTo>
                    <a:pt x="610481" y="78165"/>
                    <a:pt x="566390" y="39856"/>
                    <a:pt x="512802" y="31693"/>
                  </a:cubicBezTo>
                  <a:cubicBezTo>
                    <a:pt x="490275" y="26664"/>
                    <a:pt x="466939" y="26445"/>
                    <a:pt x="444317" y="31026"/>
                  </a:cubicBezTo>
                  <a:cubicBezTo>
                    <a:pt x="416419" y="39275"/>
                    <a:pt x="389739" y="51191"/>
                    <a:pt x="364974" y="66459"/>
                  </a:cubicBezTo>
                  <a:cubicBezTo>
                    <a:pt x="362688" y="30140"/>
                    <a:pt x="343190" y="8452"/>
                    <a:pt x="306491" y="1404"/>
                  </a:cubicBezTo>
                  <a:cubicBezTo>
                    <a:pt x="270934" y="-5331"/>
                    <a:pt x="240130" y="11338"/>
                    <a:pt x="214098" y="51410"/>
                  </a:cubicBezTo>
                  <a:lnTo>
                    <a:pt x="29027" y="337827"/>
                  </a:lnTo>
                  <a:lnTo>
                    <a:pt x="18740" y="353638"/>
                  </a:lnTo>
                  <a:cubicBezTo>
                    <a:pt x="10368" y="366192"/>
                    <a:pt x="4367" y="380165"/>
                    <a:pt x="1024" y="394881"/>
                  </a:cubicBezTo>
                  <a:cubicBezTo>
                    <a:pt x="-2129" y="410597"/>
                    <a:pt x="1881" y="426904"/>
                    <a:pt x="11978" y="439363"/>
                  </a:cubicBezTo>
                  <a:cubicBezTo>
                    <a:pt x="22055" y="452784"/>
                    <a:pt x="36876" y="461842"/>
                    <a:pt x="53411" y="464700"/>
                  </a:cubicBezTo>
                  <a:cubicBezTo>
                    <a:pt x="97293" y="473081"/>
                    <a:pt x="136307" y="450860"/>
                    <a:pt x="170474" y="398025"/>
                  </a:cubicBezTo>
                  <a:lnTo>
                    <a:pt x="279344" y="230289"/>
                  </a:lnTo>
                  <a:cubicBezTo>
                    <a:pt x="318587" y="169396"/>
                    <a:pt x="361002" y="143355"/>
                    <a:pt x="406599" y="152184"/>
                  </a:cubicBezTo>
                  <a:cubicBezTo>
                    <a:pt x="417505" y="154013"/>
                    <a:pt x="427391" y="159738"/>
                    <a:pt x="434411" y="168281"/>
                  </a:cubicBezTo>
                  <a:cubicBezTo>
                    <a:pt x="441117" y="175502"/>
                    <a:pt x="444079" y="185427"/>
                    <a:pt x="442412" y="195142"/>
                  </a:cubicBezTo>
                  <a:cubicBezTo>
                    <a:pt x="439022" y="207658"/>
                    <a:pt x="433411" y="219469"/>
                    <a:pt x="425839" y="230004"/>
                  </a:cubicBezTo>
                  <a:lnTo>
                    <a:pt x="320492" y="393548"/>
                  </a:lnTo>
                  <a:lnTo>
                    <a:pt x="310301" y="409264"/>
                  </a:lnTo>
                  <a:cubicBezTo>
                    <a:pt x="301928" y="421866"/>
                    <a:pt x="295899" y="435867"/>
                    <a:pt x="292489" y="450603"/>
                  </a:cubicBezTo>
                  <a:cubicBezTo>
                    <a:pt x="289489" y="466128"/>
                    <a:pt x="293384" y="482178"/>
                    <a:pt x="303157" y="494608"/>
                  </a:cubicBezTo>
                  <a:cubicBezTo>
                    <a:pt x="312958" y="508191"/>
                    <a:pt x="327703" y="517392"/>
                    <a:pt x="344210" y="520230"/>
                  </a:cubicBezTo>
                  <a:cubicBezTo>
                    <a:pt x="388663" y="528679"/>
                    <a:pt x="427868" y="506829"/>
                    <a:pt x="461843" y="454698"/>
                  </a:cubicBezTo>
                  <a:lnTo>
                    <a:pt x="566618" y="293345"/>
                  </a:lnTo>
                  <a:cubicBezTo>
                    <a:pt x="582992" y="266103"/>
                    <a:pt x="605376" y="242977"/>
                    <a:pt x="632055" y="225717"/>
                  </a:cubicBezTo>
                  <a:cubicBezTo>
                    <a:pt x="656944" y="210287"/>
                    <a:pt x="680128" y="204639"/>
                    <a:pt x="701588" y="208763"/>
                  </a:cubicBezTo>
                  <a:cubicBezTo>
                    <a:pt x="729524" y="214097"/>
                    <a:pt x="740859" y="230508"/>
                    <a:pt x="735592" y="258007"/>
                  </a:cubicBezTo>
                  <a:cubicBezTo>
                    <a:pt x="733868" y="266037"/>
                    <a:pt x="730629" y="273666"/>
                    <a:pt x="726067" y="280486"/>
                  </a:cubicBezTo>
                  <a:lnTo>
                    <a:pt x="638723" y="413836"/>
                  </a:lnTo>
                  <a:cubicBezTo>
                    <a:pt x="625007" y="433172"/>
                    <a:pt x="614872" y="454822"/>
                    <a:pt x="608814" y="477749"/>
                  </a:cubicBezTo>
                  <a:cubicBezTo>
                    <a:pt x="603814" y="499990"/>
                    <a:pt x="609291" y="523307"/>
                    <a:pt x="623673" y="540995"/>
                  </a:cubicBezTo>
                  <a:cubicBezTo>
                    <a:pt x="639847" y="560054"/>
                    <a:pt x="662450" y="572522"/>
                    <a:pt x="687205" y="576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7DC2F62-F7F7-F0B5-70CB-9146C031FA3A}"/>
                </a:ext>
              </a:extLst>
            </p:cNvPr>
            <p:cNvSpPr/>
            <p:nvPr/>
          </p:nvSpPr>
          <p:spPr>
            <a:xfrm>
              <a:off x="5147221" y="3488423"/>
              <a:ext cx="861455" cy="864963"/>
            </a:xfrm>
            <a:custGeom>
              <a:avLst/>
              <a:gdLst>
                <a:gd name="connsiteX0" fmla="*/ 840640 w 861455"/>
                <a:gd name="connsiteY0" fmla="*/ 96641 h 864963"/>
                <a:gd name="connsiteX1" fmla="*/ 742818 w 861455"/>
                <a:gd name="connsiteY1" fmla="*/ 25775 h 864963"/>
                <a:gd name="connsiteX2" fmla="*/ 625566 w 861455"/>
                <a:gd name="connsiteY2" fmla="*/ 51969 h 864963"/>
                <a:gd name="connsiteX3" fmla="*/ 569463 w 861455"/>
                <a:gd name="connsiteY3" fmla="*/ 1868 h 864963"/>
                <a:gd name="connsiteX4" fmla="*/ 477452 w 861455"/>
                <a:gd name="connsiteY4" fmla="*/ 43397 h 864963"/>
                <a:gd name="connsiteX5" fmla="*/ 28158 w 861455"/>
                <a:gd name="connsiteY5" fmla="*/ 737864 h 864963"/>
                <a:gd name="connsiteX6" fmla="*/ 1012 w 861455"/>
                <a:gd name="connsiteY6" fmla="*/ 794348 h 864963"/>
                <a:gd name="connsiteX7" fmla="*/ 11394 w 861455"/>
                <a:gd name="connsiteY7" fmla="*/ 838067 h 864963"/>
                <a:gd name="connsiteX8" fmla="*/ 51589 w 861455"/>
                <a:gd name="connsiteY8" fmla="*/ 863118 h 864963"/>
                <a:gd name="connsiteX9" fmla="*/ 167794 w 861455"/>
                <a:gd name="connsiteY9" fmla="*/ 797967 h 864963"/>
                <a:gd name="connsiteX10" fmla="*/ 410872 w 861455"/>
                <a:gd name="connsiteY10" fmla="*/ 422778 h 864963"/>
                <a:gd name="connsiteX11" fmla="*/ 453449 w 861455"/>
                <a:gd name="connsiteY11" fmla="*/ 472974 h 864963"/>
                <a:gd name="connsiteX12" fmla="*/ 540793 w 861455"/>
                <a:gd name="connsiteY12" fmla="*/ 498787 h 864963"/>
                <a:gd name="connsiteX13" fmla="*/ 636900 w 861455"/>
                <a:gd name="connsiteY13" fmla="*/ 504692 h 864963"/>
                <a:gd name="connsiteX14" fmla="*/ 710624 w 861455"/>
                <a:gd name="connsiteY14" fmla="*/ 472784 h 864963"/>
                <a:gd name="connsiteX15" fmla="*/ 856166 w 861455"/>
                <a:gd name="connsiteY15" fmla="*/ 237230 h 864963"/>
                <a:gd name="connsiteX16" fmla="*/ 840640 w 861455"/>
                <a:gd name="connsiteY16" fmla="*/ 96641 h 864963"/>
                <a:gd name="connsiteX17" fmla="*/ 709005 w 861455"/>
                <a:gd name="connsiteY17" fmla="*/ 212465 h 864963"/>
                <a:gd name="connsiteX18" fmla="*/ 631090 w 861455"/>
                <a:gd name="connsiteY18" fmla="*/ 342005 h 864963"/>
                <a:gd name="connsiteX19" fmla="*/ 554319 w 861455"/>
                <a:gd name="connsiteY19" fmla="*/ 362198 h 864963"/>
                <a:gd name="connsiteX20" fmla="*/ 487644 w 861455"/>
                <a:gd name="connsiteY20" fmla="*/ 303429 h 864963"/>
                <a:gd name="connsiteX21" fmla="*/ 548889 w 861455"/>
                <a:gd name="connsiteY21" fmla="*/ 209417 h 864963"/>
                <a:gd name="connsiteX22" fmla="*/ 556605 w 861455"/>
                <a:gd name="connsiteY22" fmla="*/ 196463 h 864963"/>
                <a:gd name="connsiteX23" fmla="*/ 662713 w 861455"/>
                <a:gd name="connsiteY23" fmla="*/ 139885 h 864963"/>
                <a:gd name="connsiteX24" fmla="*/ 709005 w 861455"/>
                <a:gd name="connsiteY24" fmla="*/ 212465 h 86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1455" h="864963">
                  <a:moveTo>
                    <a:pt x="840640" y="96641"/>
                  </a:moveTo>
                  <a:cubicBezTo>
                    <a:pt x="821123" y="58837"/>
                    <a:pt x="784824" y="32548"/>
                    <a:pt x="742818" y="25775"/>
                  </a:cubicBezTo>
                  <a:cubicBezTo>
                    <a:pt x="701785" y="17279"/>
                    <a:pt x="659084" y="26814"/>
                    <a:pt x="625566" y="51969"/>
                  </a:cubicBezTo>
                  <a:cubicBezTo>
                    <a:pt x="617574" y="26176"/>
                    <a:pt x="595991" y="6897"/>
                    <a:pt x="569463" y="1868"/>
                  </a:cubicBezTo>
                  <a:cubicBezTo>
                    <a:pt x="530982" y="-5495"/>
                    <a:pt x="500312" y="8345"/>
                    <a:pt x="477452" y="43397"/>
                  </a:cubicBezTo>
                  <a:lnTo>
                    <a:pt x="28158" y="737864"/>
                  </a:lnTo>
                  <a:cubicBezTo>
                    <a:pt x="15966" y="755009"/>
                    <a:pt x="6784" y="774117"/>
                    <a:pt x="1012" y="794348"/>
                  </a:cubicBezTo>
                  <a:cubicBezTo>
                    <a:pt x="-2056" y="809740"/>
                    <a:pt x="1735" y="825704"/>
                    <a:pt x="11394" y="838067"/>
                  </a:cubicBezTo>
                  <a:cubicBezTo>
                    <a:pt x="20976" y="851374"/>
                    <a:pt x="35416" y="860375"/>
                    <a:pt x="51589" y="863118"/>
                  </a:cubicBezTo>
                  <a:cubicBezTo>
                    <a:pt x="95471" y="871624"/>
                    <a:pt x="134200" y="849907"/>
                    <a:pt x="167794" y="797967"/>
                  </a:cubicBezTo>
                  <a:lnTo>
                    <a:pt x="410872" y="422778"/>
                  </a:lnTo>
                  <a:cubicBezTo>
                    <a:pt x="420397" y="442971"/>
                    <a:pt x="435085" y="460287"/>
                    <a:pt x="453449" y="472974"/>
                  </a:cubicBezTo>
                  <a:cubicBezTo>
                    <a:pt x="468565" y="482052"/>
                    <a:pt x="497673" y="490662"/>
                    <a:pt x="540793" y="498787"/>
                  </a:cubicBezTo>
                  <a:cubicBezTo>
                    <a:pt x="572283" y="506074"/>
                    <a:pt x="604763" y="508074"/>
                    <a:pt x="636900" y="504692"/>
                  </a:cubicBezTo>
                  <a:cubicBezTo>
                    <a:pt x="663580" y="499787"/>
                    <a:pt x="688793" y="488881"/>
                    <a:pt x="710624" y="472784"/>
                  </a:cubicBezTo>
                  <a:cubicBezTo>
                    <a:pt x="787776" y="419758"/>
                    <a:pt x="836287" y="341243"/>
                    <a:pt x="856166" y="237230"/>
                  </a:cubicBezTo>
                  <a:cubicBezTo>
                    <a:pt x="866643" y="182366"/>
                    <a:pt x="861471" y="135504"/>
                    <a:pt x="840640" y="96641"/>
                  </a:cubicBezTo>
                  <a:close/>
                  <a:moveTo>
                    <a:pt x="709005" y="212465"/>
                  </a:moveTo>
                  <a:cubicBezTo>
                    <a:pt x="699985" y="260214"/>
                    <a:pt x="674019" y="303401"/>
                    <a:pt x="631090" y="342005"/>
                  </a:cubicBezTo>
                  <a:cubicBezTo>
                    <a:pt x="610450" y="361084"/>
                    <a:pt x="581674" y="368656"/>
                    <a:pt x="554319" y="362198"/>
                  </a:cubicBezTo>
                  <a:cubicBezTo>
                    <a:pt x="520800" y="361341"/>
                    <a:pt x="492711" y="336576"/>
                    <a:pt x="487644" y="303429"/>
                  </a:cubicBezTo>
                  <a:lnTo>
                    <a:pt x="548889" y="209417"/>
                  </a:lnTo>
                  <a:cubicBezTo>
                    <a:pt x="550890" y="205893"/>
                    <a:pt x="553462" y="201512"/>
                    <a:pt x="556605" y="196463"/>
                  </a:cubicBezTo>
                  <a:cubicBezTo>
                    <a:pt x="584675" y="150553"/>
                    <a:pt x="620041" y="131693"/>
                    <a:pt x="662713" y="139885"/>
                  </a:cubicBezTo>
                  <a:cubicBezTo>
                    <a:pt x="701509" y="147314"/>
                    <a:pt x="716939" y="171508"/>
                    <a:pt x="709005" y="212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417F1C1-249A-C4E4-D99C-F93320BD1D6D}"/>
                </a:ext>
              </a:extLst>
            </p:cNvPr>
            <p:cNvSpPr/>
            <p:nvPr/>
          </p:nvSpPr>
          <p:spPr>
            <a:xfrm>
              <a:off x="5998731" y="3585949"/>
              <a:ext cx="616788" cy="554734"/>
            </a:xfrm>
            <a:custGeom>
              <a:avLst/>
              <a:gdLst>
                <a:gd name="connsiteX0" fmla="*/ 562345 w 616788"/>
                <a:gd name="connsiteY0" fmla="*/ 65600 h 554734"/>
                <a:gd name="connsiteX1" fmla="*/ 445283 w 616788"/>
                <a:gd name="connsiteY1" fmla="*/ 135132 h 554734"/>
                <a:gd name="connsiteX2" fmla="*/ 328792 w 616788"/>
                <a:gd name="connsiteY2" fmla="*/ 315155 h 554734"/>
                <a:gd name="connsiteX3" fmla="*/ 212111 w 616788"/>
                <a:gd name="connsiteY3" fmla="*/ 358589 h 554734"/>
                <a:gd name="connsiteX4" fmla="*/ 180774 w 616788"/>
                <a:gd name="connsiteY4" fmla="*/ 323061 h 554734"/>
                <a:gd name="connsiteX5" fmla="*/ 191918 w 616788"/>
                <a:gd name="connsiteY5" fmla="*/ 299534 h 554734"/>
                <a:gd name="connsiteX6" fmla="*/ 202491 w 616788"/>
                <a:gd name="connsiteY6" fmla="*/ 281912 h 554734"/>
                <a:gd name="connsiteX7" fmla="*/ 300122 w 616788"/>
                <a:gd name="connsiteY7" fmla="*/ 131703 h 554734"/>
                <a:gd name="connsiteX8" fmla="*/ 310314 w 616788"/>
                <a:gd name="connsiteY8" fmla="*/ 115987 h 554734"/>
                <a:gd name="connsiteX9" fmla="*/ 328887 w 616788"/>
                <a:gd name="connsiteY9" fmla="*/ 74172 h 554734"/>
                <a:gd name="connsiteX10" fmla="*/ 318029 w 616788"/>
                <a:gd name="connsiteY10" fmla="*/ 27785 h 554734"/>
                <a:gd name="connsiteX11" fmla="*/ 275071 w 616788"/>
                <a:gd name="connsiteY11" fmla="*/ 1496 h 554734"/>
                <a:gd name="connsiteX12" fmla="*/ 159438 w 616788"/>
                <a:gd name="connsiteY12" fmla="*/ 70648 h 554734"/>
                <a:gd name="connsiteX13" fmla="*/ 32755 w 616788"/>
                <a:gd name="connsiteY13" fmla="*/ 265911 h 554734"/>
                <a:gd name="connsiteX14" fmla="*/ 2752 w 616788"/>
                <a:gd name="connsiteY14" fmla="*/ 333728 h 554734"/>
                <a:gd name="connsiteX15" fmla="*/ 22659 w 616788"/>
                <a:gd name="connsiteY15" fmla="*/ 428978 h 554734"/>
                <a:gd name="connsiteX16" fmla="*/ 108384 w 616788"/>
                <a:gd name="connsiteY16" fmla="*/ 481461 h 554734"/>
                <a:gd name="connsiteX17" fmla="*/ 200871 w 616788"/>
                <a:gd name="connsiteY17" fmla="*/ 499178 h 554734"/>
                <a:gd name="connsiteX18" fmla="*/ 296121 w 616788"/>
                <a:gd name="connsiteY18" fmla="*/ 474698 h 554734"/>
                <a:gd name="connsiteX19" fmla="*/ 359177 w 616788"/>
                <a:gd name="connsiteY19" fmla="*/ 529467 h 554734"/>
                <a:gd name="connsiteX20" fmla="*/ 472620 w 616788"/>
                <a:gd name="connsiteY20" fmla="*/ 551089 h 554734"/>
                <a:gd name="connsiteX21" fmla="*/ 555678 w 616788"/>
                <a:gd name="connsiteY21" fmla="*/ 544326 h 554734"/>
                <a:gd name="connsiteX22" fmla="*/ 595397 w 616788"/>
                <a:gd name="connsiteY22" fmla="*/ 489177 h 554734"/>
                <a:gd name="connsiteX23" fmla="*/ 585205 w 616788"/>
                <a:gd name="connsiteY23" fmla="*/ 442885 h 554734"/>
                <a:gd name="connsiteX24" fmla="*/ 525579 w 616788"/>
                <a:gd name="connsiteY24" fmla="*/ 418025 h 554734"/>
                <a:gd name="connsiteX25" fmla="*/ 452141 w 616788"/>
                <a:gd name="connsiteY25" fmla="*/ 404023 h 554734"/>
                <a:gd name="connsiteX26" fmla="*/ 587110 w 616788"/>
                <a:gd name="connsiteY26" fmla="*/ 195997 h 554734"/>
                <a:gd name="connsiteX27" fmla="*/ 615685 w 616788"/>
                <a:gd name="connsiteY27" fmla="*/ 138276 h 554734"/>
                <a:gd name="connsiteX28" fmla="*/ 604732 w 616788"/>
                <a:gd name="connsiteY28" fmla="*/ 92175 h 554734"/>
                <a:gd name="connsiteX29" fmla="*/ 562345 w 616788"/>
                <a:gd name="connsiteY29" fmla="*/ 65600 h 55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788" h="554734">
                  <a:moveTo>
                    <a:pt x="562345" y="65600"/>
                  </a:moveTo>
                  <a:cubicBezTo>
                    <a:pt x="519226" y="57284"/>
                    <a:pt x="480211" y="80459"/>
                    <a:pt x="445283" y="135132"/>
                  </a:cubicBezTo>
                  <a:lnTo>
                    <a:pt x="328792" y="315155"/>
                  </a:lnTo>
                  <a:cubicBezTo>
                    <a:pt x="303389" y="354083"/>
                    <a:pt x="264499" y="368562"/>
                    <a:pt x="212111" y="358589"/>
                  </a:cubicBezTo>
                  <a:cubicBezTo>
                    <a:pt x="186708" y="353760"/>
                    <a:pt x="176269" y="341920"/>
                    <a:pt x="180774" y="323061"/>
                  </a:cubicBezTo>
                  <a:cubicBezTo>
                    <a:pt x="183603" y="314831"/>
                    <a:pt x="187336" y="306935"/>
                    <a:pt x="191918" y="299534"/>
                  </a:cubicBezTo>
                  <a:lnTo>
                    <a:pt x="202491" y="281912"/>
                  </a:lnTo>
                  <a:lnTo>
                    <a:pt x="300122" y="131703"/>
                  </a:lnTo>
                  <a:lnTo>
                    <a:pt x="310314" y="115987"/>
                  </a:lnTo>
                  <a:cubicBezTo>
                    <a:pt x="319096" y="103347"/>
                    <a:pt x="325401" y="89165"/>
                    <a:pt x="328887" y="74172"/>
                  </a:cubicBezTo>
                  <a:cubicBezTo>
                    <a:pt x="332193" y="57865"/>
                    <a:pt x="328230" y="40930"/>
                    <a:pt x="318029" y="27785"/>
                  </a:cubicBezTo>
                  <a:cubicBezTo>
                    <a:pt x="307695" y="13746"/>
                    <a:pt x="292273" y="4306"/>
                    <a:pt x="275071" y="1496"/>
                  </a:cubicBezTo>
                  <a:cubicBezTo>
                    <a:pt x="233285" y="-6505"/>
                    <a:pt x="194747" y="16546"/>
                    <a:pt x="159438" y="70648"/>
                  </a:cubicBezTo>
                  <a:lnTo>
                    <a:pt x="32755" y="265911"/>
                  </a:lnTo>
                  <a:cubicBezTo>
                    <a:pt x="18553" y="286418"/>
                    <a:pt x="8371" y="309430"/>
                    <a:pt x="2752" y="333728"/>
                  </a:cubicBezTo>
                  <a:cubicBezTo>
                    <a:pt x="-4554" y="366866"/>
                    <a:pt x="2694" y="401546"/>
                    <a:pt x="22659" y="428978"/>
                  </a:cubicBezTo>
                  <a:cubicBezTo>
                    <a:pt x="43137" y="457153"/>
                    <a:pt x="73979" y="476032"/>
                    <a:pt x="108384" y="481461"/>
                  </a:cubicBezTo>
                  <a:lnTo>
                    <a:pt x="200871" y="499178"/>
                  </a:lnTo>
                  <a:cubicBezTo>
                    <a:pt x="234695" y="506150"/>
                    <a:pt x="269851" y="497120"/>
                    <a:pt x="296121" y="474698"/>
                  </a:cubicBezTo>
                  <a:cubicBezTo>
                    <a:pt x="302475" y="504417"/>
                    <a:pt x="323487" y="522676"/>
                    <a:pt x="359177" y="529467"/>
                  </a:cubicBezTo>
                  <a:lnTo>
                    <a:pt x="472620" y="551089"/>
                  </a:lnTo>
                  <a:cubicBezTo>
                    <a:pt x="506434" y="557566"/>
                    <a:pt x="534056" y="555280"/>
                    <a:pt x="555678" y="544326"/>
                  </a:cubicBezTo>
                  <a:cubicBezTo>
                    <a:pt x="577138" y="533544"/>
                    <a:pt x="591968" y="512951"/>
                    <a:pt x="595397" y="489177"/>
                  </a:cubicBezTo>
                  <a:cubicBezTo>
                    <a:pt x="600045" y="473013"/>
                    <a:pt x="596216" y="455601"/>
                    <a:pt x="585205" y="442885"/>
                  </a:cubicBezTo>
                  <a:cubicBezTo>
                    <a:pt x="574604" y="431960"/>
                    <a:pt x="554725" y="423673"/>
                    <a:pt x="525579" y="418025"/>
                  </a:cubicBezTo>
                  <a:lnTo>
                    <a:pt x="452141" y="404023"/>
                  </a:lnTo>
                  <a:lnTo>
                    <a:pt x="587110" y="195997"/>
                  </a:lnTo>
                  <a:cubicBezTo>
                    <a:pt x="599807" y="178500"/>
                    <a:pt x="609475" y="158983"/>
                    <a:pt x="615685" y="138276"/>
                  </a:cubicBezTo>
                  <a:cubicBezTo>
                    <a:pt x="618876" y="122045"/>
                    <a:pt x="614885" y="105233"/>
                    <a:pt x="604732" y="92175"/>
                  </a:cubicBezTo>
                  <a:cubicBezTo>
                    <a:pt x="594673" y="78058"/>
                    <a:pt x="579433" y="68505"/>
                    <a:pt x="562345" y="65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A94593B-86AE-C1A4-AD2E-39158E80B364}"/>
                </a:ext>
              </a:extLst>
            </p:cNvPr>
            <p:cNvSpPr/>
            <p:nvPr/>
          </p:nvSpPr>
          <p:spPr>
            <a:xfrm>
              <a:off x="6620732" y="3561202"/>
              <a:ext cx="481137" cy="647243"/>
            </a:xfrm>
            <a:custGeom>
              <a:avLst/>
              <a:gdLst>
                <a:gd name="connsiteX0" fmla="*/ 357158 w 481137"/>
                <a:gd name="connsiteY0" fmla="*/ 313137 h 647243"/>
                <a:gd name="connsiteX1" fmla="*/ 439835 w 481137"/>
                <a:gd name="connsiteY1" fmla="*/ 306660 h 647243"/>
                <a:gd name="connsiteX2" fmla="*/ 479840 w 481137"/>
                <a:gd name="connsiteY2" fmla="*/ 251891 h 647243"/>
                <a:gd name="connsiteX3" fmla="*/ 410117 w 481137"/>
                <a:gd name="connsiteY3" fmla="*/ 180072 h 647243"/>
                <a:gd name="connsiteX4" fmla="*/ 390496 w 481137"/>
                <a:gd name="connsiteY4" fmla="*/ 176358 h 647243"/>
                <a:gd name="connsiteX5" fmla="*/ 423452 w 481137"/>
                <a:gd name="connsiteY5" fmla="*/ 130733 h 647243"/>
                <a:gd name="connsiteX6" fmla="*/ 451551 w 481137"/>
                <a:gd name="connsiteY6" fmla="*/ 73583 h 647243"/>
                <a:gd name="connsiteX7" fmla="*/ 440978 w 481137"/>
                <a:gd name="connsiteY7" fmla="*/ 27863 h 647243"/>
                <a:gd name="connsiteX8" fmla="*/ 399544 w 481137"/>
                <a:gd name="connsiteY8" fmla="*/ 1860 h 647243"/>
                <a:gd name="connsiteX9" fmla="*/ 292388 w 481137"/>
                <a:gd name="connsiteY9" fmla="*/ 54343 h 647243"/>
                <a:gd name="connsiteX10" fmla="*/ 282101 w 481137"/>
                <a:gd name="connsiteY10" fmla="*/ 69773 h 647243"/>
                <a:gd name="connsiteX11" fmla="*/ 232666 w 481137"/>
                <a:gd name="connsiteY11" fmla="*/ 145973 h 647243"/>
                <a:gd name="connsiteX12" fmla="*/ 203520 w 481137"/>
                <a:gd name="connsiteY12" fmla="*/ 140353 h 647243"/>
                <a:gd name="connsiteX13" fmla="*/ 120462 w 481137"/>
                <a:gd name="connsiteY13" fmla="*/ 147211 h 647243"/>
                <a:gd name="connsiteX14" fmla="*/ 80647 w 481137"/>
                <a:gd name="connsiteY14" fmla="*/ 202933 h 647243"/>
                <a:gd name="connsiteX15" fmla="*/ 141036 w 481137"/>
                <a:gd name="connsiteY15" fmla="*/ 271608 h 647243"/>
                <a:gd name="connsiteX16" fmla="*/ 150561 w 481137"/>
                <a:gd name="connsiteY16" fmla="*/ 273418 h 647243"/>
                <a:gd name="connsiteX17" fmla="*/ 40547 w 481137"/>
                <a:gd name="connsiteY17" fmla="*/ 443534 h 647243"/>
                <a:gd name="connsiteX18" fmla="*/ 23212 w 481137"/>
                <a:gd name="connsiteY18" fmla="*/ 469823 h 647243"/>
                <a:gd name="connsiteX19" fmla="*/ 1876 w 481137"/>
                <a:gd name="connsiteY19" fmla="*/ 519543 h 647243"/>
                <a:gd name="connsiteX20" fmla="*/ 18544 w 481137"/>
                <a:gd name="connsiteY20" fmla="*/ 585171 h 647243"/>
                <a:gd name="connsiteX21" fmla="*/ 90649 w 481137"/>
                <a:gd name="connsiteY21" fmla="*/ 621937 h 647243"/>
                <a:gd name="connsiteX22" fmla="*/ 204091 w 481137"/>
                <a:gd name="connsiteY22" fmla="*/ 643559 h 647243"/>
                <a:gd name="connsiteX23" fmla="*/ 287149 w 481137"/>
                <a:gd name="connsiteY23" fmla="*/ 637082 h 647243"/>
                <a:gd name="connsiteX24" fmla="*/ 326773 w 481137"/>
                <a:gd name="connsiteY24" fmla="*/ 582313 h 647243"/>
                <a:gd name="connsiteX25" fmla="*/ 257146 w 481137"/>
                <a:gd name="connsiteY25" fmla="*/ 510495 h 647243"/>
                <a:gd name="connsiteX26" fmla="*/ 186089 w 481137"/>
                <a:gd name="connsiteY26" fmla="*/ 496969 h 647243"/>
                <a:gd name="connsiteX27" fmla="*/ 310867 w 481137"/>
                <a:gd name="connsiteY27" fmla="*/ 304755 h 64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137" h="647243">
                  <a:moveTo>
                    <a:pt x="357158" y="313137"/>
                  </a:moveTo>
                  <a:cubicBezTo>
                    <a:pt x="390496" y="319490"/>
                    <a:pt x="418052" y="317328"/>
                    <a:pt x="439835" y="306660"/>
                  </a:cubicBezTo>
                  <a:cubicBezTo>
                    <a:pt x="461381" y="296116"/>
                    <a:pt x="476345" y="275627"/>
                    <a:pt x="479840" y="251891"/>
                  </a:cubicBezTo>
                  <a:cubicBezTo>
                    <a:pt x="487013" y="214296"/>
                    <a:pt x="463772" y="190360"/>
                    <a:pt x="410117" y="180072"/>
                  </a:cubicBezTo>
                  <a:lnTo>
                    <a:pt x="390496" y="176358"/>
                  </a:lnTo>
                  <a:lnTo>
                    <a:pt x="423452" y="130733"/>
                  </a:lnTo>
                  <a:cubicBezTo>
                    <a:pt x="436606" y="113798"/>
                    <a:pt x="446169" y="94347"/>
                    <a:pt x="451551" y="73583"/>
                  </a:cubicBezTo>
                  <a:cubicBezTo>
                    <a:pt x="454732" y="57533"/>
                    <a:pt x="450884" y="40884"/>
                    <a:pt x="440978" y="27863"/>
                  </a:cubicBezTo>
                  <a:cubicBezTo>
                    <a:pt x="431101" y="14109"/>
                    <a:pt x="416223" y="4774"/>
                    <a:pt x="399544" y="1860"/>
                  </a:cubicBezTo>
                  <a:cubicBezTo>
                    <a:pt x="356996" y="-6208"/>
                    <a:pt x="321278" y="11289"/>
                    <a:pt x="292388" y="54343"/>
                  </a:cubicBezTo>
                  <a:lnTo>
                    <a:pt x="282101" y="69773"/>
                  </a:lnTo>
                  <a:lnTo>
                    <a:pt x="232666" y="145973"/>
                  </a:lnTo>
                  <a:lnTo>
                    <a:pt x="203520" y="140353"/>
                  </a:lnTo>
                  <a:cubicBezTo>
                    <a:pt x="169706" y="133876"/>
                    <a:pt x="142084" y="136162"/>
                    <a:pt x="120462" y="147211"/>
                  </a:cubicBezTo>
                  <a:cubicBezTo>
                    <a:pt x="98888" y="158175"/>
                    <a:pt x="84029" y="178977"/>
                    <a:pt x="80647" y="202933"/>
                  </a:cubicBezTo>
                  <a:cubicBezTo>
                    <a:pt x="73599" y="239699"/>
                    <a:pt x="93725" y="262588"/>
                    <a:pt x="141036" y="271608"/>
                  </a:cubicBezTo>
                  <a:lnTo>
                    <a:pt x="150561" y="273418"/>
                  </a:lnTo>
                  <a:lnTo>
                    <a:pt x="40547" y="443534"/>
                  </a:lnTo>
                  <a:lnTo>
                    <a:pt x="23212" y="469823"/>
                  </a:lnTo>
                  <a:cubicBezTo>
                    <a:pt x="13001" y="484882"/>
                    <a:pt x="5752" y="501760"/>
                    <a:pt x="1876" y="519543"/>
                  </a:cubicBezTo>
                  <a:cubicBezTo>
                    <a:pt x="-3515" y="542832"/>
                    <a:pt x="2695" y="567283"/>
                    <a:pt x="18544" y="585171"/>
                  </a:cubicBezTo>
                  <a:cubicBezTo>
                    <a:pt x="34547" y="603554"/>
                    <a:pt x="58549" y="615746"/>
                    <a:pt x="90649" y="621937"/>
                  </a:cubicBezTo>
                  <a:lnTo>
                    <a:pt x="204091" y="643559"/>
                  </a:lnTo>
                  <a:cubicBezTo>
                    <a:pt x="237905" y="650036"/>
                    <a:pt x="265528" y="647845"/>
                    <a:pt x="287149" y="637082"/>
                  </a:cubicBezTo>
                  <a:cubicBezTo>
                    <a:pt x="308581" y="626481"/>
                    <a:pt x="323411" y="605992"/>
                    <a:pt x="326773" y="582313"/>
                  </a:cubicBezTo>
                  <a:cubicBezTo>
                    <a:pt x="334012" y="544718"/>
                    <a:pt x="310800" y="520782"/>
                    <a:pt x="257146" y="510495"/>
                  </a:cubicBezTo>
                  <a:lnTo>
                    <a:pt x="186089" y="496969"/>
                  </a:lnTo>
                  <a:lnTo>
                    <a:pt x="310867" y="3047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BFF8077-9244-4D70-8602-07613525BB22}"/>
                </a:ext>
              </a:extLst>
            </p:cNvPr>
            <p:cNvSpPr/>
            <p:nvPr/>
          </p:nvSpPr>
          <p:spPr>
            <a:xfrm>
              <a:off x="7005799" y="3791255"/>
              <a:ext cx="351485" cy="490453"/>
            </a:xfrm>
            <a:custGeom>
              <a:avLst/>
              <a:gdLst>
                <a:gd name="connsiteX0" fmla="*/ 260127 w 351485"/>
                <a:gd name="connsiteY0" fmla="*/ 354070 h 490453"/>
                <a:gd name="connsiteX1" fmla="*/ 188499 w 351485"/>
                <a:gd name="connsiteY1" fmla="*/ 340449 h 490453"/>
                <a:gd name="connsiteX2" fmla="*/ 321849 w 351485"/>
                <a:gd name="connsiteY2" fmla="*/ 133376 h 490453"/>
                <a:gd name="connsiteX3" fmla="*/ 350424 w 351485"/>
                <a:gd name="connsiteY3" fmla="*/ 74606 h 490453"/>
                <a:gd name="connsiteX4" fmla="*/ 339184 w 351485"/>
                <a:gd name="connsiteY4" fmla="*/ 28410 h 490453"/>
                <a:gd name="connsiteX5" fmla="*/ 296703 w 351485"/>
                <a:gd name="connsiteY5" fmla="*/ 1931 h 490453"/>
                <a:gd name="connsiteX6" fmla="*/ 189165 w 351485"/>
                <a:gd name="connsiteY6" fmla="*/ 55556 h 490453"/>
                <a:gd name="connsiteX7" fmla="*/ 178878 w 351485"/>
                <a:gd name="connsiteY7" fmla="*/ 72035 h 490453"/>
                <a:gd name="connsiteX8" fmla="*/ 25145 w 351485"/>
                <a:gd name="connsiteY8" fmla="*/ 309302 h 490453"/>
                <a:gd name="connsiteX9" fmla="*/ 1714 w 351485"/>
                <a:gd name="connsiteY9" fmla="*/ 359975 h 490453"/>
                <a:gd name="connsiteX10" fmla="*/ 21811 w 351485"/>
                <a:gd name="connsiteY10" fmla="*/ 428174 h 490453"/>
                <a:gd name="connsiteX11" fmla="*/ 105250 w 351485"/>
                <a:gd name="connsiteY11" fmla="*/ 467798 h 490453"/>
                <a:gd name="connsiteX12" fmla="*/ 205930 w 351485"/>
                <a:gd name="connsiteY12" fmla="*/ 486848 h 490453"/>
                <a:gd name="connsiteX13" fmla="*/ 288988 w 351485"/>
                <a:gd name="connsiteY13" fmla="*/ 480371 h 490453"/>
                <a:gd name="connsiteX14" fmla="*/ 328707 w 351485"/>
                <a:gd name="connsiteY14" fmla="*/ 425507 h 490453"/>
                <a:gd name="connsiteX15" fmla="*/ 260127 w 351485"/>
                <a:gd name="connsiteY15" fmla="*/ 354070 h 49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485" h="490453">
                  <a:moveTo>
                    <a:pt x="260127" y="354070"/>
                  </a:moveTo>
                  <a:lnTo>
                    <a:pt x="188499" y="340449"/>
                  </a:lnTo>
                  <a:lnTo>
                    <a:pt x="321849" y="133376"/>
                  </a:lnTo>
                  <a:cubicBezTo>
                    <a:pt x="334736" y="115602"/>
                    <a:pt x="344404" y="95714"/>
                    <a:pt x="350424" y="74606"/>
                  </a:cubicBezTo>
                  <a:cubicBezTo>
                    <a:pt x="353567" y="58309"/>
                    <a:pt x="349462" y="41450"/>
                    <a:pt x="339184" y="28410"/>
                  </a:cubicBezTo>
                  <a:cubicBezTo>
                    <a:pt x="329002" y="14399"/>
                    <a:pt x="313762" y="4903"/>
                    <a:pt x="296703" y="1931"/>
                  </a:cubicBezTo>
                  <a:cubicBezTo>
                    <a:pt x="253583" y="-6385"/>
                    <a:pt x="217740" y="11484"/>
                    <a:pt x="189165" y="55556"/>
                  </a:cubicBezTo>
                  <a:lnTo>
                    <a:pt x="178878" y="72035"/>
                  </a:lnTo>
                  <a:lnTo>
                    <a:pt x="25145" y="309302"/>
                  </a:lnTo>
                  <a:cubicBezTo>
                    <a:pt x="14239" y="324580"/>
                    <a:pt x="6286" y="341773"/>
                    <a:pt x="1714" y="359975"/>
                  </a:cubicBezTo>
                  <a:cubicBezTo>
                    <a:pt x="-3754" y="384655"/>
                    <a:pt x="3838" y="410410"/>
                    <a:pt x="21811" y="428174"/>
                  </a:cubicBezTo>
                  <a:cubicBezTo>
                    <a:pt x="40223" y="447224"/>
                    <a:pt x="68036" y="460435"/>
                    <a:pt x="105250" y="467798"/>
                  </a:cubicBezTo>
                  <a:lnTo>
                    <a:pt x="205930" y="486848"/>
                  </a:lnTo>
                  <a:cubicBezTo>
                    <a:pt x="239772" y="493202"/>
                    <a:pt x="267461" y="491039"/>
                    <a:pt x="288988" y="480371"/>
                  </a:cubicBezTo>
                  <a:cubicBezTo>
                    <a:pt x="310438" y="469722"/>
                    <a:pt x="325287" y="449215"/>
                    <a:pt x="328707" y="425507"/>
                  </a:cubicBezTo>
                  <a:cubicBezTo>
                    <a:pt x="336451" y="388236"/>
                    <a:pt x="313590" y="364424"/>
                    <a:pt x="260127" y="354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FEA1CAE-D05C-C7A7-402C-E954C87D01DE}"/>
                </a:ext>
              </a:extLst>
            </p:cNvPr>
            <p:cNvSpPr/>
            <p:nvPr/>
          </p:nvSpPr>
          <p:spPr>
            <a:xfrm>
              <a:off x="7276991" y="3598400"/>
              <a:ext cx="178515" cy="178529"/>
            </a:xfrm>
            <a:custGeom>
              <a:avLst/>
              <a:gdLst>
                <a:gd name="connsiteX0" fmla="*/ 72469 w 178515"/>
                <a:gd name="connsiteY0" fmla="*/ 176878 h 178529"/>
                <a:gd name="connsiteX1" fmla="*/ 176882 w 178515"/>
                <a:gd name="connsiteY1" fmla="*/ 105965 h 178529"/>
                <a:gd name="connsiteX2" fmla="*/ 105978 w 178515"/>
                <a:gd name="connsiteY2" fmla="*/ 1552 h 178529"/>
                <a:gd name="connsiteX3" fmla="*/ 1556 w 178515"/>
                <a:gd name="connsiteY3" fmla="*/ 72465 h 178529"/>
                <a:gd name="connsiteX4" fmla="*/ 15319 w 178515"/>
                <a:gd name="connsiteY4" fmla="*/ 139255 h 178529"/>
                <a:gd name="connsiteX5" fmla="*/ 72469 w 178515"/>
                <a:gd name="connsiteY5" fmla="*/ 176878 h 1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15" h="178529">
                  <a:moveTo>
                    <a:pt x="72469" y="176878"/>
                  </a:moveTo>
                  <a:cubicBezTo>
                    <a:pt x="120885" y="186127"/>
                    <a:pt x="167633" y="154380"/>
                    <a:pt x="176882" y="105965"/>
                  </a:cubicBezTo>
                  <a:cubicBezTo>
                    <a:pt x="186140" y="57549"/>
                    <a:pt x="154384" y="10801"/>
                    <a:pt x="105978" y="1552"/>
                  </a:cubicBezTo>
                  <a:cubicBezTo>
                    <a:pt x="57563" y="-7697"/>
                    <a:pt x="10814" y="24050"/>
                    <a:pt x="1556" y="72465"/>
                  </a:cubicBezTo>
                  <a:cubicBezTo>
                    <a:pt x="-2874" y="95668"/>
                    <a:pt x="2070" y="119690"/>
                    <a:pt x="15319" y="139255"/>
                  </a:cubicBezTo>
                  <a:cubicBezTo>
                    <a:pt x="28378" y="159124"/>
                    <a:pt x="49057" y="172735"/>
                    <a:pt x="72469" y="176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DE5833A-4BED-48D2-4384-BEAA59CE0767}"/>
                </a:ext>
              </a:extLst>
            </p:cNvPr>
            <p:cNvSpPr/>
            <p:nvPr/>
          </p:nvSpPr>
          <p:spPr>
            <a:xfrm>
              <a:off x="7339300" y="3858221"/>
              <a:ext cx="647462" cy="547891"/>
            </a:xfrm>
            <a:custGeom>
              <a:avLst/>
              <a:gdLst>
                <a:gd name="connsiteX0" fmla="*/ 523462 w 647462"/>
                <a:gd name="connsiteY0" fmla="*/ 544279 h 547891"/>
                <a:gd name="connsiteX1" fmla="*/ 606140 w 647462"/>
                <a:gd name="connsiteY1" fmla="*/ 537707 h 547891"/>
                <a:gd name="connsiteX2" fmla="*/ 646144 w 647462"/>
                <a:gd name="connsiteY2" fmla="*/ 482938 h 547891"/>
                <a:gd name="connsiteX3" fmla="*/ 576421 w 647462"/>
                <a:gd name="connsiteY3" fmla="*/ 411215 h 547891"/>
                <a:gd name="connsiteX4" fmla="*/ 500221 w 647462"/>
                <a:gd name="connsiteY4" fmla="*/ 396641 h 547891"/>
                <a:gd name="connsiteX5" fmla="*/ 602044 w 647462"/>
                <a:gd name="connsiteY5" fmla="*/ 239479 h 547891"/>
                <a:gd name="connsiteX6" fmla="*/ 628237 w 647462"/>
                <a:gd name="connsiteY6" fmla="*/ 178138 h 547891"/>
                <a:gd name="connsiteX7" fmla="*/ 606140 w 647462"/>
                <a:gd name="connsiteY7" fmla="*/ 83936 h 547891"/>
                <a:gd name="connsiteX8" fmla="*/ 514509 w 647462"/>
                <a:gd name="connsiteY8" fmla="*/ 30976 h 547891"/>
                <a:gd name="connsiteX9" fmla="*/ 375253 w 647462"/>
                <a:gd name="connsiteY9" fmla="*/ 58218 h 547891"/>
                <a:gd name="connsiteX10" fmla="*/ 313818 w 647462"/>
                <a:gd name="connsiteY10" fmla="*/ 1830 h 547891"/>
                <a:gd name="connsiteX11" fmla="*/ 217805 w 647462"/>
                <a:gd name="connsiteY11" fmla="*/ 47264 h 547891"/>
                <a:gd name="connsiteX12" fmla="*/ 29496 w 647462"/>
                <a:gd name="connsiteY12" fmla="*/ 338444 h 547891"/>
                <a:gd name="connsiteX13" fmla="*/ 19304 w 647462"/>
                <a:gd name="connsiteY13" fmla="*/ 353779 h 547891"/>
                <a:gd name="connsiteX14" fmla="*/ 1016 w 647462"/>
                <a:gd name="connsiteY14" fmla="*/ 394355 h 547891"/>
                <a:gd name="connsiteX15" fmla="*/ 12256 w 647462"/>
                <a:gd name="connsiteY15" fmla="*/ 438551 h 547891"/>
                <a:gd name="connsiteX16" fmla="*/ 55404 w 647462"/>
                <a:gd name="connsiteY16" fmla="*/ 463888 h 547891"/>
                <a:gd name="connsiteX17" fmla="*/ 171514 w 647462"/>
                <a:gd name="connsiteY17" fmla="*/ 399308 h 547891"/>
                <a:gd name="connsiteX18" fmla="*/ 281337 w 647462"/>
                <a:gd name="connsiteY18" fmla="*/ 229954 h 547891"/>
                <a:gd name="connsiteX19" fmla="*/ 405162 w 647462"/>
                <a:gd name="connsiteY19" fmla="*/ 151849 h 547891"/>
                <a:gd name="connsiteX20" fmla="*/ 436404 w 647462"/>
                <a:gd name="connsiteY20" fmla="*/ 168899 h 547891"/>
                <a:gd name="connsiteX21" fmla="*/ 443834 w 647462"/>
                <a:gd name="connsiteY21" fmla="*/ 197474 h 547891"/>
                <a:gd name="connsiteX22" fmla="*/ 427641 w 647462"/>
                <a:gd name="connsiteY22" fmla="*/ 230525 h 547891"/>
                <a:gd name="connsiteX23" fmla="*/ 345726 w 647462"/>
                <a:gd name="connsiteY23" fmla="*/ 358065 h 547891"/>
                <a:gd name="connsiteX24" fmla="*/ 315627 w 647462"/>
                <a:gd name="connsiteY24" fmla="*/ 419311 h 547891"/>
                <a:gd name="connsiteX25" fmla="*/ 330676 w 647462"/>
                <a:gd name="connsiteY25" fmla="*/ 483319 h 547891"/>
                <a:gd name="connsiteX26" fmla="*/ 391065 w 647462"/>
                <a:gd name="connsiteY26" fmla="*/ 519133 h 5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7462" h="547891">
                  <a:moveTo>
                    <a:pt x="523462" y="544279"/>
                  </a:moveTo>
                  <a:cubicBezTo>
                    <a:pt x="556800" y="550661"/>
                    <a:pt x="584423" y="548470"/>
                    <a:pt x="606140" y="537707"/>
                  </a:cubicBezTo>
                  <a:cubicBezTo>
                    <a:pt x="627733" y="527210"/>
                    <a:pt x="642716" y="506703"/>
                    <a:pt x="646144" y="482938"/>
                  </a:cubicBezTo>
                  <a:cubicBezTo>
                    <a:pt x="653384" y="445286"/>
                    <a:pt x="630143" y="421378"/>
                    <a:pt x="576421" y="411215"/>
                  </a:cubicBezTo>
                  <a:lnTo>
                    <a:pt x="500221" y="396641"/>
                  </a:lnTo>
                  <a:lnTo>
                    <a:pt x="602044" y="239479"/>
                  </a:lnTo>
                  <a:cubicBezTo>
                    <a:pt x="614579" y="220877"/>
                    <a:pt x="623466" y="200055"/>
                    <a:pt x="628237" y="178138"/>
                  </a:cubicBezTo>
                  <a:cubicBezTo>
                    <a:pt x="635372" y="145010"/>
                    <a:pt x="627257" y="110434"/>
                    <a:pt x="606140" y="83936"/>
                  </a:cubicBezTo>
                  <a:cubicBezTo>
                    <a:pt x="583317" y="55418"/>
                    <a:pt x="550609" y="36511"/>
                    <a:pt x="514509" y="30976"/>
                  </a:cubicBezTo>
                  <a:cubicBezTo>
                    <a:pt x="473428" y="23166"/>
                    <a:pt x="427003" y="32244"/>
                    <a:pt x="375253" y="58218"/>
                  </a:cubicBezTo>
                  <a:cubicBezTo>
                    <a:pt x="368520" y="28462"/>
                    <a:pt x="344040" y="5993"/>
                    <a:pt x="313818" y="1830"/>
                  </a:cubicBezTo>
                  <a:cubicBezTo>
                    <a:pt x="274098" y="-5695"/>
                    <a:pt x="242094" y="9355"/>
                    <a:pt x="217805" y="47264"/>
                  </a:cubicBezTo>
                  <a:lnTo>
                    <a:pt x="29496" y="338444"/>
                  </a:lnTo>
                  <a:lnTo>
                    <a:pt x="19304" y="353779"/>
                  </a:lnTo>
                  <a:cubicBezTo>
                    <a:pt x="10713" y="366037"/>
                    <a:pt x="4503" y="379801"/>
                    <a:pt x="1016" y="394355"/>
                  </a:cubicBezTo>
                  <a:cubicBezTo>
                    <a:pt x="-2156" y="410034"/>
                    <a:pt x="1979" y="426293"/>
                    <a:pt x="12256" y="438551"/>
                  </a:cubicBezTo>
                  <a:cubicBezTo>
                    <a:pt x="23028" y="452020"/>
                    <a:pt x="38393" y="461049"/>
                    <a:pt x="55404" y="463888"/>
                  </a:cubicBezTo>
                  <a:cubicBezTo>
                    <a:pt x="99857" y="472270"/>
                    <a:pt x="138557" y="450743"/>
                    <a:pt x="171514" y="399308"/>
                  </a:cubicBezTo>
                  <a:lnTo>
                    <a:pt x="281337" y="229954"/>
                  </a:lnTo>
                  <a:cubicBezTo>
                    <a:pt x="320456" y="169565"/>
                    <a:pt x="361728" y="143534"/>
                    <a:pt x="405162" y="151849"/>
                  </a:cubicBezTo>
                  <a:cubicBezTo>
                    <a:pt x="417268" y="153630"/>
                    <a:pt x="428346" y="159679"/>
                    <a:pt x="436404" y="168899"/>
                  </a:cubicBezTo>
                  <a:cubicBezTo>
                    <a:pt x="443491" y="176585"/>
                    <a:pt x="446282" y="187301"/>
                    <a:pt x="443834" y="197474"/>
                  </a:cubicBezTo>
                  <a:cubicBezTo>
                    <a:pt x="440233" y="209284"/>
                    <a:pt x="434766" y="220438"/>
                    <a:pt x="427641" y="230525"/>
                  </a:cubicBezTo>
                  <a:lnTo>
                    <a:pt x="345726" y="358065"/>
                  </a:lnTo>
                  <a:cubicBezTo>
                    <a:pt x="332182" y="376563"/>
                    <a:pt x="321999" y="397289"/>
                    <a:pt x="315627" y="419311"/>
                  </a:cubicBezTo>
                  <a:cubicBezTo>
                    <a:pt x="310807" y="441828"/>
                    <a:pt x="316332" y="465317"/>
                    <a:pt x="330676" y="483319"/>
                  </a:cubicBezTo>
                  <a:cubicBezTo>
                    <a:pt x="345507" y="502512"/>
                    <a:pt x="367110" y="515323"/>
                    <a:pt x="391065" y="519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34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32BCDA1-8C80-8020-A002-305C74C44515}"/>
              </a:ext>
            </a:extLst>
          </p:cNvPr>
          <p:cNvGrpSpPr/>
          <p:nvPr/>
        </p:nvGrpSpPr>
        <p:grpSpPr>
          <a:xfrm>
            <a:off x="764072" y="5198480"/>
            <a:ext cx="10663853" cy="1305992"/>
            <a:chOff x="764072" y="5198480"/>
            <a:chExt cx="10663853" cy="130599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89F9541-EE00-73E1-6B7D-4BABFF4F7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72" y="5198480"/>
              <a:ext cx="1305991" cy="130599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6BBA7CE-DA60-1F1F-3B91-FD5CD8063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715" y="5198480"/>
              <a:ext cx="1305991" cy="130599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4237EC1-6BFA-F704-64D9-DA2C2E28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358" y="5198480"/>
              <a:ext cx="1305991" cy="130599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07BA8CC-5444-74BD-634F-AB5F6A67E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001" y="5198480"/>
              <a:ext cx="1305991" cy="130599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B6C1AD9-6466-BCED-037F-7C79AFF1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44" y="5198480"/>
              <a:ext cx="1305991" cy="130599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4806110-E8EB-B881-9536-04A9D448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2288" y="5198480"/>
              <a:ext cx="1305991" cy="130599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3B8ADB1-23E4-6944-10C3-2D2261F7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934" y="5198480"/>
              <a:ext cx="1305991" cy="1305992"/>
            </a:xfrm>
            <a:prstGeom prst="rect">
              <a:avLst/>
            </a:prstGeom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8E7AF7-09BD-B8F5-BDC8-B549A579D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79532"/>
              </p:ext>
            </p:extLst>
          </p:nvPr>
        </p:nvGraphicFramePr>
        <p:xfrm>
          <a:off x="1092000" y="1234440"/>
          <a:ext cx="100080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3456992950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2730902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考试科目：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42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计算机网络基础（笔试）</a:t>
                      </a:r>
                      <a:endParaRPr lang="zh-CN" sz="4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36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考试时间：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8:30-10:00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应到人数：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0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实到人数：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4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2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缺考：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31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卫生负责人：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48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楷体" panose="02010609060101010101" pitchFamily="49" charset="-122"/>
                        </a:rPr>
                        <a:t>李泽皓</a:t>
                      </a:r>
                      <a:endParaRPr lang="zh-CN" sz="48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01440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83086A26-0C2A-8A48-FD9C-74199C958AD3}"/>
              </a:ext>
            </a:extLst>
          </p:cNvPr>
          <p:cNvGrpSpPr/>
          <p:nvPr/>
        </p:nvGrpSpPr>
        <p:grpSpPr>
          <a:xfrm>
            <a:off x="145721" y="181953"/>
            <a:ext cx="1892557" cy="1784633"/>
            <a:chOff x="2557070" y="95192"/>
            <a:chExt cx="7074939" cy="6671486"/>
          </a:xfrm>
          <a:solidFill>
            <a:srgbClr val="1CBEF9">
              <a:alpha val="20000"/>
            </a:srgbClr>
          </a:solidFill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828CC24-430B-7058-2D58-77F83EF6BF9F}"/>
                </a:ext>
              </a:extLst>
            </p:cNvPr>
            <p:cNvSpPr/>
            <p:nvPr/>
          </p:nvSpPr>
          <p:spPr>
            <a:xfrm>
              <a:off x="4820782" y="1573795"/>
              <a:ext cx="925691" cy="1092876"/>
            </a:xfrm>
            <a:custGeom>
              <a:avLst/>
              <a:gdLst>
                <a:gd name="connsiteX0" fmla="*/ 327831 w 925691"/>
                <a:gd name="connsiteY0" fmla="*/ 394782 h 1092876"/>
                <a:gd name="connsiteX1" fmla="*/ 186766 w 925691"/>
                <a:gd name="connsiteY1" fmla="*/ 663482 h 1092876"/>
                <a:gd name="connsiteX2" fmla="*/ 203816 w 925691"/>
                <a:gd name="connsiteY2" fmla="*/ 805690 h 1092876"/>
                <a:gd name="connsiteX3" fmla="*/ 338118 w 925691"/>
                <a:gd name="connsiteY3" fmla="*/ 873223 h 1092876"/>
                <a:gd name="connsiteX4" fmla="*/ 694639 w 925691"/>
                <a:gd name="connsiteY4" fmla="*/ 941231 h 1092876"/>
                <a:gd name="connsiteX5" fmla="*/ 771601 w 925691"/>
                <a:gd name="connsiteY5" fmla="*/ 1018479 h 1092876"/>
                <a:gd name="connsiteX6" fmla="*/ 727405 w 925691"/>
                <a:gd name="connsiteY6" fmla="*/ 1080772 h 1092876"/>
                <a:gd name="connsiteX7" fmla="*/ 635203 w 925691"/>
                <a:gd name="connsiteY7" fmla="*/ 1088773 h 1092876"/>
                <a:gd name="connsiteX8" fmla="*/ 263728 w 925691"/>
                <a:gd name="connsiteY8" fmla="*/ 1017717 h 1092876"/>
                <a:gd name="connsiteX9" fmla="*/ 119901 w 925691"/>
                <a:gd name="connsiteY9" fmla="*/ 963710 h 1092876"/>
                <a:gd name="connsiteX10" fmla="*/ 19126 w 925691"/>
                <a:gd name="connsiteY10" fmla="*/ 829789 h 1092876"/>
                <a:gd name="connsiteX11" fmla="*/ 6744 w 925691"/>
                <a:gd name="connsiteY11" fmla="*/ 651100 h 1092876"/>
                <a:gd name="connsiteX12" fmla="*/ 143523 w 925691"/>
                <a:gd name="connsiteY12" fmla="*/ 359635 h 1092876"/>
                <a:gd name="connsiteX13" fmla="*/ 107613 w 925691"/>
                <a:gd name="connsiteY13" fmla="*/ 352777 h 1092876"/>
                <a:gd name="connsiteX14" fmla="*/ 90945 w 925691"/>
                <a:gd name="connsiteY14" fmla="*/ 349538 h 1092876"/>
                <a:gd name="connsiteX15" fmla="*/ 30937 w 925691"/>
                <a:gd name="connsiteY15" fmla="*/ 274291 h 1092876"/>
                <a:gd name="connsiteX16" fmla="*/ 72847 w 925691"/>
                <a:gd name="connsiteY16" fmla="*/ 214855 h 1092876"/>
                <a:gd name="connsiteX17" fmla="*/ 149714 w 925691"/>
                <a:gd name="connsiteY17" fmla="*/ 201996 h 1092876"/>
                <a:gd name="connsiteX18" fmla="*/ 167049 w 925691"/>
                <a:gd name="connsiteY18" fmla="*/ 205235 h 1092876"/>
                <a:gd name="connsiteX19" fmla="*/ 260013 w 925691"/>
                <a:gd name="connsiteY19" fmla="*/ 223046 h 1092876"/>
                <a:gd name="connsiteX20" fmla="*/ 450513 w 925691"/>
                <a:gd name="connsiteY20" fmla="*/ 67408 h 1092876"/>
                <a:gd name="connsiteX21" fmla="*/ 740645 w 925691"/>
                <a:gd name="connsiteY21" fmla="*/ 6448 h 1092876"/>
                <a:gd name="connsiteX22" fmla="*/ 886568 w 925691"/>
                <a:gd name="connsiteY22" fmla="*/ 94840 h 1092876"/>
                <a:gd name="connsiteX23" fmla="*/ 921144 w 925691"/>
                <a:gd name="connsiteY23" fmla="*/ 255431 h 1092876"/>
                <a:gd name="connsiteX24" fmla="*/ 763505 w 925691"/>
                <a:gd name="connsiteY24" fmla="*/ 430024 h 1092876"/>
                <a:gd name="connsiteX25" fmla="*/ 495662 w 925691"/>
                <a:gd name="connsiteY25" fmla="*/ 426691 h 1092876"/>
                <a:gd name="connsiteX26" fmla="*/ 452609 w 925691"/>
                <a:gd name="connsiteY26" fmla="*/ 259813 h 1092876"/>
                <a:gd name="connsiteX27" fmla="*/ 577005 w 925691"/>
                <a:gd name="connsiteY27" fmla="*/ 283530 h 1092876"/>
                <a:gd name="connsiteX28" fmla="*/ 752932 w 925691"/>
                <a:gd name="connsiteY28" fmla="*/ 228380 h 1092876"/>
                <a:gd name="connsiteX29" fmla="*/ 740454 w 925691"/>
                <a:gd name="connsiteY29" fmla="*/ 180755 h 1092876"/>
                <a:gd name="connsiteX30" fmla="*/ 690829 w 925691"/>
                <a:gd name="connsiteY30" fmla="*/ 153704 h 1092876"/>
                <a:gd name="connsiteX31" fmla="*/ 576529 w 925691"/>
                <a:gd name="connsiteY31" fmla="*/ 172754 h 1092876"/>
                <a:gd name="connsiteX32" fmla="*/ 452609 w 925691"/>
                <a:gd name="connsiteY32" fmla="*/ 259813 h 109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25691" h="1092876">
                  <a:moveTo>
                    <a:pt x="327831" y="394782"/>
                  </a:moveTo>
                  <a:cubicBezTo>
                    <a:pt x="250612" y="486289"/>
                    <a:pt x="203597" y="575852"/>
                    <a:pt x="186766" y="663482"/>
                  </a:cubicBezTo>
                  <a:cubicBezTo>
                    <a:pt x="174889" y="725966"/>
                    <a:pt x="180575" y="773372"/>
                    <a:pt x="203816" y="805690"/>
                  </a:cubicBezTo>
                  <a:cubicBezTo>
                    <a:pt x="227057" y="838009"/>
                    <a:pt x="271824" y="860526"/>
                    <a:pt x="338118" y="873223"/>
                  </a:cubicBezTo>
                  <a:lnTo>
                    <a:pt x="694639" y="941231"/>
                  </a:lnTo>
                  <a:cubicBezTo>
                    <a:pt x="753570" y="952594"/>
                    <a:pt x="779221" y="978350"/>
                    <a:pt x="771601" y="1018479"/>
                  </a:cubicBezTo>
                  <a:cubicBezTo>
                    <a:pt x="767725" y="1045130"/>
                    <a:pt x="751284" y="1068304"/>
                    <a:pt x="727405" y="1080772"/>
                  </a:cubicBezTo>
                  <a:cubicBezTo>
                    <a:pt x="703469" y="1093469"/>
                    <a:pt x="672732" y="1096136"/>
                    <a:pt x="635203" y="1088773"/>
                  </a:cubicBezTo>
                  <a:lnTo>
                    <a:pt x="263728" y="1017717"/>
                  </a:lnTo>
                  <a:cubicBezTo>
                    <a:pt x="201749" y="1005906"/>
                    <a:pt x="153810" y="987904"/>
                    <a:pt x="119901" y="963710"/>
                  </a:cubicBezTo>
                  <a:cubicBezTo>
                    <a:pt x="73276" y="930554"/>
                    <a:pt x="38071" y="883767"/>
                    <a:pt x="19126" y="829789"/>
                  </a:cubicBezTo>
                  <a:cubicBezTo>
                    <a:pt x="-1143" y="772458"/>
                    <a:pt x="-5420" y="710679"/>
                    <a:pt x="6744" y="651100"/>
                  </a:cubicBezTo>
                  <a:cubicBezTo>
                    <a:pt x="23127" y="565689"/>
                    <a:pt x="68723" y="468534"/>
                    <a:pt x="143523" y="359635"/>
                  </a:cubicBezTo>
                  <a:lnTo>
                    <a:pt x="107613" y="352777"/>
                  </a:lnTo>
                  <a:lnTo>
                    <a:pt x="90945" y="349538"/>
                  </a:lnTo>
                  <a:cubicBezTo>
                    <a:pt x="43129" y="340394"/>
                    <a:pt x="23127" y="315315"/>
                    <a:pt x="30937" y="274291"/>
                  </a:cubicBezTo>
                  <a:cubicBezTo>
                    <a:pt x="35395" y="249240"/>
                    <a:pt x="50749" y="227466"/>
                    <a:pt x="72847" y="214855"/>
                  </a:cubicBezTo>
                  <a:cubicBezTo>
                    <a:pt x="95859" y="200843"/>
                    <a:pt x="123387" y="196243"/>
                    <a:pt x="149714" y="201996"/>
                  </a:cubicBezTo>
                  <a:lnTo>
                    <a:pt x="167049" y="205235"/>
                  </a:lnTo>
                  <a:lnTo>
                    <a:pt x="260013" y="223046"/>
                  </a:lnTo>
                  <a:cubicBezTo>
                    <a:pt x="315630" y="162210"/>
                    <a:pt x="379800" y="109775"/>
                    <a:pt x="450513" y="67408"/>
                  </a:cubicBezTo>
                  <a:cubicBezTo>
                    <a:pt x="547735" y="8476"/>
                    <a:pt x="644443" y="-11840"/>
                    <a:pt x="740645" y="6448"/>
                  </a:cubicBezTo>
                  <a:cubicBezTo>
                    <a:pt x="804148" y="18573"/>
                    <a:pt x="852783" y="48043"/>
                    <a:pt x="886568" y="94840"/>
                  </a:cubicBezTo>
                  <a:cubicBezTo>
                    <a:pt x="920686" y="140893"/>
                    <a:pt x="933288" y="199415"/>
                    <a:pt x="921144" y="255431"/>
                  </a:cubicBezTo>
                  <a:cubicBezTo>
                    <a:pt x="904694" y="341347"/>
                    <a:pt x="852154" y="399544"/>
                    <a:pt x="763505" y="430024"/>
                  </a:cubicBezTo>
                  <a:cubicBezTo>
                    <a:pt x="703307" y="450408"/>
                    <a:pt x="614029" y="449293"/>
                    <a:pt x="495662" y="426691"/>
                  </a:cubicBezTo>
                  <a:close/>
                  <a:moveTo>
                    <a:pt x="452609" y="259813"/>
                  </a:moveTo>
                  <a:lnTo>
                    <a:pt x="577005" y="283530"/>
                  </a:lnTo>
                  <a:cubicBezTo>
                    <a:pt x="683428" y="303913"/>
                    <a:pt x="742074" y="285530"/>
                    <a:pt x="752932" y="228380"/>
                  </a:cubicBezTo>
                  <a:cubicBezTo>
                    <a:pt x="756542" y="211426"/>
                    <a:pt x="751913" y="193757"/>
                    <a:pt x="740454" y="180755"/>
                  </a:cubicBezTo>
                  <a:cubicBezTo>
                    <a:pt x="727643" y="166134"/>
                    <a:pt x="710060" y="156552"/>
                    <a:pt x="690829" y="153704"/>
                  </a:cubicBezTo>
                  <a:cubicBezTo>
                    <a:pt x="657939" y="147351"/>
                    <a:pt x="619839" y="153704"/>
                    <a:pt x="576529" y="172754"/>
                  </a:cubicBezTo>
                  <a:cubicBezTo>
                    <a:pt x="530409" y="194233"/>
                    <a:pt x="488451" y="223703"/>
                    <a:pt x="452609" y="259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A84A3AF-A194-AAB5-D2F9-F74A2C5456B7}"/>
                </a:ext>
              </a:extLst>
            </p:cNvPr>
            <p:cNvSpPr/>
            <p:nvPr/>
          </p:nvSpPr>
          <p:spPr>
            <a:xfrm>
              <a:off x="5503939" y="1682734"/>
              <a:ext cx="586724" cy="850258"/>
            </a:xfrm>
            <a:custGeom>
              <a:avLst/>
              <a:gdLst>
                <a:gd name="connsiteX0" fmla="*/ 190362 w 586724"/>
                <a:gd name="connsiteY0" fmla="*/ 699037 h 850258"/>
                <a:gd name="connsiteX1" fmla="*/ 257704 w 586724"/>
                <a:gd name="connsiteY1" fmla="*/ 711896 h 850258"/>
                <a:gd name="connsiteX2" fmla="*/ 328284 w 586724"/>
                <a:gd name="connsiteY2" fmla="*/ 784571 h 850258"/>
                <a:gd name="connsiteX3" fmla="*/ 288089 w 586724"/>
                <a:gd name="connsiteY3" fmla="*/ 840007 h 850258"/>
                <a:gd name="connsiteX4" fmla="*/ 204078 w 586724"/>
                <a:gd name="connsiteY4" fmla="*/ 846579 h 850258"/>
                <a:gd name="connsiteX5" fmla="*/ 88730 w 586724"/>
                <a:gd name="connsiteY5" fmla="*/ 824291 h 850258"/>
                <a:gd name="connsiteX6" fmla="*/ 17960 w 586724"/>
                <a:gd name="connsiteY6" fmla="*/ 787524 h 850258"/>
                <a:gd name="connsiteX7" fmla="*/ 1862 w 586724"/>
                <a:gd name="connsiteY7" fmla="*/ 721992 h 850258"/>
                <a:gd name="connsiteX8" fmla="*/ 33104 w 586724"/>
                <a:gd name="connsiteY8" fmla="*/ 659508 h 850258"/>
                <a:gd name="connsiteX9" fmla="*/ 414104 w 586724"/>
                <a:gd name="connsiteY9" fmla="*/ 71721 h 850258"/>
                <a:gd name="connsiteX10" fmla="*/ 424487 w 586724"/>
                <a:gd name="connsiteY10" fmla="*/ 55718 h 850258"/>
                <a:gd name="connsiteX11" fmla="*/ 532500 w 586724"/>
                <a:gd name="connsiteY11" fmla="*/ 1902 h 850258"/>
                <a:gd name="connsiteX12" fmla="*/ 574886 w 586724"/>
                <a:gd name="connsiteY12" fmla="*/ 28668 h 850258"/>
                <a:gd name="connsiteX13" fmla="*/ 585554 w 586724"/>
                <a:gd name="connsiteY13" fmla="*/ 75245 h 850258"/>
                <a:gd name="connsiteX14" fmla="*/ 567647 w 586724"/>
                <a:gd name="connsiteY14" fmla="*/ 116964 h 850258"/>
                <a:gd name="connsiteX15" fmla="*/ 557265 w 586724"/>
                <a:gd name="connsiteY15" fmla="*/ 132966 h 85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6724" h="850258">
                  <a:moveTo>
                    <a:pt x="190362" y="699037"/>
                  </a:moveTo>
                  <a:lnTo>
                    <a:pt x="257704" y="711896"/>
                  </a:lnTo>
                  <a:cubicBezTo>
                    <a:pt x="311996" y="722307"/>
                    <a:pt x="335523" y="746538"/>
                    <a:pt x="328284" y="784571"/>
                  </a:cubicBezTo>
                  <a:cubicBezTo>
                    <a:pt x="324769" y="808517"/>
                    <a:pt x="309758" y="829225"/>
                    <a:pt x="288089" y="840007"/>
                  </a:cubicBezTo>
                  <a:cubicBezTo>
                    <a:pt x="266305" y="850866"/>
                    <a:pt x="238301" y="853056"/>
                    <a:pt x="204078" y="846579"/>
                  </a:cubicBezTo>
                  <a:lnTo>
                    <a:pt x="88730" y="824291"/>
                  </a:lnTo>
                  <a:cubicBezTo>
                    <a:pt x="61565" y="820690"/>
                    <a:pt x="36524" y="807679"/>
                    <a:pt x="17960" y="787524"/>
                  </a:cubicBezTo>
                  <a:cubicBezTo>
                    <a:pt x="2539" y="769455"/>
                    <a:pt x="-3434" y="745157"/>
                    <a:pt x="1862" y="721992"/>
                  </a:cubicBezTo>
                  <a:cubicBezTo>
                    <a:pt x="4463" y="708781"/>
                    <a:pt x="14883" y="687960"/>
                    <a:pt x="33104" y="659508"/>
                  </a:cubicBezTo>
                  <a:lnTo>
                    <a:pt x="414104" y="71721"/>
                  </a:lnTo>
                  <a:lnTo>
                    <a:pt x="424487" y="55718"/>
                  </a:lnTo>
                  <a:cubicBezTo>
                    <a:pt x="453319" y="11589"/>
                    <a:pt x="489323" y="-6356"/>
                    <a:pt x="532500" y="1902"/>
                  </a:cubicBezTo>
                  <a:cubicBezTo>
                    <a:pt x="549626" y="4836"/>
                    <a:pt x="564876" y="14466"/>
                    <a:pt x="574886" y="28668"/>
                  </a:cubicBezTo>
                  <a:cubicBezTo>
                    <a:pt x="584954" y="41945"/>
                    <a:pt x="588841" y="58909"/>
                    <a:pt x="585554" y="75245"/>
                  </a:cubicBezTo>
                  <a:cubicBezTo>
                    <a:pt x="582259" y="90151"/>
                    <a:pt x="576182" y="104305"/>
                    <a:pt x="567647" y="116964"/>
                  </a:cubicBezTo>
                  <a:lnTo>
                    <a:pt x="557265" y="13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CA01A8A-BB3D-1B5F-1AD3-BE00661CC05B}"/>
                </a:ext>
              </a:extLst>
            </p:cNvPr>
            <p:cNvSpPr/>
            <p:nvPr/>
          </p:nvSpPr>
          <p:spPr>
            <a:xfrm>
              <a:off x="5879341" y="2107151"/>
              <a:ext cx="535858" cy="501239"/>
            </a:xfrm>
            <a:custGeom>
              <a:avLst/>
              <a:gdLst>
                <a:gd name="connsiteX0" fmla="*/ 357885 w 535858"/>
                <a:gd name="connsiteY0" fmla="*/ 5443 h 501239"/>
                <a:gd name="connsiteX1" fmla="*/ 499522 w 535858"/>
                <a:gd name="connsiteY1" fmla="*/ 93645 h 501239"/>
                <a:gd name="connsiteX2" fmla="*/ 530859 w 535858"/>
                <a:gd name="connsiteY2" fmla="*/ 255093 h 501239"/>
                <a:gd name="connsiteX3" fmla="*/ 473709 w 535858"/>
                <a:gd name="connsiteY3" fmla="*/ 385396 h 501239"/>
                <a:gd name="connsiteX4" fmla="*/ 371696 w 535858"/>
                <a:gd name="connsiteY4" fmla="*/ 477883 h 501239"/>
                <a:gd name="connsiteX5" fmla="*/ 295496 w 535858"/>
                <a:gd name="connsiteY5" fmla="*/ 500934 h 501239"/>
                <a:gd name="connsiteX6" fmla="*/ 193864 w 535858"/>
                <a:gd name="connsiteY6" fmla="*/ 491409 h 501239"/>
                <a:gd name="connsiteX7" fmla="*/ 57562 w 535858"/>
                <a:gd name="connsiteY7" fmla="*/ 439498 h 501239"/>
                <a:gd name="connsiteX8" fmla="*/ 4984 w 535858"/>
                <a:gd name="connsiteY8" fmla="*/ 248998 h 501239"/>
                <a:gd name="connsiteX9" fmla="*/ 133095 w 535858"/>
                <a:gd name="connsiteY9" fmla="*/ 54783 h 501239"/>
                <a:gd name="connsiteX10" fmla="*/ 357885 w 535858"/>
                <a:gd name="connsiteY10" fmla="*/ 5443 h 501239"/>
                <a:gd name="connsiteX11" fmla="*/ 316451 w 535858"/>
                <a:gd name="connsiteY11" fmla="*/ 138793 h 501239"/>
                <a:gd name="connsiteX12" fmla="*/ 221201 w 535858"/>
                <a:gd name="connsiteY12" fmla="*/ 169083 h 501239"/>
                <a:gd name="connsiteX13" fmla="*/ 162337 w 535858"/>
                <a:gd name="connsiteY13" fmla="*/ 264809 h 501239"/>
                <a:gd name="connsiteX14" fmla="*/ 231488 w 535858"/>
                <a:gd name="connsiteY14" fmla="*/ 355106 h 501239"/>
                <a:gd name="connsiteX15" fmla="*/ 312260 w 535858"/>
                <a:gd name="connsiteY15" fmla="*/ 339295 h 501239"/>
                <a:gd name="connsiteX16" fmla="*/ 377411 w 535858"/>
                <a:gd name="connsiteY16" fmla="*/ 234520 h 501239"/>
                <a:gd name="connsiteX17" fmla="*/ 367886 w 535858"/>
                <a:gd name="connsiteY17" fmla="*/ 171464 h 501239"/>
                <a:gd name="connsiteX18" fmla="*/ 316070 w 535858"/>
                <a:gd name="connsiteY18" fmla="*/ 139079 h 50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58" h="501239">
                  <a:moveTo>
                    <a:pt x="357885" y="5443"/>
                  </a:moveTo>
                  <a:cubicBezTo>
                    <a:pt x="419921" y="17254"/>
                    <a:pt x="467137" y="46658"/>
                    <a:pt x="499522" y="93645"/>
                  </a:cubicBezTo>
                  <a:cubicBezTo>
                    <a:pt x="532012" y="140746"/>
                    <a:pt x="543375" y="199258"/>
                    <a:pt x="530859" y="255093"/>
                  </a:cubicBezTo>
                  <a:cubicBezTo>
                    <a:pt x="521629" y="302204"/>
                    <a:pt x="502113" y="346695"/>
                    <a:pt x="473709" y="385396"/>
                  </a:cubicBezTo>
                  <a:cubicBezTo>
                    <a:pt x="447287" y="423676"/>
                    <a:pt x="412368" y="455328"/>
                    <a:pt x="371696" y="477883"/>
                  </a:cubicBezTo>
                  <a:cubicBezTo>
                    <a:pt x="348084" y="490551"/>
                    <a:pt x="322176" y="498391"/>
                    <a:pt x="295496" y="500934"/>
                  </a:cubicBezTo>
                  <a:cubicBezTo>
                    <a:pt x="261349" y="502163"/>
                    <a:pt x="227183" y="498962"/>
                    <a:pt x="193864" y="491409"/>
                  </a:cubicBezTo>
                  <a:cubicBezTo>
                    <a:pt x="124018" y="478074"/>
                    <a:pt x="78583" y="460767"/>
                    <a:pt x="57562" y="439498"/>
                  </a:cubicBezTo>
                  <a:cubicBezTo>
                    <a:pt x="7841" y="389206"/>
                    <a:pt x="-9685" y="325703"/>
                    <a:pt x="4984" y="248998"/>
                  </a:cubicBezTo>
                  <a:cubicBezTo>
                    <a:pt x="19366" y="169483"/>
                    <a:pt x="65658" y="99312"/>
                    <a:pt x="133095" y="54783"/>
                  </a:cubicBezTo>
                  <a:cubicBezTo>
                    <a:pt x="197884" y="7748"/>
                    <a:pt x="279351" y="-10130"/>
                    <a:pt x="357885" y="5443"/>
                  </a:cubicBezTo>
                  <a:close/>
                  <a:moveTo>
                    <a:pt x="316451" y="138793"/>
                  </a:moveTo>
                  <a:cubicBezTo>
                    <a:pt x="284704" y="132821"/>
                    <a:pt x="252948" y="142918"/>
                    <a:pt x="221201" y="169083"/>
                  </a:cubicBezTo>
                  <a:cubicBezTo>
                    <a:pt x="190674" y="192848"/>
                    <a:pt x="169776" y="226843"/>
                    <a:pt x="162337" y="264809"/>
                  </a:cubicBezTo>
                  <a:cubicBezTo>
                    <a:pt x="152936" y="314406"/>
                    <a:pt x="175986" y="344505"/>
                    <a:pt x="231488" y="355106"/>
                  </a:cubicBezTo>
                  <a:cubicBezTo>
                    <a:pt x="263940" y="361459"/>
                    <a:pt x="290858" y="356182"/>
                    <a:pt x="312260" y="339295"/>
                  </a:cubicBezTo>
                  <a:cubicBezTo>
                    <a:pt x="346426" y="313853"/>
                    <a:pt x="369705" y="276420"/>
                    <a:pt x="377411" y="234520"/>
                  </a:cubicBezTo>
                  <a:cubicBezTo>
                    <a:pt x="382688" y="213069"/>
                    <a:pt x="379269" y="190400"/>
                    <a:pt x="367886" y="171464"/>
                  </a:cubicBezTo>
                  <a:cubicBezTo>
                    <a:pt x="356094" y="153700"/>
                    <a:pt x="337206" y="141898"/>
                    <a:pt x="316070" y="139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3D87E83-EB41-3F4D-8DE9-5FC1716139D2}"/>
                </a:ext>
              </a:extLst>
            </p:cNvPr>
            <p:cNvSpPr/>
            <p:nvPr/>
          </p:nvSpPr>
          <p:spPr>
            <a:xfrm>
              <a:off x="6409627" y="2197387"/>
              <a:ext cx="623206" cy="560900"/>
            </a:xfrm>
            <a:custGeom>
              <a:avLst/>
              <a:gdLst>
                <a:gd name="connsiteX0" fmla="*/ 457392 w 623206"/>
                <a:gd name="connsiteY0" fmla="*/ 408413 h 560900"/>
                <a:gd name="connsiteX1" fmla="*/ 531687 w 623206"/>
                <a:gd name="connsiteY1" fmla="*/ 422605 h 560900"/>
                <a:gd name="connsiteX2" fmla="*/ 592076 w 623206"/>
                <a:gd name="connsiteY2" fmla="*/ 447751 h 560900"/>
                <a:gd name="connsiteX3" fmla="*/ 602363 w 623206"/>
                <a:gd name="connsiteY3" fmla="*/ 494614 h 560900"/>
                <a:gd name="connsiteX4" fmla="*/ 562167 w 623206"/>
                <a:gd name="connsiteY4" fmla="*/ 550335 h 560900"/>
                <a:gd name="connsiteX5" fmla="*/ 478062 w 623206"/>
                <a:gd name="connsiteY5" fmla="*/ 557193 h 560900"/>
                <a:gd name="connsiteX6" fmla="*/ 363762 w 623206"/>
                <a:gd name="connsiteY6" fmla="*/ 535286 h 560900"/>
                <a:gd name="connsiteX7" fmla="*/ 299849 w 623206"/>
                <a:gd name="connsiteY7" fmla="*/ 479945 h 560900"/>
                <a:gd name="connsiteX8" fmla="*/ 203456 w 623206"/>
                <a:gd name="connsiteY8" fmla="*/ 504711 h 560900"/>
                <a:gd name="connsiteX9" fmla="*/ 109825 w 623206"/>
                <a:gd name="connsiteY9" fmla="*/ 486803 h 560900"/>
                <a:gd name="connsiteX10" fmla="*/ 22957 w 623206"/>
                <a:gd name="connsiteY10" fmla="*/ 433654 h 560900"/>
                <a:gd name="connsiteX11" fmla="*/ 2764 w 623206"/>
                <a:gd name="connsiteY11" fmla="*/ 337452 h 560900"/>
                <a:gd name="connsiteX12" fmla="*/ 33149 w 623206"/>
                <a:gd name="connsiteY12" fmla="*/ 268871 h 560900"/>
                <a:gd name="connsiteX13" fmla="*/ 160974 w 623206"/>
                <a:gd name="connsiteY13" fmla="*/ 71513 h 560900"/>
                <a:gd name="connsiteX14" fmla="*/ 278037 w 623206"/>
                <a:gd name="connsiteY14" fmla="*/ 1505 h 560900"/>
                <a:gd name="connsiteX15" fmla="*/ 321471 w 623206"/>
                <a:gd name="connsiteY15" fmla="*/ 28079 h 560900"/>
                <a:gd name="connsiteX16" fmla="*/ 332424 w 623206"/>
                <a:gd name="connsiteY16" fmla="*/ 75038 h 560900"/>
                <a:gd name="connsiteX17" fmla="*/ 313374 w 623206"/>
                <a:gd name="connsiteY17" fmla="*/ 117329 h 560900"/>
                <a:gd name="connsiteX18" fmla="*/ 302992 w 623206"/>
                <a:gd name="connsiteY18" fmla="*/ 133236 h 560900"/>
                <a:gd name="connsiteX19" fmla="*/ 204218 w 623206"/>
                <a:gd name="connsiteY19" fmla="*/ 285636 h 560900"/>
                <a:gd name="connsiteX20" fmla="*/ 193455 w 623206"/>
                <a:gd name="connsiteY20" fmla="*/ 303542 h 560900"/>
                <a:gd name="connsiteX21" fmla="*/ 182310 w 623206"/>
                <a:gd name="connsiteY21" fmla="*/ 327355 h 560900"/>
                <a:gd name="connsiteX22" fmla="*/ 213933 w 623206"/>
                <a:gd name="connsiteY22" fmla="*/ 363264 h 560900"/>
                <a:gd name="connsiteX23" fmla="*/ 331948 w 623206"/>
                <a:gd name="connsiteY23" fmla="*/ 319354 h 560900"/>
                <a:gd name="connsiteX24" fmla="*/ 449867 w 623206"/>
                <a:gd name="connsiteY24" fmla="*/ 137236 h 560900"/>
                <a:gd name="connsiteX25" fmla="*/ 568263 w 623206"/>
                <a:gd name="connsiteY25" fmla="*/ 66846 h 560900"/>
                <a:gd name="connsiteX26" fmla="*/ 611031 w 623206"/>
                <a:gd name="connsiteY26" fmla="*/ 93611 h 560900"/>
                <a:gd name="connsiteX27" fmla="*/ 622080 w 623206"/>
                <a:gd name="connsiteY27" fmla="*/ 140189 h 560900"/>
                <a:gd name="connsiteX28" fmla="*/ 593505 w 623206"/>
                <a:gd name="connsiteY28" fmla="*/ 198577 h 5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3206" h="560900">
                  <a:moveTo>
                    <a:pt x="457392" y="408413"/>
                  </a:moveTo>
                  <a:lnTo>
                    <a:pt x="531687" y="422605"/>
                  </a:lnTo>
                  <a:cubicBezTo>
                    <a:pt x="561215" y="428196"/>
                    <a:pt x="581341" y="436578"/>
                    <a:pt x="592076" y="447751"/>
                  </a:cubicBezTo>
                  <a:cubicBezTo>
                    <a:pt x="602810" y="458924"/>
                    <a:pt x="606240" y="474545"/>
                    <a:pt x="602363" y="494614"/>
                  </a:cubicBezTo>
                  <a:cubicBezTo>
                    <a:pt x="598857" y="518636"/>
                    <a:pt x="583856" y="539429"/>
                    <a:pt x="562167" y="550335"/>
                  </a:cubicBezTo>
                  <a:cubicBezTo>
                    <a:pt x="540355" y="561479"/>
                    <a:pt x="512256" y="563765"/>
                    <a:pt x="478062" y="557193"/>
                  </a:cubicBezTo>
                  <a:lnTo>
                    <a:pt x="363762" y="535286"/>
                  </a:lnTo>
                  <a:cubicBezTo>
                    <a:pt x="327881" y="528428"/>
                    <a:pt x="306583" y="509978"/>
                    <a:pt x="299849" y="479945"/>
                  </a:cubicBezTo>
                  <a:cubicBezTo>
                    <a:pt x="273265" y="502634"/>
                    <a:pt x="237689" y="511769"/>
                    <a:pt x="203456" y="504711"/>
                  </a:cubicBezTo>
                  <a:lnTo>
                    <a:pt x="109825" y="486803"/>
                  </a:lnTo>
                  <a:cubicBezTo>
                    <a:pt x="74944" y="481355"/>
                    <a:pt x="43683" y="462229"/>
                    <a:pt x="22957" y="433654"/>
                  </a:cubicBezTo>
                  <a:cubicBezTo>
                    <a:pt x="2755" y="405965"/>
                    <a:pt x="-4599" y="370932"/>
                    <a:pt x="2764" y="337452"/>
                  </a:cubicBezTo>
                  <a:cubicBezTo>
                    <a:pt x="8450" y="312867"/>
                    <a:pt x="18766" y="289598"/>
                    <a:pt x="33149" y="268871"/>
                  </a:cubicBezTo>
                  <a:lnTo>
                    <a:pt x="160974" y="71513"/>
                  </a:lnTo>
                  <a:cubicBezTo>
                    <a:pt x="196722" y="16773"/>
                    <a:pt x="235746" y="-6563"/>
                    <a:pt x="278037" y="1505"/>
                  </a:cubicBezTo>
                  <a:cubicBezTo>
                    <a:pt x="295410" y="4400"/>
                    <a:pt x="310983" y="13935"/>
                    <a:pt x="321471" y="28079"/>
                  </a:cubicBezTo>
                  <a:cubicBezTo>
                    <a:pt x="331872" y="41348"/>
                    <a:pt x="335882" y="58531"/>
                    <a:pt x="332424" y="75038"/>
                  </a:cubicBezTo>
                  <a:cubicBezTo>
                    <a:pt x="328852" y="90230"/>
                    <a:pt x="322385" y="104584"/>
                    <a:pt x="313374" y="117329"/>
                  </a:cubicBezTo>
                  <a:lnTo>
                    <a:pt x="302992" y="133236"/>
                  </a:lnTo>
                  <a:lnTo>
                    <a:pt x="204218" y="285636"/>
                  </a:lnTo>
                  <a:lnTo>
                    <a:pt x="193455" y="303542"/>
                  </a:lnTo>
                  <a:cubicBezTo>
                    <a:pt x="188778" y="310991"/>
                    <a:pt x="185034" y="318992"/>
                    <a:pt x="182310" y="327355"/>
                  </a:cubicBezTo>
                  <a:cubicBezTo>
                    <a:pt x="177738" y="346405"/>
                    <a:pt x="188283" y="358378"/>
                    <a:pt x="213933" y="363264"/>
                  </a:cubicBezTo>
                  <a:cubicBezTo>
                    <a:pt x="267016" y="373427"/>
                    <a:pt x="306354" y="358787"/>
                    <a:pt x="331948" y="319354"/>
                  </a:cubicBezTo>
                  <a:lnTo>
                    <a:pt x="449867" y="137236"/>
                  </a:lnTo>
                  <a:cubicBezTo>
                    <a:pt x="485177" y="81991"/>
                    <a:pt x="524639" y="58531"/>
                    <a:pt x="568263" y="66846"/>
                  </a:cubicBezTo>
                  <a:cubicBezTo>
                    <a:pt x="585475" y="69818"/>
                    <a:pt x="600829" y="79429"/>
                    <a:pt x="611031" y="93611"/>
                  </a:cubicBezTo>
                  <a:cubicBezTo>
                    <a:pt x="621289" y="106803"/>
                    <a:pt x="625328" y="123796"/>
                    <a:pt x="622080" y="140189"/>
                  </a:cubicBezTo>
                  <a:cubicBezTo>
                    <a:pt x="615936" y="161134"/>
                    <a:pt x="606268" y="180879"/>
                    <a:pt x="593505" y="19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5AA323-30B2-1CCF-3D69-5BB6F5E96C05}"/>
                </a:ext>
              </a:extLst>
            </p:cNvPr>
            <p:cNvSpPr/>
            <p:nvPr/>
          </p:nvSpPr>
          <p:spPr>
            <a:xfrm>
              <a:off x="7050337" y="2017072"/>
              <a:ext cx="837957" cy="859392"/>
            </a:xfrm>
            <a:custGeom>
              <a:avLst/>
              <a:gdLst>
                <a:gd name="connsiteX0" fmla="*/ 436665 w 837957"/>
                <a:gd name="connsiteY0" fmla="*/ 707123 h 859392"/>
                <a:gd name="connsiteX1" fmla="*/ 509721 w 837957"/>
                <a:gd name="connsiteY1" fmla="*/ 721125 h 859392"/>
                <a:gd name="connsiteX2" fmla="*/ 580207 w 837957"/>
                <a:gd name="connsiteY2" fmla="*/ 793706 h 859392"/>
                <a:gd name="connsiteX3" fmla="*/ 539725 w 837957"/>
                <a:gd name="connsiteY3" fmla="*/ 849141 h 859392"/>
                <a:gd name="connsiteX4" fmla="*/ 456095 w 837957"/>
                <a:gd name="connsiteY4" fmla="*/ 855713 h 859392"/>
                <a:gd name="connsiteX5" fmla="*/ 369513 w 837957"/>
                <a:gd name="connsiteY5" fmla="*/ 839235 h 859392"/>
                <a:gd name="connsiteX6" fmla="*/ 304267 w 837957"/>
                <a:gd name="connsiteY6" fmla="*/ 784181 h 859392"/>
                <a:gd name="connsiteX7" fmla="*/ 209017 w 837957"/>
                <a:gd name="connsiteY7" fmla="*/ 808469 h 859392"/>
                <a:gd name="connsiteX8" fmla="*/ 127578 w 837957"/>
                <a:gd name="connsiteY8" fmla="*/ 792944 h 859392"/>
                <a:gd name="connsiteX9" fmla="*/ 22803 w 837957"/>
                <a:gd name="connsiteY9" fmla="*/ 722459 h 859392"/>
                <a:gd name="connsiteX10" fmla="*/ 4896 w 837957"/>
                <a:gd name="connsiteY10" fmla="*/ 584822 h 859392"/>
                <a:gd name="connsiteX11" fmla="*/ 131674 w 837957"/>
                <a:gd name="connsiteY11" fmla="*/ 378416 h 859392"/>
                <a:gd name="connsiteX12" fmla="*/ 339986 w 837957"/>
                <a:gd name="connsiteY12" fmla="*/ 315836 h 859392"/>
                <a:gd name="connsiteX13" fmla="*/ 453047 w 837957"/>
                <a:gd name="connsiteY13" fmla="*/ 395275 h 859392"/>
                <a:gd name="connsiteX14" fmla="*/ 663264 w 837957"/>
                <a:gd name="connsiteY14" fmla="*/ 71901 h 859392"/>
                <a:gd name="connsiteX15" fmla="*/ 782327 w 837957"/>
                <a:gd name="connsiteY15" fmla="*/ 1607 h 859392"/>
                <a:gd name="connsiteX16" fmla="*/ 825761 w 837957"/>
                <a:gd name="connsiteY16" fmla="*/ 28181 h 859392"/>
                <a:gd name="connsiteX17" fmla="*/ 836715 w 837957"/>
                <a:gd name="connsiteY17" fmla="*/ 75140 h 859392"/>
                <a:gd name="connsiteX18" fmla="*/ 818522 w 837957"/>
                <a:gd name="connsiteY18" fmla="*/ 118193 h 859392"/>
                <a:gd name="connsiteX19" fmla="*/ 807568 w 837957"/>
                <a:gd name="connsiteY19" fmla="*/ 134004 h 859392"/>
                <a:gd name="connsiteX20" fmla="*/ 201397 w 837957"/>
                <a:gd name="connsiteY20" fmla="*/ 665499 h 859392"/>
                <a:gd name="connsiteX21" fmla="*/ 225686 w 837957"/>
                <a:gd name="connsiteY21" fmla="*/ 670166 h 859392"/>
                <a:gd name="connsiteX22" fmla="*/ 290837 w 837957"/>
                <a:gd name="connsiteY22" fmla="*/ 646068 h 859392"/>
                <a:gd name="connsiteX23" fmla="*/ 361512 w 837957"/>
                <a:gd name="connsiteY23" fmla="*/ 536626 h 859392"/>
                <a:gd name="connsiteX24" fmla="*/ 376847 w 837957"/>
                <a:gd name="connsiteY24" fmla="*/ 505003 h 859392"/>
                <a:gd name="connsiteX25" fmla="*/ 366751 w 837957"/>
                <a:gd name="connsiteY25" fmla="*/ 469189 h 859392"/>
                <a:gd name="connsiteX26" fmla="*/ 328651 w 837957"/>
                <a:gd name="connsiteY26" fmla="*/ 447948 h 859392"/>
                <a:gd name="connsiteX27" fmla="*/ 224733 w 837957"/>
                <a:gd name="connsiteY27" fmla="*/ 486048 h 859392"/>
                <a:gd name="connsiteX28" fmla="*/ 158058 w 837957"/>
                <a:gd name="connsiteY28" fmla="*/ 598348 h 859392"/>
                <a:gd name="connsiteX29" fmla="*/ 201397 w 837957"/>
                <a:gd name="connsiteY29" fmla="*/ 665499 h 85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7957" h="859392">
                  <a:moveTo>
                    <a:pt x="436665" y="707123"/>
                  </a:moveTo>
                  <a:lnTo>
                    <a:pt x="509721" y="721125"/>
                  </a:lnTo>
                  <a:cubicBezTo>
                    <a:pt x="564014" y="731536"/>
                    <a:pt x="587512" y="755730"/>
                    <a:pt x="580207" y="793706"/>
                  </a:cubicBezTo>
                  <a:cubicBezTo>
                    <a:pt x="576739" y="817756"/>
                    <a:pt x="561575" y="838521"/>
                    <a:pt x="539725" y="849141"/>
                  </a:cubicBezTo>
                  <a:cubicBezTo>
                    <a:pt x="517751" y="860000"/>
                    <a:pt x="489881" y="862190"/>
                    <a:pt x="456095" y="855713"/>
                  </a:cubicBezTo>
                  <a:lnTo>
                    <a:pt x="369513" y="839235"/>
                  </a:lnTo>
                  <a:cubicBezTo>
                    <a:pt x="338900" y="835149"/>
                    <a:pt x="313449" y="813670"/>
                    <a:pt x="304267" y="784181"/>
                  </a:cubicBezTo>
                  <a:cubicBezTo>
                    <a:pt x="271692" y="806374"/>
                    <a:pt x="239783" y="814375"/>
                    <a:pt x="209017" y="808469"/>
                  </a:cubicBezTo>
                  <a:lnTo>
                    <a:pt x="127578" y="792944"/>
                  </a:lnTo>
                  <a:cubicBezTo>
                    <a:pt x="83801" y="786476"/>
                    <a:pt x="45292" y="760568"/>
                    <a:pt x="22803" y="722459"/>
                  </a:cubicBezTo>
                  <a:cubicBezTo>
                    <a:pt x="515" y="684359"/>
                    <a:pt x="-5457" y="638477"/>
                    <a:pt x="4896" y="584822"/>
                  </a:cubicBezTo>
                  <a:cubicBezTo>
                    <a:pt x="20336" y="502774"/>
                    <a:pt x="65466" y="429289"/>
                    <a:pt x="131674" y="378416"/>
                  </a:cubicBezTo>
                  <a:cubicBezTo>
                    <a:pt x="200444" y="323361"/>
                    <a:pt x="269882" y="302501"/>
                    <a:pt x="339986" y="315836"/>
                  </a:cubicBezTo>
                  <a:cubicBezTo>
                    <a:pt x="388030" y="323152"/>
                    <a:pt x="429883" y="352546"/>
                    <a:pt x="453047" y="395275"/>
                  </a:cubicBezTo>
                  <a:lnTo>
                    <a:pt x="663264" y="71901"/>
                  </a:lnTo>
                  <a:cubicBezTo>
                    <a:pt x="699078" y="16656"/>
                    <a:pt x="738769" y="-6775"/>
                    <a:pt x="782327" y="1607"/>
                  </a:cubicBezTo>
                  <a:cubicBezTo>
                    <a:pt x="799700" y="4502"/>
                    <a:pt x="815274" y="14037"/>
                    <a:pt x="825761" y="28181"/>
                  </a:cubicBezTo>
                  <a:cubicBezTo>
                    <a:pt x="836162" y="41450"/>
                    <a:pt x="840172" y="58633"/>
                    <a:pt x="836715" y="75140"/>
                  </a:cubicBezTo>
                  <a:cubicBezTo>
                    <a:pt x="833352" y="90494"/>
                    <a:pt x="827190" y="105086"/>
                    <a:pt x="818522" y="118193"/>
                  </a:cubicBezTo>
                  <a:lnTo>
                    <a:pt x="807568" y="134004"/>
                  </a:lnTo>
                  <a:close/>
                  <a:moveTo>
                    <a:pt x="201397" y="665499"/>
                  </a:moveTo>
                  <a:lnTo>
                    <a:pt x="225686" y="670166"/>
                  </a:lnTo>
                  <a:cubicBezTo>
                    <a:pt x="255213" y="675757"/>
                    <a:pt x="276930" y="667718"/>
                    <a:pt x="290837" y="646068"/>
                  </a:cubicBezTo>
                  <a:lnTo>
                    <a:pt x="361512" y="536626"/>
                  </a:lnTo>
                  <a:cubicBezTo>
                    <a:pt x="368504" y="527110"/>
                    <a:pt x="373704" y="516385"/>
                    <a:pt x="376847" y="505003"/>
                  </a:cubicBezTo>
                  <a:cubicBezTo>
                    <a:pt x="379333" y="492144"/>
                    <a:pt x="375590" y="478857"/>
                    <a:pt x="366751" y="469189"/>
                  </a:cubicBezTo>
                  <a:cubicBezTo>
                    <a:pt x="356969" y="457816"/>
                    <a:pt x="343472" y="450282"/>
                    <a:pt x="328651" y="447948"/>
                  </a:cubicBezTo>
                  <a:cubicBezTo>
                    <a:pt x="295313" y="441595"/>
                    <a:pt x="260671" y="454301"/>
                    <a:pt x="224733" y="486048"/>
                  </a:cubicBezTo>
                  <a:cubicBezTo>
                    <a:pt x="190319" y="514756"/>
                    <a:pt x="166783" y="554390"/>
                    <a:pt x="158058" y="598348"/>
                  </a:cubicBezTo>
                  <a:cubicBezTo>
                    <a:pt x="151009" y="636324"/>
                    <a:pt x="165459" y="658708"/>
                    <a:pt x="201397" y="6654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8AAB9FB-CAD1-E5BC-BCE3-985F94BC66B8}"/>
                </a:ext>
              </a:extLst>
            </p:cNvPr>
            <p:cNvSpPr/>
            <p:nvPr/>
          </p:nvSpPr>
          <p:spPr>
            <a:xfrm>
              <a:off x="2557070" y="95192"/>
              <a:ext cx="7074939" cy="6671486"/>
            </a:xfrm>
            <a:custGeom>
              <a:avLst/>
              <a:gdLst>
                <a:gd name="connsiteX0" fmla="*/ 5968157 w 7074939"/>
                <a:gd name="connsiteY0" fmla="*/ 1703363 h 6671486"/>
                <a:gd name="connsiteX1" fmla="*/ 5887099 w 7074939"/>
                <a:gd name="connsiteY1" fmla="*/ 1681837 h 6671486"/>
                <a:gd name="connsiteX2" fmla="*/ 5857476 w 7074939"/>
                <a:gd name="connsiteY2" fmla="*/ 1603541 h 6671486"/>
                <a:gd name="connsiteX3" fmla="*/ 2663210 w 7074939"/>
                <a:gd name="connsiteY3" fmla="*/ 160431 h 6671486"/>
                <a:gd name="connsiteX4" fmla="*/ 1220420 w 7074939"/>
                <a:gd name="connsiteY4" fmla="*/ 1602684 h 6671486"/>
                <a:gd name="connsiteX5" fmla="*/ 1190607 w 7074939"/>
                <a:gd name="connsiteY5" fmla="*/ 1681170 h 6671486"/>
                <a:gd name="connsiteX6" fmla="*/ 1109454 w 7074939"/>
                <a:gd name="connsiteY6" fmla="*/ 1702601 h 6671486"/>
                <a:gd name="connsiteX7" fmla="*/ 49359 w 7074939"/>
                <a:gd name="connsiteY7" fmla="*/ 3520267 h 6671486"/>
                <a:gd name="connsiteX8" fmla="*/ 400604 w 7074939"/>
                <a:gd name="connsiteY8" fmla="*/ 4156813 h 6671486"/>
                <a:gd name="connsiteX9" fmla="*/ 1262426 w 7074939"/>
                <a:gd name="connsiteY9" fmla="*/ 4616680 h 6671486"/>
                <a:gd name="connsiteX10" fmla="*/ 1262426 w 7074939"/>
                <a:gd name="connsiteY10" fmla="*/ 4616680 h 6671486"/>
                <a:gd name="connsiteX11" fmla="*/ 1866692 w 7074939"/>
                <a:gd name="connsiteY11" fmla="*/ 4933196 h 6671486"/>
                <a:gd name="connsiteX12" fmla="*/ 2219116 w 7074939"/>
                <a:gd name="connsiteY12" fmla="*/ 5685671 h 6671486"/>
                <a:gd name="connsiteX13" fmla="*/ 1957179 w 7074939"/>
                <a:gd name="connsiteY13" fmla="*/ 5685671 h 6671486"/>
                <a:gd name="connsiteX14" fmla="*/ 1852242 w 7074939"/>
                <a:gd name="connsiteY14" fmla="*/ 5790284 h 6671486"/>
                <a:gd name="connsiteX15" fmla="*/ 1870406 w 7074939"/>
                <a:gd name="connsiteY15" fmla="*/ 5849406 h 6671486"/>
                <a:gd name="connsiteX16" fmla="*/ 2411522 w 7074939"/>
                <a:gd name="connsiteY16" fmla="*/ 6645219 h 6671486"/>
                <a:gd name="connsiteX17" fmla="*/ 2494465 w 7074939"/>
                <a:gd name="connsiteY17" fmla="*/ 6661145 h 6671486"/>
                <a:gd name="connsiteX18" fmla="*/ 2520678 w 7074939"/>
                <a:gd name="connsiteY18" fmla="*/ 6611691 h 6671486"/>
                <a:gd name="connsiteX19" fmla="*/ 2520678 w 7074939"/>
                <a:gd name="connsiteY19" fmla="*/ 5686147 h 6671486"/>
                <a:gd name="connsiteX20" fmla="*/ 2123867 w 7074939"/>
                <a:gd name="connsiteY20" fmla="*/ 4770032 h 6671486"/>
                <a:gd name="connsiteX21" fmla="*/ 1262045 w 7074939"/>
                <a:gd name="connsiteY21" fmla="*/ 4310165 h 6671486"/>
                <a:gd name="connsiteX22" fmla="*/ 1262045 w 7074939"/>
                <a:gd name="connsiteY22" fmla="*/ 4310165 h 6671486"/>
                <a:gd name="connsiteX23" fmla="*/ 657779 w 7074939"/>
                <a:gd name="connsiteY23" fmla="*/ 3993745 h 6671486"/>
                <a:gd name="connsiteX24" fmla="*/ 552813 w 7074939"/>
                <a:gd name="connsiteY24" fmla="*/ 2414119 h 6671486"/>
                <a:gd name="connsiteX25" fmla="*/ 1185654 w 7074939"/>
                <a:gd name="connsiteY25" fmla="*/ 1995876 h 6671486"/>
                <a:gd name="connsiteX26" fmla="*/ 1417492 w 7074939"/>
                <a:gd name="connsiteY26" fmla="*/ 1934725 h 6671486"/>
                <a:gd name="connsiteX27" fmla="*/ 1502551 w 7074939"/>
                <a:gd name="connsiteY27" fmla="*/ 1710316 h 6671486"/>
                <a:gd name="connsiteX28" fmla="*/ 1821067 w 7074939"/>
                <a:gd name="connsiteY28" fmla="*/ 1143484 h 6671486"/>
                <a:gd name="connsiteX29" fmla="*/ 2288935 w 7074939"/>
                <a:gd name="connsiteY29" fmla="*/ 697333 h 6671486"/>
                <a:gd name="connsiteX30" fmla="*/ 5323867 w 7074939"/>
                <a:gd name="connsiteY30" fmla="*/ 1234809 h 6671486"/>
                <a:gd name="connsiteX31" fmla="*/ 5575631 w 7074939"/>
                <a:gd name="connsiteY31" fmla="*/ 1711174 h 6671486"/>
                <a:gd name="connsiteX32" fmla="*/ 5659927 w 7074939"/>
                <a:gd name="connsiteY32" fmla="*/ 1934821 h 6671486"/>
                <a:gd name="connsiteX33" fmla="*/ 5891099 w 7074939"/>
                <a:gd name="connsiteY33" fmla="*/ 1995971 h 6671486"/>
                <a:gd name="connsiteX34" fmla="*/ 6772924 w 7074939"/>
                <a:gd name="connsiteY34" fmla="*/ 3144686 h 6671486"/>
                <a:gd name="connsiteX35" fmla="*/ 6681579 w 7074939"/>
                <a:gd name="connsiteY35" fmla="*/ 3649987 h 6671486"/>
                <a:gd name="connsiteX36" fmla="*/ 6481554 w 7074939"/>
                <a:gd name="connsiteY36" fmla="*/ 4028130 h 6671486"/>
                <a:gd name="connsiteX37" fmla="*/ 6371826 w 7074939"/>
                <a:gd name="connsiteY37" fmla="*/ 4178339 h 6671486"/>
                <a:gd name="connsiteX38" fmla="*/ 6220379 w 7074939"/>
                <a:gd name="connsiteY38" fmla="*/ 4328263 h 6671486"/>
                <a:gd name="connsiteX39" fmla="*/ 5944154 w 7074939"/>
                <a:gd name="connsiteY39" fmla="*/ 4436943 h 6671486"/>
                <a:gd name="connsiteX40" fmla="*/ 5843665 w 7074939"/>
                <a:gd name="connsiteY40" fmla="*/ 4428752 h 6671486"/>
                <a:gd name="connsiteX41" fmla="*/ 5805565 w 7074939"/>
                <a:gd name="connsiteY41" fmla="*/ 4421417 h 6671486"/>
                <a:gd name="connsiteX42" fmla="*/ 6039404 w 7074939"/>
                <a:gd name="connsiteY42" fmla="*/ 4060229 h 6671486"/>
                <a:gd name="connsiteX43" fmla="*/ 6067407 w 7074939"/>
                <a:gd name="connsiteY43" fmla="*/ 4003079 h 6671486"/>
                <a:gd name="connsiteX44" fmla="*/ 6056739 w 7074939"/>
                <a:gd name="connsiteY44" fmla="*/ 3957359 h 6671486"/>
                <a:gd name="connsiteX45" fmla="*/ 6014829 w 7074939"/>
                <a:gd name="connsiteY45" fmla="*/ 3931261 h 6671486"/>
                <a:gd name="connsiteX46" fmla="*/ 5920817 w 7074939"/>
                <a:gd name="connsiteY46" fmla="*/ 3965836 h 6671486"/>
                <a:gd name="connsiteX47" fmla="*/ 5813947 w 7074939"/>
                <a:gd name="connsiteY47" fmla="*/ 3892875 h 6671486"/>
                <a:gd name="connsiteX48" fmla="*/ 5603254 w 7074939"/>
                <a:gd name="connsiteY48" fmla="*/ 3953835 h 6671486"/>
                <a:gd name="connsiteX49" fmla="*/ 5475905 w 7074939"/>
                <a:gd name="connsiteY49" fmla="*/ 4156717 h 6671486"/>
                <a:gd name="connsiteX50" fmla="*/ 5494955 w 7074939"/>
                <a:gd name="connsiteY50" fmla="*/ 4287020 h 6671486"/>
                <a:gd name="connsiteX51" fmla="*/ 5595920 w 7074939"/>
                <a:gd name="connsiteY51" fmla="*/ 4354933 h 6671486"/>
                <a:gd name="connsiteX52" fmla="*/ 5675930 w 7074939"/>
                <a:gd name="connsiteY52" fmla="*/ 4345408 h 6671486"/>
                <a:gd name="connsiteX53" fmla="*/ 5646783 w 7074939"/>
                <a:gd name="connsiteY53" fmla="*/ 4391033 h 6671486"/>
                <a:gd name="connsiteX54" fmla="*/ 5510576 w 7074939"/>
                <a:gd name="connsiteY54" fmla="*/ 4365029 h 6671486"/>
                <a:gd name="connsiteX55" fmla="*/ 5322838 w 7074939"/>
                <a:gd name="connsiteY55" fmla="*/ 4367887 h 6671486"/>
                <a:gd name="connsiteX56" fmla="*/ 5221301 w 7074939"/>
                <a:gd name="connsiteY56" fmla="*/ 4433609 h 6671486"/>
                <a:gd name="connsiteX57" fmla="*/ 5168819 w 7074939"/>
                <a:gd name="connsiteY57" fmla="*/ 4538384 h 6671486"/>
                <a:gd name="connsiteX58" fmla="*/ 5205014 w 7074939"/>
                <a:gd name="connsiteY58" fmla="*/ 4701548 h 6671486"/>
                <a:gd name="connsiteX59" fmla="*/ 5356556 w 7074939"/>
                <a:gd name="connsiteY59" fmla="*/ 4793083 h 6671486"/>
                <a:gd name="connsiteX60" fmla="*/ 5685169 w 7074939"/>
                <a:gd name="connsiteY60" fmla="*/ 4609536 h 6671486"/>
                <a:gd name="connsiteX61" fmla="*/ 5724317 w 7074939"/>
                <a:gd name="connsiteY61" fmla="*/ 4549433 h 6671486"/>
                <a:gd name="connsiteX62" fmla="*/ 5806232 w 7074939"/>
                <a:gd name="connsiteY62" fmla="*/ 4565054 h 6671486"/>
                <a:gd name="connsiteX63" fmla="*/ 5806232 w 7074939"/>
                <a:gd name="connsiteY63" fmla="*/ 4565054 h 6671486"/>
                <a:gd name="connsiteX64" fmla="*/ 5820233 w 7074939"/>
                <a:gd name="connsiteY64" fmla="*/ 4567531 h 6671486"/>
                <a:gd name="connsiteX65" fmla="*/ 5829758 w 7074939"/>
                <a:gd name="connsiteY65" fmla="*/ 4569245 h 6671486"/>
                <a:gd name="connsiteX66" fmla="*/ 5850047 w 7074939"/>
                <a:gd name="connsiteY66" fmla="*/ 4572103 h 6671486"/>
                <a:gd name="connsiteX67" fmla="*/ 6066074 w 7074939"/>
                <a:gd name="connsiteY67" fmla="*/ 4572103 h 6671486"/>
                <a:gd name="connsiteX68" fmla="*/ 6368016 w 7074939"/>
                <a:gd name="connsiteY68" fmla="*/ 4475519 h 6671486"/>
                <a:gd name="connsiteX69" fmla="*/ 6700058 w 7074939"/>
                <a:gd name="connsiteY69" fmla="*/ 4196723 h 6671486"/>
                <a:gd name="connsiteX70" fmla="*/ 7074867 w 7074939"/>
                <a:gd name="connsiteY70" fmla="*/ 3154592 h 6671486"/>
                <a:gd name="connsiteX71" fmla="*/ 5968157 w 7074939"/>
                <a:gd name="connsiteY71" fmla="*/ 1703363 h 6671486"/>
                <a:gd name="connsiteX72" fmla="*/ 5465142 w 7074939"/>
                <a:gd name="connsiteY72" fmla="*/ 4631158 h 6671486"/>
                <a:gd name="connsiteX73" fmla="*/ 5378369 w 7074939"/>
                <a:gd name="connsiteY73" fmla="*/ 4652018 h 6671486"/>
                <a:gd name="connsiteX74" fmla="*/ 5329124 w 7074939"/>
                <a:gd name="connsiteY74" fmla="*/ 4620871 h 6671486"/>
                <a:gd name="connsiteX75" fmla="*/ 5317314 w 7074939"/>
                <a:gd name="connsiteY75" fmla="*/ 4566102 h 6671486"/>
                <a:gd name="connsiteX76" fmla="*/ 5361605 w 7074939"/>
                <a:gd name="connsiteY76" fmla="*/ 4504285 h 6671486"/>
                <a:gd name="connsiteX77" fmla="*/ 5454569 w 7074939"/>
                <a:gd name="connsiteY77" fmla="*/ 4497046 h 6671486"/>
                <a:gd name="connsiteX78" fmla="*/ 5564201 w 7074939"/>
                <a:gd name="connsiteY78" fmla="*/ 4518001 h 6671486"/>
                <a:gd name="connsiteX79" fmla="*/ 5465142 w 7074939"/>
                <a:gd name="connsiteY79" fmla="*/ 4631158 h 6671486"/>
                <a:gd name="connsiteX80" fmla="*/ 5685740 w 7074939"/>
                <a:gd name="connsiteY80" fmla="*/ 4235870 h 6671486"/>
                <a:gd name="connsiteX81" fmla="*/ 5636401 w 7074939"/>
                <a:gd name="connsiteY81" fmla="*/ 4157479 h 6671486"/>
                <a:gd name="connsiteX82" fmla="*/ 5699456 w 7074939"/>
                <a:gd name="connsiteY82" fmla="*/ 4055181 h 6671486"/>
                <a:gd name="connsiteX83" fmla="*/ 5796612 w 7074939"/>
                <a:gd name="connsiteY83" fmla="*/ 4019558 h 6671486"/>
                <a:gd name="connsiteX84" fmla="*/ 5836331 w 7074939"/>
                <a:gd name="connsiteY84" fmla="*/ 4040227 h 6671486"/>
                <a:gd name="connsiteX85" fmla="*/ 5847094 w 7074939"/>
                <a:gd name="connsiteY85" fmla="*/ 4075184 h 6671486"/>
                <a:gd name="connsiteX86" fmla="*/ 5835759 w 7074939"/>
                <a:gd name="connsiteY86" fmla="*/ 4099949 h 6671486"/>
                <a:gd name="connsiteX87" fmla="*/ 5760511 w 7074939"/>
                <a:gd name="connsiteY87" fmla="*/ 4215582 h 6671486"/>
                <a:gd name="connsiteX88" fmla="*/ 5685740 w 7074939"/>
                <a:gd name="connsiteY88" fmla="*/ 4236251 h 66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74939" h="6671486">
                  <a:moveTo>
                    <a:pt x="5968157" y="1703363"/>
                  </a:moveTo>
                  <a:lnTo>
                    <a:pt x="5887099" y="1681837"/>
                  </a:lnTo>
                  <a:lnTo>
                    <a:pt x="5857476" y="1603541"/>
                  </a:lnTo>
                  <a:cubicBezTo>
                    <a:pt x="5373911" y="322964"/>
                    <a:pt x="3943780" y="-323138"/>
                    <a:pt x="2663210" y="160431"/>
                  </a:cubicBezTo>
                  <a:cubicBezTo>
                    <a:pt x="1997546" y="411796"/>
                    <a:pt x="1472033" y="937125"/>
                    <a:pt x="1220420" y="1602684"/>
                  </a:cubicBezTo>
                  <a:lnTo>
                    <a:pt x="1190607" y="1681170"/>
                  </a:lnTo>
                  <a:lnTo>
                    <a:pt x="1109454" y="1702601"/>
                  </a:lnTo>
                  <a:cubicBezTo>
                    <a:pt x="314783" y="1911799"/>
                    <a:pt x="-159838" y="2725596"/>
                    <a:pt x="49359" y="3520267"/>
                  </a:cubicBezTo>
                  <a:cubicBezTo>
                    <a:pt x="112002" y="3758230"/>
                    <a:pt x="232686" y="3976943"/>
                    <a:pt x="400604" y="4156813"/>
                  </a:cubicBezTo>
                  <a:cubicBezTo>
                    <a:pt x="628794" y="4401615"/>
                    <a:pt x="932032" y="4563416"/>
                    <a:pt x="1262426" y="4616680"/>
                  </a:cubicBezTo>
                  <a:lnTo>
                    <a:pt x="1262426" y="4616680"/>
                  </a:lnTo>
                  <a:cubicBezTo>
                    <a:pt x="1490330" y="4661200"/>
                    <a:pt x="1700318" y="4771195"/>
                    <a:pt x="1866692" y="4933196"/>
                  </a:cubicBezTo>
                  <a:cubicBezTo>
                    <a:pt x="2071841" y="5132763"/>
                    <a:pt x="2197152" y="5400311"/>
                    <a:pt x="2219116" y="5685671"/>
                  </a:cubicBezTo>
                  <a:lnTo>
                    <a:pt x="1957179" y="5685671"/>
                  </a:lnTo>
                  <a:cubicBezTo>
                    <a:pt x="1899315" y="5685585"/>
                    <a:pt x="1852328" y="5732419"/>
                    <a:pt x="1852242" y="5790284"/>
                  </a:cubicBezTo>
                  <a:cubicBezTo>
                    <a:pt x="1852213" y="5811372"/>
                    <a:pt x="1858538" y="5831975"/>
                    <a:pt x="1870406" y="5849406"/>
                  </a:cubicBezTo>
                  <a:lnTo>
                    <a:pt x="2411522" y="6645219"/>
                  </a:lnTo>
                  <a:cubicBezTo>
                    <a:pt x="2430029" y="6672518"/>
                    <a:pt x="2467167" y="6679652"/>
                    <a:pt x="2494465" y="6661145"/>
                  </a:cubicBezTo>
                  <a:cubicBezTo>
                    <a:pt x="2510867" y="6650029"/>
                    <a:pt x="2520688" y="6631503"/>
                    <a:pt x="2520678" y="6611691"/>
                  </a:cubicBezTo>
                  <a:lnTo>
                    <a:pt x="2520678" y="5686147"/>
                  </a:lnTo>
                  <a:cubicBezTo>
                    <a:pt x="2498494" y="5344038"/>
                    <a:pt x="2358248" y="5020235"/>
                    <a:pt x="2123867" y="4770032"/>
                  </a:cubicBezTo>
                  <a:cubicBezTo>
                    <a:pt x="1895676" y="4525231"/>
                    <a:pt x="1592438" y="4363429"/>
                    <a:pt x="1262045" y="4310165"/>
                  </a:cubicBezTo>
                  <a:lnTo>
                    <a:pt x="1262045" y="4310165"/>
                  </a:lnTo>
                  <a:cubicBezTo>
                    <a:pt x="1034149" y="4265655"/>
                    <a:pt x="824171" y="4155698"/>
                    <a:pt x="657779" y="3993745"/>
                  </a:cubicBezTo>
                  <a:cubicBezTo>
                    <a:pt x="226644" y="3570301"/>
                    <a:pt x="181498" y="2890893"/>
                    <a:pt x="552813" y="2414119"/>
                  </a:cubicBezTo>
                  <a:cubicBezTo>
                    <a:pt x="712604" y="2209531"/>
                    <a:pt x="934804" y="2062684"/>
                    <a:pt x="1185654" y="1995876"/>
                  </a:cubicBezTo>
                  <a:lnTo>
                    <a:pt x="1417492" y="1934725"/>
                  </a:lnTo>
                  <a:lnTo>
                    <a:pt x="1502551" y="1710316"/>
                  </a:lnTo>
                  <a:cubicBezTo>
                    <a:pt x="1579370" y="1506310"/>
                    <a:pt x="1686764" y="1315181"/>
                    <a:pt x="1821067" y="1143484"/>
                  </a:cubicBezTo>
                  <a:cubicBezTo>
                    <a:pt x="1954150" y="972491"/>
                    <a:pt x="2111808" y="822139"/>
                    <a:pt x="2288935" y="697333"/>
                  </a:cubicBezTo>
                  <a:cubicBezTo>
                    <a:pt x="3275430" y="7678"/>
                    <a:pt x="4634219" y="248314"/>
                    <a:pt x="5323867" y="1234809"/>
                  </a:cubicBezTo>
                  <a:cubicBezTo>
                    <a:pt x="5427175" y="1382571"/>
                    <a:pt x="5511738" y="1542581"/>
                    <a:pt x="5575631" y="1711174"/>
                  </a:cubicBezTo>
                  <a:lnTo>
                    <a:pt x="5659927" y="1934821"/>
                  </a:lnTo>
                  <a:lnTo>
                    <a:pt x="5891099" y="1995971"/>
                  </a:lnTo>
                  <a:cubicBezTo>
                    <a:pt x="6411212" y="2135065"/>
                    <a:pt x="6772962" y="2606295"/>
                    <a:pt x="6772924" y="3144686"/>
                  </a:cubicBezTo>
                  <a:cubicBezTo>
                    <a:pt x="6772924" y="3329090"/>
                    <a:pt x="6744349" y="3495111"/>
                    <a:pt x="6681579" y="3649987"/>
                  </a:cubicBezTo>
                  <a:cubicBezTo>
                    <a:pt x="6618810" y="3804864"/>
                    <a:pt x="6519654" y="3973837"/>
                    <a:pt x="6481554" y="4028130"/>
                  </a:cubicBezTo>
                  <a:cubicBezTo>
                    <a:pt x="6447512" y="4080003"/>
                    <a:pt x="6410888" y="4130133"/>
                    <a:pt x="6371826" y="4178339"/>
                  </a:cubicBezTo>
                  <a:cubicBezTo>
                    <a:pt x="6325840" y="4232660"/>
                    <a:pt x="6275157" y="4282829"/>
                    <a:pt x="6220379" y="4328263"/>
                  </a:cubicBezTo>
                  <a:cubicBezTo>
                    <a:pt x="6144179" y="4394271"/>
                    <a:pt x="6027402" y="4436943"/>
                    <a:pt x="5944154" y="4436943"/>
                  </a:cubicBezTo>
                  <a:cubicBezTo>
                    <a:pt x="5910454" y="4438086"/>
                    <a:pt x="5876736" y="4435343"/>
                    <a:pt x="5843665" y="4428752"/>
                  </a:cubicBezTo>
                  <a:lnTo>
                    <a:pt x="5805565" y="4421417"/>
                  </a:lnTo>
                  <a:lnTo>
                    <a:pt x="6039404" y="4060229"/>
                  </a:lnTo>
                  <a:cubicBezTo>
                    <a:pt x="6051977" y="4042941"/>
                    <a:pt x="6061454" y="4023606"/>
                    <a:pt x="6067407" y="4003079"/>
                  </a:cubicBezTo>
                  <a:cubicBezTo>
                    <a:pt x="6070665" y="3987010"/>
                    <a:pt x="6066769" y="3970323"/>
                    <a:pt x="6056739" y="3957359"/>
                  </a:cubicBezTo>
                  <a:cubicBezTo>
                    <a:pt x="6046738" y="3943500"/>
                    <a:pt x="6031679" y="3934128"/>
                    <a:pt x="6014829" y="3931261"/>
                  </a:cubicBezTo>
                  <a:cubicBezTo>
                    <a:pt x="5978444" y="3924336"/>
                    <a:pt x="5947106" y="3935861"/>
                    <a:pt x="5920817" y="3965836"/>
                  </a:cubicBezTo>
                  <a:cubicBezTo>
                    <a:pt x="5901767" y="3927165"/>
                    <a:pt x="5866144" y="3902848"/>
                    <a:pt x="5813947" y="3892875"/>
                  </a:cubicBezTo>
                  <a:cubicBezTo>
                    <a:pt x="5742957" y="3879350"/>
                    <a:pt x="5672720" y="3899666"/>
                    <a:pt x="5603254" y="3953835"/>
                  </a:cubicBezTo>
                  <a:cubicBezTo>
                    <a:pt x="5533788" y="4008004"/>
                    <a:pt x="5491335" y="4075631"/>
                    <a:pt x="5475905" y="4156717"/>
                  </a:cubicBezTo>
                  <a:cubicBezTo>
                    <a:pt x="5466313" y="4207010"/>
                    <a:pt x="5472666" y="4250444"/>
                    <a:pt x="5494955" y="4287020"/>
                  </a:cubicBezTo>
                  <a:cubicBezTo>
                    <a:pt x="5516805" y="4323577"/>
                    <a:pt x="5553829" y="4348475"/>
                    <a:pt x="5595920" y="4354933"/>
                  </a:cubicBezTo>
                  <a:cubicBezTo>
                    <a:pt x="5622961" y="4359152"/>
                    <a:pt x="5650641" y="4355857"/>
                    <a:pt x="5675930" y="4345408"/>
                  </a:cubicBezTo>
                  <a:lnTo>
                    <a:pt x="5646783" y="4391033"/>
                  </a:lnTo>
                  <a:lnTo>
                    <a:pt x="5510576" y="4365029"/>
                  </a:lnTo>
                  <a:cubicBezTo>
                    <a:pt x="5434947" y="4350551"/>
                    <a:pt x="5372368" y="4351504"/>
                    <a:pt x="5322838" y="4367887"/>
                  </a:cubicBezTo>
                  <a:cubicBezTo>
                    <a:pt x="5283805" y="4380479"/>
                    <a:pt x="5248781" y="4403148"/>
                    <a:pt x="5221301" y="4433609"/>
                  </a:cubicBezTo>
                  <a:cubicBezTo>
                    <a:pt x="5194375" y="4462956"/>
                    <a:pt x="5176191" y="4499246"/>
                    <a:pt x="5168819" y="4538384"/>
                  </a:cubicBezTo>
                  <a:cubicBezTo>
                    <a:pt x="5156570" y="4595448"/>
                    <a:pt x="5169791" y="4655018"/>
                    <a:pt x="5205014" y="4701548"/>
                  </a:cubicBezTo>
                  <a:cubicBezTo>
                    <a:pt x="5240761" y="4749868"/>
                    <a:pt x="5291281" y="4780386"/>
                    <a:pt x="5356556" y="4793083"/>
                  </a:cubicBezTo>
                  <a:cubicBezTo>
                    <a:pt x="5480762" y="4816828"/>
                    <a:pt x="5590300" y="4755650"/>
                    <a:pt x="5685169" y="4609536"/>
                  </a:cubicBezTo>
                  <a:lnTo>
                    <a:pt x="5724317" y="4549433"/>
                  </a:lnTo>
                  <a:lnTo>
                    <a:pt x="5806232" y="4565054"/>
                  </a:lnTo>
                  <a:lnTo>
                    <a:pt x="5806232" y="4565054"/>
                  </a:lnTo>
                  <a:lnTo>
                    <a:pt x="5820233" y="4567531"/>
                  </a:lnTo>
                  <a:lnTo>
                    <a:pt x="5829758" y="4569245"/>
                  </a:lnTo>
                  <a:cubicBezTo>
                    <a:pt x="5836464" y="4570588"/>
                    <a:pt x="5843236" y="4571541"/>
                    <a:pt x="5850047" y="4572103"/>
                  </a:cubicBezTo>
                  <a:cubicBezTo>
                    <a:pt x="5921703" y="4582171"/>
                    <a:pt x="5994417" y="4582171"/>
                    <a:pt x="6066074" y="4572103"/>
                  </a:cubicBezTo>
                  <a:cubicBezTo>
                    <a:pt x="6116842" y="4565340"/>
                    <a:pt x="6254192" y="4538575"/>
                    <a:pt x="6368016" y="4475519"/>
                  </a:cubicBezTo>
                  <a:cubicBezTo>
                    <a:pt x="6497747" y="4403510"/>
                    <a:pt x="6589472" y="4323786"/>
                    <a:pt x="6700058" y="4196723"/>
                  </a:cubicBezTo>
                  <a:cubicBezTo>
                    <a:pt x="6774543" y="4110998"/>
                    <a:pt x="7071533" y="3693707"/>
                    <a:pt x="7074867" y="3154592"/>
                  </a:cubicBezTo>
                  <a:cubicBezTo>
                    <a:pt x="7080086" y="2475069"/>
                    <a:pt x="6624848" y="1878118"/>
                    <a:pt x="5968157" y="1703363"/>
                  </a:cubicBezTo>
                  <a:close/>
                  <a:moveTo>
                    <a:pt x="5465142" y="4631158"/>
                  </a:moveTo>
                  <a:cubicBezTo>
                    <a:pt x="5440539" y="4650217"/>
                    <a:pt x="5408944" y="4657809"/>
                    <a:pt x="5378369" y="4652018"/>
                  </a:cubicBezTo>
                  <a:cubicBezTo>
                    <a:pt x="5358433" y="4648684"/>
                    <a:pt x="5340678" y="4637454"/>
                    <a:pt x="5329124" y="4620871"/>
                  </a:cubicBezTo>
                  <a:cubicBezTo>
                    <a:pt x="5317666" y="4605088"/>
                    <a:pt x="5313379" y="4585209"/>
                    <a:pt x="5317314" y="4566102"/>
                  </a:cubicBezTo>
                  <a:cubicBezTo>
                    <a:pt x="5321038" y="4539480"/>
                    <a:pt x="5337592" y="4516372"/>
                    <a:pt x="5361605" y="4504285"/>
                  </a:cubicBezTo>
                  <a:cubicBezTo>
                    <a:pt x="5385608" y="4492217"/>
                    <a:pt x="5416592" y="4489807"/>
                    <a:pt x="5454569" y="4497046"/>
                  </a:cubicBezTo>
                  <a:lnTo>
                    <a:pt x="5564201" y="4518001"/>
                  </a:lnTo>
                  <a:cubicBezTo>
                    <a:pt x="5525530" y="4573941"/>
                    <a:pt x="5492507" y="4611660"/>
                    <a:pt x="5465142" y="4631158"/>
                  </a:cubicBezTo>
                  <a:close/>
                  <a:moveTo>
                    <a:pt x="5685740" y="4235870"/>
                  </a:moveTo>
                  <a:cubicBezTo>
                    <a:pt x="5644402" y="4227936"/>
                    <a:pt x="5627952" y="4201799"/>
                    <a:pt x="5636401" y="4157479"/>
                  </a:cubicBezTo>
                  <a:cubicBezTo>
                    <a:pt x="5644955" y="4117113"/>
                    <a:pt x="5667243" y="4080965"/>
                    <a:pt x="5699456" y="4055181"/>
                  </a:cubicBezTo>
                  <a:cubicBezTo>
                    <a:pt x="5733813" y="4025653"/>
                    <a:pt x="5766198" y="4013776"/>
                    <a:pt x="5796612" y="4019558"/>
                  </a:cubicBezTo>
                  <a:cubicBezTo>
                    <a:pt x="5811766" y="4021882"/>
                    <a:pt x="5825730" y="4029149"/>
                    <a:pt x="5836331" y="4040227"/>
                  </a:cubicBezTo>
                  <a:cubicBezTo>
                    <a:pt x="5845465" y="4049390"/>
                    <a:pt x="5849485" y="4062468"/>
                    <a:pt x="5847094" y="4075184"/>
                  </a:cubicBezTo>
                  <a:cubicBezTo>
                    <a:pt x="5844865" y="4084061"/>
                    <a:pt x="5841017" y="4092452"/>
                    <a:pt x="5835759" y="4099949"/>
                  </a:cubicBezTo>
                  <a:lnTo>
                    <a:pt x="5760511" y="4215582"/>
                  </a:lnTo>
                  <a:cubicBezTo>
                    <a:pt x="5746538" y="4236280"/>
                    <a:pt x="5721621" y="4243176"/>
                    <a:pt x="5685740" y="4236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12E8CBA-F282-0402-9E8F-98886668B3DB}"/>
                </a:ext>
              </a:extLst>
            </p:cNvPr>
            <p:cNvSpPr/>
            <p:nvPr/>
          </p:nvSpPr>
          <p:spPr>
            <a:xfrm>
              <a:off x="3265039" y="2747553"/>
              <a:ext cx="914830" cy="1080009"/>
            </a:xfrm>
            <a:custGeom>
              <a:avLst/>
              <a:gdLst>
                <a:gd name="connsiteX0" fmla="*/ 18580 w 914830"/>
                <a:gd name="connsiteY0" fmla="*/ 820176 h 1080009"/>
                <a:gd name="connsiteX1" fmla="*/ 118116 w 914830"/>
                <a:gd name="connsiteY1" fmla="*/ 952478 h 1080009"/>
                <a:gd name="connsiteX2" fmla="*/ 260229 w 914830"/>
                <a:gd name="connsiteY2" fmla="*/ 1005913 h 1080009"/>
                <a:gd name="connsiteX3" fmla="*/ 627798 w 914830"/>
                <a:gd name="connsiteY3" fmla="*/ 1076113 h 1080009"/>
                <a:gd name="connsiteX4" fmla="*/ 718953 w 914830"/>
                <a:gd name="connsiteY4" fmla="*/ 1068207 h 1080009"/>
                <a:gd name="connsiteX5" fmla="*/ 762577 w 914830"/>
                <a:gd name="connsiteY5" fmla="*/ 1006580 h 1080009"/>
                <a:gd name="connsiteX6" fmla="*/ 686377 w 914830"/>
                <a:gd name="connsiteY6" fmla="*/ 930380 h 1080009"/>
                <a:gd name="connsiteX7" fmla="*/ 333952 w 914830"/>
                <a:gd name="connsiteY7" fmla="*/ 863133 h 1080009"/>
                <a:gd name="connsiteX8" fmla="*/ 201269 w 914830"/>
                <a:gd name="connsiteY8" fmla="*/ 796458 h 1080009"/>
                <a:gd name="connsiteX9" fmla="*/ 184410 w 914830"/>
                <a:gd name="connsiteY9" fmla="*/ 655965 h 1080009"/>
                <a:gd name="connsiteX10" fmla="*/ 324237 w 914830"/>
                <a:gd name="connsiteY10" fmla="*/ 390217 h 1080009"/>
                <a:gd name="connsiteX11" fmla="*/ 489686 w 914830"/>
                <a:gd name="connsiteY11" fmla="*/ 421745 h 1080009"/>
                <a:gd name="connsiteX12" fmla="*/ 754386 w 914830"/>
                <a:gd name="connsiteY12" fmla="*/ 425079 h 1080009"/>
                <a:gd name="connsiteX13" fmla="*/ 910119 w 914830"/>
                <a:gd name="connsiteY13" fmla="*/ 252486 h 1080009"/>
                <a:gd name="connsiteX14" fmla="*/ 876687 w 914830"/>
                <a:gd name="connsiteY14" fmla="*/ 93799 h 1080009"/>
                <a:gd name="connsiteX15" fmla="*/ 732478 w 914830"/>
                <a:gd name="connsiteY15" fmla="*/ 6455 h 1080009"/>
                <a:gd name="connsiteX16" fmla="*/ 445776 w 914830"/>
                <a:gd name="connsiteY16" fmla="*/ 66653 h 1080009"/>
                <a:gd name="connsiteX17" fmla="*/ 257562 w 914830"/>
                <a:gd name="connsiteY17" fmla="*/ 220482 h 1080009"/>
                <a:gd name="connsiteX18" fmla="*/ 165645 w 914830"/>
                <a:gd name="connsiteY18" fmla="*/ 202956 h 1080009"/>
                <a:gd name="connsiteX19" fmla="*/ 148501 w 914830"/>
                <a:gd name="connsiteY19" fmla="*/ 199622 h 1080009"/>
                <a:gd name="connsiteX20" fmla="*/ 72300 w 914830"/>
                <a:gd name="connsiteY20" fmla="*/ 212385 h 1080009"/>
                <a:gd name="connsiteX21" fmla="*/ 30867 w 914830"/>
                <a:gd name="connsiteY21" fmla="*/ 271155 h 1080009"/>
                <a:gd name="connsiteX22" fmla="*/ 90207 w 914830"/>
                <a:gd name="connsiteY22" fmla="*/ 345545 h 1080009"/>
                <a:gd name="connsiteX23" fmla="*/ 106686 w 914830"/>
                <a:gd name="connsiteY23" fmla="*/ 348688 h 1080009"/>
                <a:gd name="connsiteX24" fmla="*/ 142119 w 914830"/>
                <a:gd name="connsiteY24" fmla="*/ 355451 h 1080009"/>
                <a:gd name="connsiteX25" fmla="*/ 6959 w 914830"/>
                <a:gd name="connsiteY25" fmla="*/ 643582 h 1080009"/>
                <a:gd name="connsiteX26" fmla="*/ 18580 w 914830"/>
                <a:gd name="connsiteY26" fmla="*/ 820176 h 1080009"/>
                <a:gd name="connsiteX27" fmla="*/ 570077 w 914830"/>
                <a:gd name="connsiteY27" fmla="*/ 171237 h 1080009"/>
                <a:gd name="connsiteX28" fmla="*/ 682758 w 914830"/>
                <a:gd name="connsiteY28" fmla="*/ 152187 h 1080009"/>
                <a:gd name="connsiteX29" fmla="*/ 731811 w 914830"/>
                <a:gd name="connsiteY29" fmla="*/ 178953 h 1080009"/>
                <a:gd name="connsiteX30" fmla="*/ 744099 w 914830"/>
                <a:gd name="connsiteY30" fmla="*/ 226578 h 1080009"/>
                <a:gd name="connsiteX31" fmla="*/ 570268 w 914830"/>
                <a:gd name="connsiteY31" fmla="*/ 280775 h 1080009"/>
                <a:gd name="connsiteX32" fmla="*/ 447300 w 914830"/>
                <a:gd name="connsiteY32" fmla="*/ 257248 h 1080009"/>
                <a:gd name="connsiteX33" fmla="*/ 570077 w 914830"/>
                <a:gd name="connsiteY33" fmla="*/ 171237 h 10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14830" h="1080009">
                  <a:moveTo>
                    <a:pt x="18580" y="820176"/>
                  </a:moveTo>
                  <a:cubicBezTo>
                    <a:pt x="37220" y="873535"/>
                    <a:pt x="72015" y="919778"/>
                    <a:pt x="118116" y="952478"/>
                  </a:cubicBezTo>
                  <a:cubicBezTo>
                    <a:pt x="151644" y="976357"/>
                    <a:pt x="199012" y="994169"/>
                    <a:pt x="260229" y="1005913"/>
                  </a:cubicBezTo>
                  <a:lnTo>
                    <a:pt x="627798" y="1076113"/>
                  </a:lnTo>
                  <a:cubicBezTo>
                    <a:pt x="664946" y="1083161"/>
                    <a:pt x="695331" y="1080522"/>
                    <a:pt x="718953" y="1068207"/>
                  </a:cubicBezTo>
                  <a:cubicBezTo>
                    <a:pt x="742518" y="1055834"/>
                    <a:pt x="758739" y="1032917"/>
                    <a:pt x="762577" y="1006580"/>
                  </a:cubicBezTo>
                  <a:cubicBezTo>
                    <a:pt x="770073" y="966832"/>
                    <a:pt x="744670" y="941429"/>
                    <a:pt x="686377" y="930380"/>
                  </a:cubicBezTo>
                  <a:lnTo>
                    <a:pt x="333952" y="863133"/>
                  </a:lnTo>
                  <a:cubicBezTo>
                    <a:pt x="268487" y="850436"/>
                    <a:pt x="224253" y="828205"/>
                    <a:pt x="201269" y="796458"/>
                  </a:cubicBezTo>
                  <a:cubicBezTo>
                    <a:pt x="178285" y="764711"/>
                    <a:pt x="172665" y="717877"/>
                    <a:pt x="184410" y="655965"/>
                  </a:cubicBezTo>
                  <a:cubicBezTo>
                    <a:pt x="201431" y="569287"/>
                    <a:pt x="248037" y="480705"/>
                    <a:pt x="324237" y="390217"/>
                  </a:cubicBezTo>
                  <a:lnTo>
                    <a:pt x="489686" y="421745"/>
                  </a:lnTo>
                  <a:cubicBezTo>
                    <a:pt x="606653" y="444157"/>
                    <a:pt x="694883" y="445272"/>
                    <a:pt x="754386" y="425079"/>
                  </a:cubicBezTo>
                  <a:cubicBezTo>
                    <a:pt x="842016" y="394980"/>
                    <a:pt x="893927" y="337449"/>
                    <a:pt x="910119" y="252486"/>
                  </a:cubicBezTo>
                  <a:cubicBezTo>
                    <a:pt x="922416" y="197241"/>
                    <a:pt x="910224" y="139386"/>
                    <a:pt x="876687" y="93799"/>
                  </a:cubicBezTo>
                  <a:cubicBezTo>
                    <a:pt x="843092" y="47508"/>
                    <a:pt x="795029" y="18390"/>
                    <a:pt x="732478" y="6455"/>
                  </a:cubicBezTo>
                  <a:cubicBezTo>
                    <a:pt x="637228" y="-11766"/>
                    <a:pt x="541664" y="8293"/>
                    <a:pt x="445776" y="66653"/>
                  </a:cubicBezTo>
                  <a:cubicBezTo>
                    <a:pt x="375910" y="108525"/>
                    <a:pt x="312511" y="160350"/>
                    <a:pt x="257562" y="220482"/>
                  </a:cubicBezTo>
                  <a:lnTo>
                    <a:pt x="165645" y="202956"/>
                  </a:lnTo>
                  <a:lnTo>
                    <a:pt x="148501" y="199622"/>
                  </a:lnTo>
                  <a:cubicBezTo>
                    <a:pt x="122402" y="193916"/>
                    <a:pt x="95113" y="198488"/>
                    <a:pt x="72300" y="212385"/>
                  </a:cubicBezTo>
                  <a:cubicBezTo>
                    <a:pt x="50422" y="224816"/>
                    <a:pt x="35220" y="246371"/>
                    <a:pt x="30867" y="271155"/>
                  </a:cubicBezTo>
                  <a:cubicBezTo>
                    <a:pt x="23056" y="311731"/>
                    <a:pt x="42840" y="336525"/>
                    <a:pt x="90207" y="345545"/>
                  </a:cubicBezTo>
                  <a:lnTo>
                    <a:pt x="106686" y="348688"/>
                  </a:lnTo>
                  <a:lnTo>
                    <a:pt x="142119" y="355451"/>
                  </a:lnTo>
                  <a:cubicBezTo>
                    <a:pt x="68205" y="463083"/>
                    <a:pt x="23151" y="559124"/>
                    <a:pt x="6959" y="643582"/>
                  </a:cubicBezTo>
                  <a:cubicBezTo>
                    <a:pt x="-5357" y="702409"/>
                    <a:pt x="-1337" y="763473"/>
                    <a:pt x="18580" y="820176"/>
                  </a:cubicBezTo>
                  <a:close/>
                  <a:moveTo>
                    <a:pt x="570077" y="171237"/>
                  </a:moveTo>
                  <a:cubicBezTo>
                    <a:pt x="612625" y="152187"/>
                    <a:pt x="650182" y="145834"/>
                    <a:pt x="682758" y="152187"/>
                  </a:cubicBezTo>
                  <a:cubicBezTo>
                    <a:pt x="701760" y="155016"/>
                    <a:pt x="719153" y="164503"/>
                    <a:pt x="731811" y="178953"/>
                  </a:cubicBezTo>
                  <a:cubicBezTo>
                    <a:pt x="743289" y="191945"/>
                    <a:pt x="747861" y="209652"/>
                    <a:pt x="744099" y="226578"/>
                  </a:cubicBezTo>
                  <a:cubicBezTo>
                    <a:pt x="733431" y="282775"/>
                    <a:pt x="675490" y="300844"/>
                    <a:pt x="570268" y="280775"/>
                  </a:cubicBezTo>
                  <a:lnTo>
                    <a:pt x="447300" y="257248"/>
                  </a:lnTo>
                  <a:cubicBezTo>
                    <a:pt x="482857" y="221586"/>
                    <a:pt x="524414" y="192469"/>
                    <a:pt x="570077" y="17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FFD069A-C1E3-F64A-7A4F-086DAE8DEEDD}"/>
                </a:ext>
              </a:extLst>
            </p:cNvPr>
            <p:cNvSpPr/>
            <p:nvPr/>
          </p:nvSpPr>
          <p:spPr>
            <a:xfrm>
              <a:off x="3966562" y="3208899"/>
              <a:ext cx="529587" cy="495383"/>
            </a:xfrm>
            <a:custGeom>
              <a:avLst/>
              <a:gdLst>
                <a:gd name="connsiteX0" fmla="*/ 291655 w 529587"/>
                <a:gd name="connsiteY0" fmla="*/ 495037 h 495383"/>
                <a:gd name="connsiteX1" fmla="*/ 366522 w 529587"/>
                <a:gd name="connsiteY1" fmla="*/ 472272 h 495383"/>
                <a:gd name="connsiteX2" fmla="*/ 467487 w 529587"/>
                <a:gd name="connsiteY2" fmla="*/ 380832 h 495383"/>
                <a:gd name="connsiteX3" fmla="*/ 524637 w 529587"/>
                <a:gd name="connsiteY3" fmla="*/ 252150 h 495383"/>
                <a:gd name="connsiteX4" fmla="*/ 493680 w 529587"/>
                <a:gd name="connsiteY4" fmla="*/ 92511 h 495383"/>
                <a:gd name="connsiteX5" fmla="*/ 353663 w 529587"/>
                <a:gd name="connsiteY5" fmla="*/ 5357 h 495383"/>
                <a:gd name="connsiteX6" fmla="*/ 131540 w 529587"/>
                <a:gd name="connsiteY6" fmla="*/ 54220 h 495383"/>
                <a:gd name="connsiteX7" fmla="*/ 4953 w 529587"/>
                <a:gd name="connsiteY7" fmla="*/ 246149 h 495383"/>
                <a:gd name="connsiteX8" fmla="*/ 56864 w 529587"/>
                <a:gd name="connsiteY8" fmla="*/ 434744 h 495383"/>
                <a:gd name="connsiteX9" fmla="*/ 191547 w 529587"/>
                <a:gd name="connsiteY9" fmla="*/ 486084 h 495383"/>
                <a:gd name="connsiteX10" fmla="*/ 291655 w 529587"/>
                <a:gd name="connsiteY10" fmla="*/ 495037 h 495383"/>
                <a:gd name="connsiteX11" fmla="*/ 159829 w 529587"/>
                <a:gd name="connsiteY11" fmla="*/ 261960 h 495383"/>
                <a:gd name="connsiteX12" fmla="*/ 217932 w 529587"/>
                <a:gd name="connsiteY12" fmla="*/ 167377 h 495383"/>
                <a:gd name="connsiteX13" fmla="*/ 312324 w 529587"/>
                <a:gd name="connsiteY13" fmla="*/ 137469 h 495383"/>
                <a:gd name="connsiteX14" fmla="*/ 362521 w 529587"/>
                <a:gd name="connsiteY14" fmla="*/ 170044 h 495383"/>
                <a:gd name="connsiteX15" fmla="*/ 372046 w 529587"/>
                <a:gd name="connsiteY15" fmla="*/ 232337 h 495383"/>
                <a:gd name="connsiteX16" fmla="*/ 307657 w 529587"/>
                <a:gd name="connsiteY16" fmla="*/ 335589 h 495383"/>
                <a:gd name="connsiteX17" fmla="*/ 227838 w 529587"/>
                <a:gd name="connsiteY17" fmla="*/ 351210 h 495383"/>
                <a:gd name="connsiteX18" fmla="*/ 159829 w 529587"/>
                <a:gd name="connsiteY18" fmla="*/ 261960 h 4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9587" h="495383">
                  <a:moveTo>
                    <a:pt x="291655" y="495037"/>
                  </a:moveTo>
                  <a:cubicBezTo>
                    <a:pt x="317887" y="492551"/>
                    <a:pt x="343347" y="484807"/>
                    <a:pt x="366522" y="472272"/>
                  </a:cubicBezTo>
                  <a:cubicBezTo>
                    <a:pt x="406803" y="450022"/>
                    <a:pt x="441360" y="418713"/>
                    <a:pt x="467487" y="380832"/>
                  </a:cubicBezTo>
                  <a:cubicBezTo>
                    <a:pt x="495747" y="342647"/>
                    <a:pt x="515255" y="298717"/>
                    <a:pt x="524637" y="252150"/>
                  </a:cubicBezTo>
                  <a:cubicBezTo>
                    <a:pt x="537019" y="196952"/>
                    <a:pt x="525799" y="139088"/>
                    <a:pt x="493680" y="92511"/>
                  </a:cubicBezTo>
                  <a:cubicBezTo>
                    <a:pt x="461553" y="46095"/>
                    <a:pt x="414880" y="17044"/>
                    <a:pt x="353663" y="5357"/>
                  </a:cubicBezTo>
                  <a:cubicBezTo>
                    <a:pt x="276044" y="-10007"/>
                    <a:pt x="195548" y="7710"/>
                    <a:pt x="131540" y="54220"/>
                  </a:cubicBezTo>
                  <a:cubicBezTo>
                    <a:pt x="64913" y="98226"/>
                    <a:pt x="19174" y="167568"/>
                    <a:pt x="4953" y="246149"/>
                  </a:cubicBezTo>
                  <a:cubicBezTo>
                    <a:pt x="-9592" y="322349"/>
                    <a:pt x="7715" y="385214"/>
                    <a:pt x="56864" y="434744"/>
                  </a:cubicBezTo>
                  <a:cubicBezTo>
                    <a:pt x="77819" y="455823"/>
                    <a:pt x="122710" y="472939"/>
                    <a:pt x="191547" y="486084"/>
                  </a:cubicBezTo>
                  <a:cubicBezTo>
                    <a:pt x="224399" y="493342"/>
                    <a:pt x="258042" y="496342"/>
                    <a:pt x="291655" y="495037"/>
                  </a:cubicBezTo>
                  <a:close/>
                  <a:moveTo>
                    <a:pt x="159829" y="261960"/>
                  </a:moveTo>
                  <a:cubicBezTo>
                    <a:pt x="167125" y="224451"/>
                    <a:pt x="187766" y="190847"/>
                    <a:pt x="217932" y="167377"/>
                  </a:cubicBezTo>
                  <a:cubicBezTo>
                    <a:pt x="249678" y="141469"/>
                    <a:pt x="281149" y="131497"/>
                    <a:pt x="312324" y="137469"/>
                  </a:cubicBezTo>
                  <a:cubicBezTo>
                    <a:pt x="332965" y="140602"/>
                    <a:pt x="351253" y="152471"/>
                    <a:pt x="362521" y="170044"/>
                  </a:cubicBezTo>
                  <a:cubicBezTo>
                    <a:pt x="373770" y="188751"/>
                    <a:pt x="377190" y="211125"/>
                    <a:pt x="372046" y="232337"/>
                  </a:cubicBezTo>
                  <a:cubicBezTo>
                    <a:pt x="364369" y="273638"/>
                    <a:pt x="341376" y="310519"/>
                    <a:pt x="307657" y="335589"/>
                  </a:cubicBezTo>
                  <a:cubicBezTo>
                    <a:pt x="286512" y="352162"/>
                    <a:pt x="259908" y="357372"/>
                    <a:pt x="227838" y="351210"/>
                  </a:cubicBezTo>
                  <a:cubicBezTo>
                    <a:pt x="173040" y="340732"/>
                    <a:pt x="150371" y="310986"/>
                    <a:pt x="159829" y="261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AF06007-DE04-F293-7C2B-031449A6BAFC}"/>
                </a:ext>
              </a:extLst>
            </p:cNvPr>
            <p:cNvSpPr/>
            <p:nvPr/>
          </p:nvSpPr>
          <p:spPr>
            <a:xfrm>
              <a:off x="4465124" y="3308388"/>
              <a:ext cx="938849" cy="604595"/>
            </a:xfrm>
            <a:custGeom>
              <a:avLst/>
              <a:gdLst>
                <a:gd name="connsiteX0" fmla="*/ 815507 w 938849"/>
                <a:gd name="connsiteY0" fmla="*/ 601002 h 604595"/>
                <a:gd name="connsiteX1" fmla="*/ 897898 w 938849"/>
                <a:gd name="connsiteY1" fmla="*/ 594430 h 604595"/>
                <a:gd name="connsiteX2" fmla="*/ 937522 w 938849"/>
                <a:gd name="connsiteY2" fmla="*/ 539661 h 604595"/>
                <a:gd name="connsiteX3" fmla="*/ 868466 w 938849"/>
                <a:gd name="connsiteY3" fmla="*/ 468033 h 604595"/>
                <a:gd name="connsiteX4" fmla="*/ 793028 w 938849"/>
                <a:gd name="connsiteY4" fmla="*/ 453555 h 604595"/>
                <a:gd name="connsiteX5" fmla="*/ 892850 w 938849"/>
                <a:gd name="connsiteY5" fmla="*/ 299250 h 604595"/>
                <a:gd name="connsiteX6" fmla="*/ 919520 w 938849"/>
                <a:gd name="connsiteY6" fmla="*/ 235338 h 604595"/>
                <a:gd name="connsiteX7" fmla="*/ 895136 w 938849"/>
                <a:gd name="connsiteY7" fmla="*/ 141040 h 604595"/>
                <a:gd name="connsiteX8" fmla="*/ 799886 w 938849"/>
                <a:gd name="connsiteY8" fmla="*/ 86462 h 604595"/>
                <a:gd name="connsiteX9" fmla="*/ 626054 w 938849"/>
                <a:gd name="connsiteY9" fmla="*/ 130086 h 604595"/>
                <a:gd name="connsiteX10" fmla="*/ 512802 w 938849"/>
                <a:gd name="connsiteY10" fmla="*/ 31693 h 604595"/>
                <a:gd name="connsiteX11" fmla="*/ 444317 w 938849"/>
                <a:gd name="connsiteY11" fmla="*/ 31026 h 604595"/>
                <a:gd name="connsiteX12" fmla="*/ 364974 w 938849"/>
                <a:gd name="connsiteY12" fmla="*/ 66459 h 604595"/>
                <a:gd name="connsiteX13" fmla="*/ 306491 w 938849"/>
                <a:gd name="connsiteY13" fmla="*/ 1404 h 604595"/>
                <a:gd name="connsiteX14" fmla="*/ 214098 w 938849"/>
                <a:gd name="connsiteY14" fmla="*/ 51410 h 604595"/>
                <a:gd name="connsiteX15" fmla="*/ 29027 w 938849"/>
                <a:gd name="connsiteY15" fmla="*/ 337827 h 604595"/>
                <a:gd name="connsiteX16" fmla="*/ 18740 w 938849"/>
                <a:gd name="connsiteY16" fmla="*/ 353638 h 604595"/>
                <a:gd name="connsiteX17" fmla="*/ 1024 w 938849"/>
                <a:gd name="connsiteY17" fmla="*/ 394881 h 604595"/>
                <a:gd name="connsiteX18" fmla="*/ 11978 w 938849"/>
                <a:gd name="connsiteY18" fmla="*/ 439363 h 604595"/>
                <a:gd name="connsiteX19" fmla="*/ 53411 w 938849"/>
                <a:gd name="connsiteY19" fmla="*/ 464700 h 604595"/>
                <a:gd name="connsiteX20" fmla="*/ 170474 w 938849"/>
                <a:gd name="connsiteY20" fmla="*/ 398025 h 604595"/>
                <a:gd name="connsiteX21" fmla="*/ 279344 w 938849"/>
                <a:gd name="connsiteY21" fmla="*/ 230289 h 604595"/>
                <a:gd name="connsiteX22" fmla="*/ 406599 w 938849"/>
                <a:gd name="connsiteY22" fmla="*/ 152184 h 604595"/>
                <a:gd name="connsiteX23" fmla="*/ 434411 w 938849"/>
                <a:gd name="connsiteY23" fmla="*/ 168281 h 604595"/>
                <a:gd name="connsiteX24" fmla="*/ 442412 w 938849"/>
                <a:gd name="connsiteY24" fmla="*/ 195142 h 604595"/>
                <a:gd name="connsiteX25" fmla="*/ 425839 w 938849"/>
                <a:gd name="connsiteY25" fmla="*/ 230004 h 604595"/>
                <a:gd name="connsiteX26" fmla="*/ 320492 w 938849"/>
                <a:gd name="connsiteY26" fmla="*/ 393548 h 604595"/>
                <a:gd name="connsiteX27" fmla="*/ 310301 w 938849"/>
                <a:gd name="connsiteY27" fmla="*/ 409264 h 604595"/>
                <a:gd name="connsiteX28" fmla="*/ 292489 w 938849"/>
                <a:gd name="connsiteY28" fmla="*/ 450603 h 604595"/>
                <a:gd name="connsiteX29" fmla="*/ 303157 w 938849"/>
                <a:gd name="connsiteY29" fmla="*/ 494608 h 604595"/>
                <a:gd name="connsiteX30" fmla="*/ 344210 w 938849"/>
                <a:gd name="connsiteY30" fmla="*/ 520230 h 604595"/>
                <a:gd name="connsiteX31" fmla="*/ 461843 w 938849"/>
                <a:gd name="connsiteY31" fmla="*/ 454698 h 604595"/>
                <a:gd name="connsiteX32" fmla="*/ 566618 w 938849"/>
                <a:gd name="connsiteY32" fmla="*/ 293345 h 604595"/>
                <a:gd name="connsiteX33" fmla="*/ 632055 w 938849"/>
                <a:gd name="connsiteY33" fmla="*/ 225717 h 604595"/>
                <a:gd name="connsiteX34" fmla="*/ 701588 w 938849"/>
                <a:gd name="connsiteY34" fmla="*/ 208763 h 604595"/>
                <a:gd name="connsiteX35" fmla="*/ 735592 w 938849"/>
                <a:gd name="connsiteY35" fmla="*/ 258007 h 604595"/>
                <a:gd name="connsiteX36" fmla="*/ 726067 w 938849"/>
                <a:gd name="connsiteY36" fmla="*/ 280486 h 604595"/>
                <a:gd name="connsiteX37" fmla="*/ 638723 w 938849"/>
                <a:gd name="connsiteY37" fmla="*/ 413836 h 604595"/>
                <a:gd name="connsiteX38" fmla="*/ 608814 w 938849"/>
                <a:gd name="connsiteY38" fmla="*/ 477749 h 604595"/>
                <a:gd name="connsiteX39" fmla="*/ 623673 w 938849"/>
                <a:gd name="connsiteY39" fmla="*/ 540995 h 604595"/>
                <a:gd name="connsiteX40" fmla="*/ 687205 w 938849"/>
                <a:gd name="connsiteY40" fmla="*/ 576047 h 6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38849" h="604595">
                  <a:moveTo>
                    <a:pt x="815507" y="601002"/>
                  </a:moveTo>
                  <a:cubicBezTo>
                    <a:pt x="848844" y="607356"/>
                    <a:pt x="876305" y="605165"/>
                    <a:pt x="897898" y="594430"/>
                  </a:cubicBezTo>
                  <a:cubicBezTo>
                    <a:pt x="919329" y="583829"/>
                    <a:pt x="934160" y="563340"/>
                    <a:pt x="937522" y="539661"/>
                  </a:cubicBezTo>
                  <a:cubicBezTo>
                    <a:pt x="944761" y="502009"/>
                    <a:pt x="921739" y="478130"/>
                    <a:pt x="868466" y="468033"/>
                  </a:cubicBezTo>
                  <a:lnTo>
                    <a:pt x="793028" y="453555"/>
                  </a:lnTo>
                  <a:lnTo>
                    <a:pt x="892850" y="299250"/>
                  </a:lnTo>
                  <a:cubicBezTo>
                    <a:pt x="905775" y="279857"/>
                    <a:pt x="914824" y="258159"/>
                    <a:pt x="919520" y="235338"/>
                  </a:cubicBezTo>
                  <a:cubicBezTo>
                    <a:pt x="926197" y="201829"/>
                    <a:pt x="917214" y="167110"/>
                    <a:pt x="895136" y="141040"/>
                  </a:cubicBezTo>
                  <a:cubicBezTo>
                    <a:pt x="871190" y="111741"/>
                    <a:pt x="837271" y="92301"/>
                    <a:pt x="799886" y="86462"/>
                  </a:cubicBezTo>
                  <a:cubicBezTo>
                    <a:pt x="740764" y="75222"/>
                    <a:pt x="682824" y="89767"/>
                    <a:pt x="626054" y="130086"/>
                  </a:cubicBezTo>
                  <a:cubicBezTo>
                    <a:pt x="610481" y="78165"/>
                    <a:pt x="566390" y="39856"/>
                    <a:pt x="512802" y="31693"/>
                  </a:cubicBezTo>
                  <a:cubicBezTo>
                    <a:pt x="490275" y="26664"/>
                    <a:pt x="466939" y="26445"/>
                    <a:pt x="444317" y="31026"/>
                  </a:cubicBezTo>
                  <a:cubicBezTo>
                    <a:pt x="416419" y="39275"/>
                    <a:pt x="389739" y="51191"/>
                    <a:pt x="364974" y="66459"/>
                  </a:cubicBezTo>
                  <a:cubicBezTo>
                    <a:pt x="362688" y="30140"/>
                    <a:pt x="343190" y="8452"/>
                    <a:pt x="306491" y="1404"/>
                  </a:cubicBezTo>
                  <a:cubicBezTo>
                    <a:pt x="270934" y="-5331"/>
                    <a:pt x="240130" y="11338"/>
                    <a:pt x="214098" y="51410"/>
                  </a:cubicBezTo>
                  <a:lnTo>
                    <a:pt x="29027" y="337827"/>
                  </a:lnTo>
                  <a:lnTo>
                    <a:pt x="18740" y="353638"/>
                  </a:lnTo>
                  <a:cubicBezTo>
                    <a:pt x="10368" y="366192"/>
                    <a:pt x="4367" y="380165"/>
                    <a:pt x="1024" y="394881"/>
                  </a:cubicBezTo>
                  <a:cubicBezTo>
                    <a:pt x="-2129" y="410597"/>
                    <a:pt x="1881" y="426904"/>
                    <a:pt x="11978" y="439363"/>
                  </a:cubicBezTo>
                  <a:cubicBezTo>
                    <a:pt x="22055" y="452784"/>
                    <a:pt x="36876" y="461842"/>
                    <a:pt x="53411" y="464700"/>
                  </a:cubicBezTo>
                  <a:cubicBezTo>
                    <a:pt x="97293" y="473081"/>
                    <a:pt x="136307" y="450860"/>
                    <a:pt x="170474" y="398025"/>
                  </a:cubicBezTo>
                  <a:lnTo>
                    <a:pt x="279344" y="230289"/>
                  </a:lnTo>
                  <a:cubicBezTo>
                    <a:pt x="318587" y="169396"/>
                    <a:pt x="361002" y="143355"/>
                    <a:pt x="406599" y="152184"/>
                  </a:cubicBezTo>
                  <a:cubicBezTo>
                    <a:pt x="417505" y="154013"/>
                    <a:pt x="427391" y="159738"/>
                    <a:pt x="434411" y="168281"/>
                  </a:cubicBezTo>
                  <a:cubicBezTo>
                    <a:pt x="441117" y="175502"/>
                    <a:pt x="444079" y="185427"/>
                    <a:pt x="442412" y="195142"/>
                  </a:cubicBezTo>
                  <a:cubicBezTo>
                    <a:pt x="439022" y="207658"/>
                    <a:pt x="433411" y="219469"/>
                    <a:pt x="425839" y="230004"/>
                  </a:cubicBezTo>
                  <a:lnTo>
                    <a:pt x="320492" y="393548"/>
                  </a:lnTo>
                  <a:lnTo>
                    <a:pt x="310301" y="409264"/>
                  </a:lnTo>
                  <a:cubicBezTo>
                    <a:pt x="301928" y="421866"/>
                    <a:pt x="295899" y="435867"/>
                    <a:pt x="292489" y="450603"/>
                  </a:cubicBezTo>
                  <a:cubicBezTo>
                    <a:pt x="289489" y="466128"/>
                    <a:pt x="293384" y="482178"/>
                    <a:pt x="303157" y="494608"/>
                  </a:cubicBezTo>
                  <a:cubicBezTo>
                    <a:pt x="312958" y="508191"/>
                    <a:pt x="327703" y="517392"/>
                    <a:pt x="344210" y="520230"/>
                  </a:cubicBezTo>
                  <a:cubicBezTo>
                    <a:pt x="388663" y="528679"/>
                    <a:pt x="427868" y="506829"/>
                    <a:pt x="461843" y="454698"/>
                  </a:cubicBezTo>
                  <a:lnTo>
                    <a:pt x="566618" y="293345"/>
                  </a:lnTo>
                  <a:cubicBezTo>
                    <a:pt x="582992" y="266103"/>
                    <a:pt x="605376" y="242977"/>
                    <a:pt x="632055" y="225717"/>
                  </a:cubicBezTo>
                  <a:cubicBezTo>
                    <a:pt x="656944" y="210287"/>
                    <a:pt x="680128" y="204639"/>
                    <a:pt x="701588" y="208763"/>
                  </a:cubicBezTo>
                  <a:cubicBezTo>
                    <a:pt x="729524" y="214097"/>
                    <a:pt x="740859" y="230508"/>
                    <a:pt x="735592" y="258007"/>
                  </a:cubicBezTo>
                  <a:cubicBezTo>
                    <a:pt x="733868" y="266037"/>
                    <a:pt x="730629" y="273666"/>
                    <a:pt x="726067" y="280486"/>
                  </a:cubicBezTo>
                  <a:lnTo>
                    <a:pt x="638723" y="413836"/>
                  </a:lnTo>
                  <a:cubicBezTo>
                    <a:pt x="625007" y="433172"/>
                    <a:pt x="614872" y="454822"/>
                    <a:pt x="608814" y="477749"/>
                  </a:cubicBezTo>
                  <a:cubicBezTo>
                    <a:pt x="603814" y="499990"/>
                    <a:pt x="609291" y="523307"/>
                    <a:pt x="623673" y="540995"/>
                  </a:cubicBezTo>
                  <a:cubicBezTo>
                    <a:pt x="639847" y="560054"/>
                    <a:pt x="662450" y="572522"/>
                    <a:pt x="687205" y="576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3185792-5989-ACD9-CBFC-D79DD0A1C42D}"/>
                </a:ext>
              </a:extLst>
            </p:cNvPr>
            <p:cNvSpPr/>
            <p:nvPr/>
          </p:nvSpPr>
          <p:spPr>
            <a:xfrm>
              <a:off x="5147221" y="3488423"/>
              <a:ext cx="861455" cy="864963"/>
            </a:xfrm>
            <a:custGeom>
              <a:avLst/>
              <a:gdLst>
                <a:gd name="connsiteX0" fmla="*/ 840640 w 861455"/>
                <a:gd name="connsiteY0" fmla="*/ 96641 h 864963"/>
                <a:gd name="connsiteX1" fmla="*/ 742818 w 861455"/>
                <a:gd name="connsiteY1" fmla="*/ 25775 h 864963"/>
                <a:gd name="connsiteX2" fmla="*/ 625566 w 861455"/>
                <a:gd name="connsiteY2" fmla="*/ 51969 h 864963"/>
                <a:gd name="connsiteX3" fmla="*/ 569463 w 861455"/>
                <a:gd name="connsiteY3" fmla="*/ 1868 h 864963"/>
                <a:gd name="connsiteX4" fmla="*/ 477452 w 861455"/>
                <a:gd name="connsiteY4" fmla="*/ 43397 h 864963"/>
                <a:gd name="connsiteX5" fmla="*/ 28158 w 861455"/>
                <a:gd name="connsiteY5" fmla="*/ 737864 h 864963"/>
                <a:gd name="connsiteX6" fmla="*/ 1012 w 861455"/>
                <a:gd name="connsiteY6" fmla="*/ 794348 h 864963"/>
                <a:gd name="connsiteX7" fmla="*/ 11394 w 861455"/>
                <a:gd name="connsiteY7" fmla="*/ 838067 h 864963"/>
                <a:gd name="connsiteX8" fmla="*/ 51589 w 861455"/>
                <a:gd name="connsiteY8" fmla="*/ 863118 h 864963"/>
                <a:gd name="connsiteX9" fmla="*/ 167794 w 861455"/>
                <a:gd name="connsiteY9" fmla="*/ 797967 h 864963"/>
                <a:gd name="connsiteX10" fmla="*/ 410872 w 861455"/>
                <a:gd name="connsiteY10" fmla="*/ 422778 h 864963"/>
                <a:gd name="connsiteX11" fmla="*/ 453449 w 861455"/>
                <a:gd name="connsiteY11" fmla="*/ 472974 h 864963"/>
                <a:gd name="connsiteX12" fmla="*/ 540793 w 861455"/>
                <a:gd name="connsiteY12" fmla="*/ 498787 h 864963"/>
                <a:gd name="connsiteX13" fmla="*/ 636900 w 861455"/>
                <a:gd name="connsiteY13" fmla="*/ 504692 h 864963"/>
                <a:gd name="connsiteX14" fmla="*/ 710624 w 861455"/>
                <a:gd name="connsiteY14" fmla="*/ 472784 h 864963"/>
                <a:gd name="connsiteX15" fmla="*/ 856166 w 861455"/>
                <a:gd name="connsiteY15" fmla="*/ 237230 h 864963"/>
                <a:gd name="connsiteX16" fmla="*/ 840640 w 861455"/>
                <a:gd name="connsiteY16" fmla="*/ 96641 h 864963"/>
                <a:gd name="connsiteX17" fmla="*/ 709005 w 861455"/>
                <a:gd name="connsiteY17" fmla="*/ 212465 h 864963"/>
                <a:gd name="connsiteX18" fmla="*/ 631090 w 861455"/>
                <a:gd name="connsiteY18" fmla="*/ 342005 h 864963"/>
                <a:gd name="connsiteX19" fmla="*/ 554319 w 861455"/>
                <a:gd name="connsiteY19" fmla="*/ 362198 h 864963"/>
                <a:gd name="connsiteX20" fmla="*/ 487644 w 861455"/>
                <a:gd name="connsiteY20" fmla="*/ 303429 h 864963"/>
                <a:gd name="connsiteX21" fmla="*/ 548889 w 861455"/>
                <a:gd name="connsiteY21" fmla="*/ 209417 h 864963"/>
                <a:gd name="connsiteX22" fmla="*/ 556605 w 861455"/>
                <a:gd name="connsiteY22" fmla="*/ 196463 h 864963"/>
                <a:gd name="connsiteX23" fmla="*/ 662713 w 861455"/>
                <a:gd name="connsiteY23" fmla="*/ 139885 h 864963"/>
                <a:gd name="connsiteX24" fmla="*/ 709005 w 861455"/>
                <a:gd name="connsiteY24" fmla="*/ 212465 h 86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1455" h="864963">
                  <a:moveTo>
                    <a:pt x="840640" y="96641"/>
                  </a:moveTo>
                  <a:cubicBezTo>
                    <a:pt x="821123" y="58837"/>
                    <a:pt x="784824" y="32548"/>
                    <a:pt x="742818" y="25775"/>
                  </a:cubicBezTo>
                  <a:cubicBezTo>
                    <a:pt x="701785" y="17279"/>
                    <a:pt x="659084" y="26814"/>
                    <a:pt x="625566" y="51969"/>
                  </a:cubicBezTo>
                  <a:cubicBezTo>
                    <a:pt x="617574" y="26176"/>
                    <a:pt x="595991" y="6897"/>
                    <a:pt x="569463" y="1868"/>
                  </a:cubicBezTo>
                  <a:cubicBezTo>
                    <a:pt x="530982" y="-5495"/>
                    <a:pt x="500312" y="8345"/>
                    <a:pt x="477452" y="43397"/>
                  </a:cubicBezTo>
                  <a:lnTo>
                    <a:pt x="28158" y="737864"/>
                  </a:lnTo>
                  <a:cubicBezTo>
                    <a:pt x="15966" y="755009"/>
                    <a:pt x="6784" y="774117"/>
                    <a:pt x="1012" y="794348"/>
                  </a:cubicBezTo>
                  <a:cubicBezTo>
                    <a:pt x="-2056" y="809740"/>
                    <a:pt x="1735" y="825704"/>
                    <a:pt x="11394" y="838067"/>
                  </a:cubicBezTo>
                  <a:cubicBezTo>
                    <a:pt x="20976" y="851374"/>
                    <a:pt x="35416" y="860375"/>
                    <a:pt x="51589" y="863118"/>
                  </a:cubicBezTo>
                  <a:cubicBezTo>
                    <a:pt x="95471" y="871624"/>
                    <a:pt x="134200" y="849907"/>
                    <a:pt x="167794" y="797967"/>
                  </a:cubicBezTo>
                  <a:lnTo>
                    <a:pt x="410872" y="422778"/>
                  </a:lnTo>
                  <a:cubicBezTo>
                    <a:pt x="420397" y="442971"/>
                    <a:pt x="435085" y="460287"/>
                    <a:pt x="453449" y="472974"/>
                  </a:cubicBezTo>
                  <a:cubicBezTo>
                    <a:pt x="468565" y="482052"/>
                    <a:pt x="497673" y="490662"/>
                    <a:pt x="540793" y="498787"/>
                  </a:cubicBezTo>
                  <a:cubicBezTo>
                    <a:pt x="572283" y="506074"/>
                    <a:pt x="604763" y="508074"/>
                    <a:pt x="636900" y="504692"/>
                  </a:cubicBezTo>
                  <a:cubicBezTo>
                    <a:pt x="663580" y="499787"/>
                    <a:pt x="688793" y="488881"/>
                    <a:pt x="710624" y="472784"/>
                  </a:cubicBezTo>
                  <a:cubicBezTo>
                    <a:pt x="787776" y="419758"/>
                    <a:pt x="836287" y="341243"/>
                    <a:pt x="856166" y="237230"/>
                  </a:cubicBezTo>
                  <a:cubicBezTo>
                    <a:pt x="866643" y="182366"/>
                    <a:pt x="861471" y="135504"/>
                    <a:pt x="840640" y="96641"/>
                  </a:cubicBezTo>
                  <a:close/>
                  <a:moveTo>
                    <a:pt x="709005" y="212465"/>
                  </a:moveTo>
                  <a:cubicBezTo>
                    <a:pt x="699985" y="260214"/>
                    <a:pt x="674019" y="303401"/>
                    <a:pt x="631090" y="342005"/>
                  </a:cubicBezTo>
                  <a:cubicBezTo>
                    <a:pt x="610450" y="361084"/>
                    <a:pt x="581674" y="368656"/>
                    <a:pt x="554319" y="362198"/>
                  </a:cubicBezTo>
                  <a:cubicBezTo>
                    <a:pt x="520800" y="361341"/>
                    <a:pt x="492711" y="336576"/>
                    <a:pt x="487644" y="303429"/>
                  </a:cubicBezTo>
                  <a:lnTo>
                    <a:pt x="548889" y="209417"/>
                  </a:lnTo>
                  <a:cubicBezTo>
                    <a:pt x="550890" y="205893"/>
                    <a:pt x="553462" y="201512"/>
                    <a:pt x="556605" y="196463"/>
                  </a:cubicBezTo>
                  <a:cubicBezTo>
                    <a:pt x="584675" y="150553"/>
                    <a:pt x="620041" y="131693"/>
                    <a:pt x="662713" y="139885"/>
                  </a:cubicBezTo>
                  <a:cubicBezTo>
                    <a:pt x="701509" y="147314"/>
                    <a:pt x="716939" y="171508"/>
                    <a:pt x="709005" y="212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61A07E6-68B1-BEBE-D0A8-9D1AF88F445D}"/>
                </a:ext>
              </a:extLst>
            </p:cNvPr>
            <p:cNvSpPr/>
            <p:nvPr/>
          </p:nvSpPr>
          <p:spPr>
            <a:xfrm>
              <a:off x="5998731" y="3585949"/>
              <a:ext cx="616788" cy="554734"/>
            </a:xfrm>
            <a:custGeom>
              <a:avLst/>
              <a:gdLst>
                <a:gd name="connsiteX0" fmla="*/ 562345 w 616788"/>
                <a:gd name="connsiteY0" fmla="*/ 65600 h 554734"/>
                <a:gd name="connsiteX1" fmla="*/ 445283 w 616788"/>
                <a:gd name="connsiteY1" fmla="*/ 135132 h 554734"/>
                <a:gd name="connsiteX2" fmla="*/ 328792 w 616788"/>
                <a:gd name="connsiteY2" fmla="*/ 315155 h 554734"/>
                <a:gd name="connsiteX3" fmla="*/ 212111 w 616788"/>
                <a:gd name="connsiteY3" fmla="*/ 358589 h 554734"/>
                <a:gd name="connsiteX4" fmla="*/ 180774 w 616788"/>
                <a:gd name="connsiteY4" fmla="*/ 323061 h 554734"/>
                <a:gd name="connsiteX5" fmla="*/ 191918 w 616788"/>
                <a:gd name="connsiteY5" fmla="*/ 299534 h 554734"/>
                <a:gd name="connsiteX6" fmla="*/ 202491 w 616788"/>
                <a:gd name="connsiteY6" fmla="*/ 281912 h 554734"/>
                <a:gd name="connsiteX7" fmla="*/ 300122 w 616788"/>
                <a:gd name="connsiteY7" fmla="*/ 131703 h 554734"/>
                <a:gd name="connsiteX8" fmla="*/ 310314 w 616788"/>
                <a:gd name="connsiteY8" fmla="*/ 115987 h 554734"/>
                <a:gd name="connsiteX9" fmla="*/ 328887 w 616788"/>
                <a:gd name="connsiteY9" fmla="*/ 74172 h 554734"/>
                <a:gd name="connsiteX10" fmla="*/ 318029 w 616788"/>
                <a:gd name="connsiteY10" fmla="*/ 27785 h 554734"/>
                <a:gd name="connsiteX11" fmla="*/ 275071 w 616788"/>
                <a:gd name="connsiteY11" fmla="*/ 1496 h 554734"/>
                <a:gd name="connsiteX12" fmla="*/ 159438 w 616788"/>
                <a:gd name="connsiteY12" fmla="*/ 70648 h 554734"/>
                <a:gd name="connsiteX13" fmla="*/ 32755 w 616788"/>
                <a:gd name="connsiteY13" fmla="*/ 265911 h 554734"/>
                <a:gd name="connsiteX14" fmla="*/ 2752 w 616788"/>
                <a:gd name="connsiteY14" fmla="*/ 333728 h 554734"/>
                <a:gd name="connsiteX15" fmla="*/ 22659 w 616788"/>
                <a:gd name="connsiteY15" fmla="*/ 428978 h 554734"/>
                <a:gd name="connsiteX16" fmla="*/ 108384 w 616788"/>
                <a:gd name="connsiteY16" fmla="*/ 481461 h 554734"/>
                <a:gd name="connsiteX17" fmla="*/ 200871 w 616788"/>
                <a:gd name="connsiteY17" fmla="*/ 499178 h 554734"/>
                <a:gd name="connsiteX18" fmla="*/ 296121 w 616788"/>
                <a:gd name="connsiteY18" fmla="*/ 474698 h 554734"/>
                <a:gd name="connsiteX19" fmla="*/ 359177 w 616788"/>
                <a:gd name="connsiteY19" fmla="*/ 529467 h 554734"/>
                <a:gd name="connsiteX20" fmla="*/ 472620 w 616788"/>
                <a:gd name="connsiteY20" fmla="*/ 551089 h 554734"/>
                <a:gd name="connsiteX21" fmla="*/ 555678 w 616788"/>
                <a:gd name="connsiteY21" fmla="*/ 544326 h 554734"/>
                <a:gd name="connsiteX22" fmla="*/ 595397 w 616788"/>
                <a:gd name="connsiteY22" fmla="*/ 489177 h 554734"/>
                <a:gd name="connsiteX23" fmla="*/ 585205 w 616788"/>
                <a:gd name="connsiteY23" fmla="*/ 442885 h 554734"/>
                <a:gd name="connsiteX24" fmla="*/ 525579 w 616788"/>
                <a:gd name="connsiteY24" fmla="*/ 418025 h 554734"/>
                <a:gd name="connsiteX25" fmla="*/ 452141 w 616788"/>
                <a:gd name="connsiteY25" fmla="*/ 404023 h 554734"/>
                <a:gd name="connsiteX26" fmla="*/ 587110 w 616788"/>
                <a:gd name="connsiteY26" fmla="*/ 195997 h 554734"/>
                <a:gd name="connsiteX27" fmla="*/ 615685 w 616788"/>
                <a:gd name="connsiteY27" fmla="*/ 138276 h 554734"/>
                <a:gd name="connsiteX28" fmla="*/ 604732 w 616788"/>
                <a:gd name="connsiteY28" fmla="*/ 92175 h 554734"/>
                <a:gd name="connsiteX29" fmla="*/ 562345 w 616788"/>
                <a:gd name="connsiteY29" fmla="*/ 65600 h 55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788" h="554734">
                  <a:moveTo>
                    <a:pt x="562345" y="65600"/>
                  </a:moveTo>
                  <a:cubicBezTo>
                    <a:pt x="519226" y="57284"/>
                    <a:pt x="480211" y="80459"/>
                    <a:pt x="445283" y="135132"/>
                  </a:cubicBezTo>
                  <a:lnTo>
                    <a:pt x="328792" y="315155"/>
                  </a:lnTo>
                  <a:cubicBezTo>
                    <a:pt x="303389" y="354083"/>
                    <a:pt x="264499" y="368562"/>
                    <a:pt x="212111" y="358589"/>
                  </a:cubicBezTo>
                  <a:cubicBezTo>
                    <a:pt x="186708" y="353760"/>
                    <a:pt x="176269" y="341920"/>
                    <a:pt x="180774" y="323061"/>
                  </a:cubicBezTo>
                  <a:cubicBezTo>
                    <a:pt x="183603" y="314831"/>
                    <a:pt x="187336" y="306935"/>
                    <a:pt x="191918" y="299534"/>
                  </a:cubicBezTo>
                  <a:lnTo>
                    <a:pt x="202491" y="281912"/>
                  </a:lnTo>
                  <a:lnTo>
                    <a:pt x="300122" y="131703"/>
                  </a:lnTo>
                  <a:lnTo>
                    <a:pt x="310314" y="115987"/>
                  </a:lnTo>
                  <a:cubicBezTo>
                    <a:pt x="319096" y="103347"/>
                    <a:pt x="325401" y="89165"/>
                    <a:pt x="328887" y="74172"/>
                  </a:cubicBezTo>
                  <a:cubicBezTo>
                    <a:pt x="332193" y="57865"/>
                    <a:pt x="328230" y="40930"/>
                    <a:pt x="318029" y="27785"/>
                  </a:cubicBezTo>
                  <a:cubicBezTo>
                    <a:pt x="307695" y="13746"/>
                    <a:pt x="292273" y="4306"/>
                    <a:pt x="275071" y="1496"/>
                  </a:cubicBezTo>
                  <a:cubicBezTo>
                    <a:pt x="233285" y="-6505"/>
                    <a:pt x="194747" y="16546"/>
                    <a:pt x="159438" y="70648"/>
                  </a:cubicBezTo>
                  <a:lnTo>
                    <a:pt x="32755" y="265911"/>
                  </a:lnTo>
                  <a:cubicBezTo>
                    <a:pt x="18553" y="286418"/>
                    <a:pt x="8371" y="309430"/>
                    <a:pt x="2752" y="333728"/>
                  </a:cubicBezTo>
                  <a:cubicBezTo>
                    <a:pt x="-4554" y="366866"/>
                    <a:pt x="2694" y="401546"/>
                    <a:pt x="22659" y="428978"/>
                  </a:cubicBezTo>
                  <a:cubicBezTo>
                    <a:pt x="43137" y="457153"/>
                    <a:pt x="73979" y="476032"/>
                    <a:pt x="108384" y="481461"/>
                  </a:cubicBezTo>
                  <a:lnTo>
                    <a:pt x="200871" y="499178"/>
                  </a:lnTo>
                  <a:cubicBezTo>
                    <a:pt x="234695" y="506150"/>
                    <a:pt x="269851" y="497120"/>
                    <a:pt x="296121" y="474698"/>
                  </a:cubicBezTo>
                  <a:cubicBezTo>
                    <a:pt x="302475" y="504417"/>
                    <a:pt x="323487" y="522676"/>
                    <a:pt x="359177" y="529467"/>
                  </a:cubicBezTo>
                  <a:lnTo>
                    <a:pt x="472620" y="551089"/>
                  </a:lnTo>
                  <a:cubicBezTo>
                    <a:pt x="506434" y="557566"/>
                    <a:pt x="534056" y="555280"/>
                    <a:pt x="555678" y="544326"/>
                  </a:cubicBezTo>
                  <a:cubicBezTo>
                    <a:pt x="577138" y="533544"/>
                    <a:pt x="591968" y="512951"/>
                    <a:pt x="595397" y="489177"/>
                  </a:cubicBezTo>
                  <a:cubicBezTo>
                    <a:pt x="600045" y="473013"/>
                    <a:pt x="596216" y="455601"/>
                    <a:pt x="585205" y="442885"/>
                  </a:cubicBezTo>
                  <a:cubicBezTo>
                    <a:pt x="574604" y="431960"/>
                    <a:pt x="554725" y="423673"/>
                    <a:pt x="525579" y="418025"/>
                  </a:cubicBezTo>
                  <a:lnTo>
                    <a:pt x="452141" y="404023"/>
                  </a:lnTo>
                  <a:lnTo>
                    <a:pt x="587110" y="195997"/>
                  </a:lnTo>
                  <a:cubicBezTo>
                    <a:pt x="599807" y="178500"/>
                    <a:pt x="609475" y="158983"/>
                    <a:pt x="615685" y="138276"/>
                  </a:cubicBezTo>
                  <a:cubicBezTo>
                    <a:pt x="618876" y="122045"/>
                    <a:pt x="614885" y="105233"/>
                    <a:pt x="604732" y="92175"/>
                  </a:cubicBezTo>
                  <a:cubicBezTo>
                    <a:pt x="594673" y="78058"/>
                    <a:pt x="579433" y="68505"/>
                    <a:pt x="562345" y="65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A0FF4D7-129C-2718-0E40-28C87957AA90}"/>
                </a:ext>
              </a:extLst>
            </p:cNvPr>
            <p:cNvSpPr/>
            <p:nvPr/>
          </p:nvSpPr>
          <p:spPr>
            <a:xfrm>
              <a:off x="6620732" y="3561202"/>
              <a:ext cx="481137" cy="647243"/>
            </a:xfrm>
            <a:custGeom>
              <a:avLst/>
              <a:gdLst>
                <a:gd name="connsiteX0" fmla="*/ 357158 w 481137"/>
                <a:gd name="connsiteY0" fmla="*/ 313137 h 647243"/>
                <a:gd name="connsiteX1" fmla="*/ 439835 w 481137"/>
                <a:gd name="connsiteY1" fmla="*/ 306660 h 647243"/>
                <a:gd name="connsiteX2" fmla="*/ 479840 w 481137"/>
                <a:gd name="connsiteY2" fmla="*/ 251891 h 647243"/>
                <a:gd name="connsiteX3" fmla="*/ 410117 w 481137"/>
                <a:gd name="connsiteY3" fmla="*/ 180072 h 647243"/>
                <a:gd name="connsiteX4" fmla="*/ 390496 w 481137"/>
                <a:gd name="connsiteY4" fmla="*/ 176358 h 647243"/>
                <a:gd name="connsiteX5" fmla="*/ 423452 w 481137"/>
                <a:gd name="connsiteY5" fmla="*/ 130733 h 647243"/>
                <a:gd name="connsiteX6" fmla="*/ 451551 w 481137"/>
                <a:gd name="connsiteY6" fmla="*/ 73583 h 647243"/>
                <a:gd name="connsiteX7" fmla="*/ 440978 w 481137"/>
                <a:gd name="connsiteY7" fmla="*/ 27863 h 647243"/>
                <a:gd name="connsiteX8" fmla="*/ 399544 w 481137"/>
                <a:gd name="connsiteY8" fmla="*/ 1860 h 647243"/>
                <a:gd name="connsiteX9" fmla="*/ 292388 w 481137"/>
                <a:gd name="connsiteY9" fmla="*/ 54343 h 647243"/>
                <a:gd name="connsiteX10" fmla="*/ 282101 w 481137"/>
                <a:gd name="connsiteY10" fmla="*/ 69773 h 647243"/>
                <a:gd name="connsiteX11" fmla="*/ 232666 w 481137"/>
                <a:gd name="connsiteY11" fmla="*/ 145973 h 647243"/>
                <a:gd name="connsiteX12" fmla="*/ 203520 w 481137"/>
                <a:gd name="connsiteY12" fmla="*/ 140353 h 647243"/>
                <a:gd name="connsiteX13" fmla="*/ 120462 w 481137"/>
                <a:gd name="connsiteY13" fmla="*/ 147211 h 647243"/>
                <a:gd name="connsiteX14" fmla="*/ 80647 w 481137"/>
                <a:gd name="connsiteY14" fmla="*/ 202933 h 647243"/>
                <a:gd name="connsiteX15" fmla="*/ 141036 w 481137"/>
                <a:gd name="connsiteY15" fmla="*/ 271608 h 647243"/>
                <a:gd name="connsiteX16" fmla="*/ 150561 w 481137"/>
                <a:gd name="connsiteY16" fmla="*/ 273418 h 647243"/>
                <a:gd name="connsiteX17" fmla="*/ 40547 w 481137"/>
                <a:gd name="connsiteY17" fmla="*/ 443534 h 647243"/>
                <a:gd name="connsiteX18" fmla="*/ 23212 w 481137"/>
                <a:gd name="connsiteY18" fmla="*/ 469823 h 647243"/>
                <a:gd name="connsiteX19" fmla="*/ 1876 w 481137"/>
                <a:gd name="connsiteY19" fmla="*/ 519543 h 647243"/>
                <a:gd name="connsiteX20" fmla="*/ 18544 w 481137"/>
                <a:gd name="connsiteY20" fmla="*/ 585171 h 647243"/>
                <a:gd name="connsiteX21" fmla="*/ 90649 w 481137"/>
                <a:gd name="connsiteY21" fmla="*/ 621937 h 647243"/>
                <a:gd name="connsiteX22" fmla="*/ 204091 w 481137"/>
                <a:gd name="connsiteY22" fmla="*/ 643559 h 647243"/>
                <a:gd name="connsiteX23" fmla="*/ 287149 w 481137"/>
                <a:gd name="connsiteY23" fmla="*/ 637082 h 647243"/>
                <a:gd name="connsiteX24" fmla="*/ 326773 w 481137"/>
                <a:gd name="connsiteY24" fmla="*/ 582313 h 647243"/>
                <a:gd name="connsiteX25" fmla="*/ 257146 w 481137"/>
                <a:gd name="connsiteY25" fmla="*/ 510495 h 647243"/>
                <a:gd name="connsiteX26" fmla="*/ 186089 w 481137"/>
                <a:gd name="connsiteY26" fmla="*/ 496969 h 647243"/>
                <a:gd name="connsiteX27" fmla="*/ 310867 w 481137"/>
                <a:gd name="connsiteY27" fmla="*/ 304755 h 64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137" h="647243">
                  <a:moveTo>
                    <a:pt x="357158" y="313137"/>
                  </a:moveTo>
                  <a:cubicBezTo>
                    <a:pt x="390496" y="319490"/>
                    <a:pt x="418052" y="317328"/>
                    <a:pt x="439835" y="306660"/>
                  </a:cubicBezTo>
                  <a:cubicBezTo>
                    <a:pt x="461381" y="296116"/>
                    <a:pt x="476345" y="275627"/>
                    <a:pt x="479840" y="251891"/>
                  </a:cubicBezTo>
                  <a:cubicBezTo>
                    <a:pt x="487013" y="214296"/>
                    <a:pt x="463772" y="190360"/>
                    <a:pt x="410117" y="180072"/>
                  </a:cubicBezTo>
                  <a:lnTo>
                    <a:pt x="390496" y="176358"/>
                  </a:lnTo>
                  <a:lnTo>
                    <a:pt x="423452" y="130733"/>
                  </a:lnTo>
                  <a:cubicBezTo>
                    <a:pt x="436606" y="113798"/>
                    <a:pt x="446169" y="94347"/>
                    <a:pt x="451551" y="73583"/>
                  </a:cubicBezTo>
                  <a:cubicBezTo>
                    <a:pt x="454732" y="57533"/>
                    <a:pt x="450884" y="40884"/>
                    <a:pt x="440978" y="27863"/>
                  </a:cubicBezTo>
                  <a:cubicBezTo>
                    <a:pt x="431101" y="14109"/>
                    <a:pt x="416223" y="4774"/>
                    <a:pt x="399544" y="1860"/>
                  </a:cubicBezTo>
                  <a:cubicBezTo>
                    <a:pt x="356996" y="-6208"/>
                    <a:pt x="321278" y="11289"/>
                    <a:pt x="292388" y="54343"/>
                  </a:cubicBezTo>
                  <a:lnTo>
                    <a:pt x="282101" y="69773"/>
                  </a:lnTo>
                  <a:lnTo>
                    <a:pt x="232666" y="145973"/>
                  </a:lnTo>
                  <a:lnTo>
                    <a:pt x="203520" y="140353"/>
                  </a:lnTo>
                  <a:cubicBezTo>
                    <a:pt x="169706" y="133876"/>
                    <a:pt x="142084" y="136162"/>
                    <a:pt x="120462" y="147211"/>
                  </a:cubicBezTo>
                  <a:cubicBezTo>
                    <a:pt x="98888" y="158175"/>
                    <a:pt x="84029" y="178977"/>
                    <a:pt x="80647" y="202933"/>
                  </a:cubicBezTo>
                  <a:cubicBezTo>
                    <a:pt x="73599" y="239699"/>
                    <a:pt x="93725" y="262588"/>
                    <a:pt x="141036" y="271608"/>
                  </a:cubicBezTo>
                  <a:lnTo>
                    <a:pt x="150561" y="273418"/>
                  </a:lnTo>
                  <a:lnTo>
                    <a:pt x="40547" y="443534"/>
                  </a:lnTo>
                  <a:lnTo>
                    <a:pt x="23212" y="469823"/>
                  </a:lnTo>
                  <a:cubicBezTo>
                    <a:pt x="13001" y="484882"/>
                    <a:pt x="5752" y="501760"/>
                    <a:pt x="1876" y="519543"/>
                  </a:cubicBezTo>
                  <a:cubicBezTo>
                    <a:pt x="-3515" y="542832"/>
                    <a:pt x="2695" y="567283"/>
                    <a:pt x="18544" y="585171"/>
                  </a:cubicBezTo>
                  <a:cubicBezTo>
                    <a:pt x="34547" y="603554"/>
                    <a:pt x="58549" y="615746"/>
                    <a:pt x="90649" y="621937"/>
                  </a:cubicBezTo>
                  <a:lnTo>
                    <a:pt x="204091" y="643559"/>
                  </a:lnTo>
                  <a:cubicBezTo>
                    <a:pt x="237905" y="650036"/>
                    <a:pt x="265528" y="647845"/>
                    <a:pt x="287149" y="637082"/>
                  </a:cubicBezTo>
                  <a:cubicBezTo>
                    <a:pt x="308581" y="626481"/>
                    <a:pt x="323411" y="605992"/>
                    <a:pt x="326773" y="582313"/>
                  </a:cubicBezTo>
                  <a:cubicBezTo>
                    <a:pt x="334012" y="544718"/>
                    <a:pt x="310800" y="520782"/>
                    <a:pt x="257146" y="510495"/>
                  </a:cubicBezTo>
                  <a:lnTo>
                    <a:pt x="186089" y="496969"/>
                  </a:lnTo>
                  <a:lnTo>
                    <a:pt x="310867" y="3047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4A49632-3BAF-3EAA-1B51-8FC9DA3D17FB}"/>
                </a:ext>
              </a:extLst>
            </p:cNvPr>
            <p:cNvSpPr/>
            <p:nvPr/>
          </p:nvSpPr>
          <p:spPr>
            <a:xfrm>
              <a:off x="7005799" y="3791255"/>
              <a:ext cx="351485" cy="490453"/>
            </a:xfrm>
            <a:custGeom>
              <a:avLst/>
              <a:gdLst>
                <a:gd name="connsiteX0" fmla="*/ 260127 w 351485"/>
                <a:gd name="connsiteY0" fmla="*/ 354070 h 490453"/>
                <a:gd name="connsiteX1" fmla="*/ 188499 w 351485"/>
                <a:gd name="connsiteY1" fmla="*/ 340449 h 490453"/>
                <a:gd name="connsiteX2" fmla="*/ 321849 w 351485"/>
                <a:gd name="connsiteY2" fmla="*/ 133376 h 490453"/>
                <a:gd name="connsiteX3" fmla="*/ 350424 w 351485"/>
                <a:gd name="connsiteY3" fmla="*/ 74606 h 490453"/>
                <a:gd name="connsiteX4" fmla="*/ 339184 w 351485"/>
                <a:gd name="connsiteY4" fmla="*/ 28410 h 490453"/>
                <a:gd name="connsiteX5" fmla="*/ 296703 w 351485"/>
                <a:gd name="connsiteY5" fmla="*/ 1931 h 490453"/>
                <a:gd name="connsiteX6" fmla="*/ 189165 w 351485"/>
                <a:gd name="connsiteY6" fmla="*/ 55556 h 490453"/>
                <a:gd name="connsiteX7" fmla="*/ 178878 w 351485"/>
                <a:gd name="connsiteY7" fmla="*/ 72035 h 490453"/>
                <a:gd name="connsiteX8" fmla="*/ 25145 w 351485"/>
                <a:gd name="connsiteY8" fmla="*/ 309302 h 490453"/>
                <a:gd name="connsiteX9" fmla="*/ 1714 w 351485"/>
                <a:gd name="connsiteY9" fmla="*/ 359975 h 490453"/>
                <a:gd name="connsiteX10" fmla="*/ 21811 w 351485"/>
                <a:gd name="connsiteY10" fmla="*/ 428174 h 490453"/>
                <a:gd name="connsiteX11" fmla="*/ 105250 w 351485"/>
                <a:gd name="connsiteY11" fmla="*/ 467798 h 490453"/>
                <a:gd name="connsiteX12" fmla="*/ 205930 w 351485"/>
                <a:gd name="connsiteY12" fmla="*/ 486848 h 490453"/>
                <a:gd name="connsiteX13" fmla="*/ 288988 w 351485"/>
                <a:gd name="connsiteY13" fmla="*/ 480371 h 490453"/>
                <a:gd name="connsiteX14" fmla="*/ 328707 w 351485"/>
                <a:gd name="connsiteY14" fmla="*/ 425507 h 490453"/>
                <a:gd name="connsiteX15" fmla="*/ 260127 w 351485"/>
                <a:gd name="connsiteY15" fmla="*/ 354070 h 49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485" h="490453">
                  <a:moveTo>
                    <a:pt x="260127" y="354070"/>
                  </a:moveTo>
                  <a:lnTo>
                    <a:pt x="188499" y="340449"/>
                  </a:lnTo>
                  <a:lnTo>
                    <a:pt x="321849" y="133376"/>
                  </a:lnTo>
                  <a:cubicBezTo>
                    <a:pt x="334736" y="115602"/>
                    <a:pt x="344404" y="95714"/>
                    <a:pt x="350424" y="74606"/>
                  </a:cubicBezTo>
                  <a:cubicBezTo>
                    <a:pt x="353567" y="58309"/>
                    <a:pt x="349462" y="41450"/>
                    <a:pt x="339184" y="28410"/>
                  </a:cubicBezTo>
                  <a:cubicBezTo>
                    <a:pt x="329002" y="14399"/>
                    <a:pt x="313762" y="4903"/>
                    <a:pt x="296703" y="1931"/>
                  </a:cubicBezTo>
                  <a:cubicBezTo>
                    <a:pt x="253583" y="-6385"/>
                    <a:pt x="217740" y="11484"/>
                    <a:pt x="189165" y="55556"/>
                  </a:cubicBezTo>
                  <a:lnTo>
                    <a:pt x="178878" y="72035"/>
                  </a:lnTo>
                  <a:lnTo>
                    <a:pt x="25145" y="309302"/>
                  </a:lnTo>
                  <a:cubicBezTo>
                    <a:pt x="14239" y="324580"/>
                    <a:pt x="6286" y="341773"/>
                    <a:pt x="1714" y="359975"/>
                  </a:cubicBezTo>
                  <a:cubicBezTo>
                    <a:pt x="-3754" y="384655"/>
                    <a:pt x="3838" y="410410"/>
                    <a:pt x="21811" y="428174"/>
                  </a:cubicBezTo>
                  <a:cubicBezTo>
                    <a:pt x="40223" y="447224"/>
                    <a:pt x="68036" y="460435"/>
                    <a:pt x="105250" y="467798"/>
                  </a:cubicBezTo>
                  <a:lnTo>
                    <a:pt x="205930" y="486848"/>
                  </a:lnTo>
                  <a:cubicBezTo>
                    <a:pt x="239772" y="493202"/>
                    <a:pt x="267461" y="491039"/>
                    <a:pt x="288988" y="480371"/>
                  </a:cubicBezTo>
                  <a:cubicBezTo>
                    <a:pt x="310438" y="469722"/>
                    <a:pt x="325287" y="449215"/>
                    <a:pt x="328707" y="425507"/>
                  </a:cubicBezTo>
                  <a:cubicBezTo>
                    <a:pt x="336451" y="388236"/>
                    <a:pt x="313590" y="364424"/>
                    <a:pt x="260127" y="354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7A14A35-C6E9-10B7-D38F-E15FB23E5870}"/>
                </a:ext>
              </a:extLst>
            </p:cNvPr>
            <p:cNvSpPr/>
            <p:nvPr/>
          </p:nvSpPr>
          <p:spPr>
            <a:xfrm>
              <a:off x="7276991" y="3598400"/>
              <a:ext cx="178515" cy="178529"/>
            </a:xfrm>
            <a:custGeom>
              <a:avLst/>
              <a:gdLst>
                <a:gd name="connsiteX0" fmla="*/ 72469 w 178515"/>
                <a:gd name="connsiteY0" fmla="*/ 176878 h 178529"/>
                <a:gd name="connsiteX1" fmla="*/ 176882 w 178515"/>
                <a:gd name="connsiteY1" fmla="*/ 105965 h 178529"/>
                <a:gd name="connsiteX2" fmla="*/ 105978 w 178515"/>
                <a:gd name="connsiteY2" fmla="*/ 1552 h 178529"/>
                <a:gd name="connsiteX3" fmla="*/ 1556 w 178515"/>
                <a:gd name="connsiteY3" fmla="*/ 72465 h 178529"/>
                <a:gd name="connsiteX4" fmla="*/ 15319 w 178515"/>
                <a:gd name="connsiteY4" fmla="*/ 139255 h 178529"/>
                <a:gd name="connsiteX5" fmla="*/ 72469 w 178515"/>
                <a:gd name="connsiteY5" fmla="*/ 176878 h 17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515" h="178529">
                  <a:moveTo>
                    <a:pt x="72469" y="176878"/>
                  </a:moveTo>
                  <a:cubicBezTo>
                    <a:pt x="120885" y="186127"/>
                    <a:pt x="167633" y="154380"/>
                    <a:pt x="176882" y="105965"/>
                  </a:cubicBezTo>
                  <a:cubicBezTo>
                    <a:pt x="186140" y="57549"/>
                    <a:pt x="154384" y="10801"/>
                    <a:pt x="105978" y="1552"/>
                  </a:cubicBezTo>
                  <a:cubicBezTo>
                    <a:pt x="57563" y="-7697"/>
                    <a:pt x="10814" y="24050"/>
                    <a:pt x="1556" y="72465"/>
                  </a:cubicBezTo>
                  <a:cubicBezTo>
                    <a:pt x="-2874" y="95668"/>
                    <a:pt x="2070" y="119690"/>
                    <a:pt x="15319" y="139255"/>
                  </a:cubicBezTo>
                  <a:cubicBezTo>
                    <a:pt x="28378" y="159124"/>
                    <a:pt x="49057" y="172735"/>
                    <a:pt x="72469" y="176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62BDA76-2282-5F25-4AF3-F45C5E83ADC3}"/>
                </a:ext>
              </a:extLst>
            </p:cNvPr>
            <p:cNvSpPr/>
            <p:nvPr/>
          </p:nvSpPr>
          <p:spPr>
            <a:xfrm>
              <a:off x="7339300" y="3858221"/>
              <a:ext cx="647462" cy="547891"/>
            </a:xfrm>
            <a:custGeom>
              <a:avLst/>
              <a:gdLst>
                <a:gd name="connsiteX0" fmla="*/ 523462 w 647462"/>
                <a:gd name="connsiteY0" fmla="*/ 544279 h 547891"/>
                <a:gd name="connsiteX1" fmla="*/ 606140 w 647462"/>
                <a:gd name="connsiteY1" fmla="*/ 537707 h 547891"/>
                <a:gd name="connsiteX2" fmla="*/ 646144 w 647462"/>
                <a:gd name="connsiteY2" fmla="*/ 482938 h 547891"/>
                <a:gd name="connsiteX3" fmla="*/ 576421 w 647462"/>
                <a:gd name="connsiteY3" fmla="*/ 411215 h 547891"/>
                <a:gd name="connsiteX4" fmla="*/ 500221 w 647462"/>
                <a:gd name="connsiteY4" fmla="*/ 396641 h 547891"/>
                <a:gd name="connsiteX5" fmla="*/ 602044 w 647462"/>
                <a:gd name="connsiteY5" fmla="*/ 239479 h 547891"/>
                <a:gd name="connsiteX6" fmla="*/ 628237 w 647462"/>
                <a:gd name="connsiteY6" fmla="*/ 178138 h 547891"/>
                <a:gd name="connsiteX7" fmla="*/ 606140 w 647462"/>
                <a:gd name="connsiteY7" fmla="*/ 83936 h 547891"/>
                <a:gd name="connsiteX8" fmla="*/ 514509 w 647462"/>
                <a:gd name="connsiteY8" fmla="*/ 30976 h 547891"/>
                <a:gd name="connsiteX9" fmla="*/ 375253 w 647462"/>
                <a:gd name="connsiteY9" fmla="*/ 58218 h 547891"/>
                <a:gd name="connsiteX10" fmla="*/ 313818 w 647462"/>
                <a:gd name="connsiteY10" fmla="*/ 1830 h 547891"/>
                <a:gd name="connsiteX11" fmla="*/ 217805 w 647462"/>
                <a:gd name="connsiteY11" fmla="*/ 47264 h 547891"/>
                <a:gd name="connsiteX12" fmla="*/ 29496 w 647462"/>
                <a:gd name="connsiteY12" fmla="*/ 338444 h 547891"/>
                <a:gd name="connsiteX13" fmla="*/ 19304 w 647462"/>
                <a:gd name="connsiteY13" fmla="*/ 353779 h 547891"/>
                <a:gd name="connsiteX14" fmla="*/ 1016 w 647462"/>
                <a:gd name="connsiteY14" fmla="*/ 394355 h 547891"/>
                <a:gd name="connsiteX15" fmla="*/ 12256 w 647462"/>
                <a:gd name="connsiteY15" fmla="*/ 438551 h 547891"/>
                <a:gd name="connsiteX16" fmla="*/ 55404 w 647462"/>
                <a:gd name="connsiteY16" fmla="*/ 463888 h 547891"/>
                <a:gd name="connsiteX17" fmla="*/ 171514 w 647462"/>
                <a:gd name="connsiteY17" fmla="*/ 399308 h 547891"/>
                <a:gd name="connsiteX18" fmla="*/ 281337 w 647462"/>
                <a:gd name="connsiteY18" fmla="*/ 229954 h 547891"/>
                <a:gd name="connsiteX19" fmla="*/ 405162 w 647462"/>
                <a:gd name="connsiteY19" fmla="*/ 151849 h 547891"/>
                <a:gd name="connsiteX20" fmla="*/ 436404 w 647462"/>
                <a:gd name="connsiteY20" fmla="*/ 168899 h 547891"/>
                <a:gd name="connsiteX21" fmla="*/ 443834 w 647462"/>
                <a:gd name="connsiteY21" fmla="*/ 197474 h 547891"/>
                <a:gd name="connsiteX22" fmla="*/ 427641 w 647462"/>
                <a:gd name="connsiteY22" fmla="*/ 230525 h 547891"/>
                <a:gd name="connsiteX23" fmla="*/ 345726 w 647462"/>
                <a:gd name="connsiteY23" fmla="*/ 358065 h 547891"/>
                <a:gd name="connsiteX24" fmla="*/ 315627 w 647462"/>
                <a:gd name="connsiteY24" fmla="*/ 419311 h 547891"/>
                <a:gd name="connsiteX25" fmla="*/ 330676 w 647462"/>
                <a:gd name="connsiteY25" fmla="*/ 483319 h 547891"/>
                <a:gd name="connsiteX26" fmla="*/ 391065 w 647462"/>
                <a:gd name="connsiteY26" fmla="*/ 519133 h 5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7462" h="547891">
                  <a:moveTo>
                    <a:pt x="523462" y="544279"/>
                  </a:moveTo>
                  <a:cubicBezTo>
                    <a:pt x="556800" y="550661"/>
                    <a:pt x="584423" y="548470"/>
                    <a:pt x="606140" y="537707"/>
                  </a:cubicBezTo>
                  <a:cubicBezTo>
                    <a:pt x="627733" y="527210"/>
                    <a:pt x="642716" y="506703"/>
                    <a:pt x="646144" y="482938"/>
                  </a:cubicBezTo>
                  <a:cubicBezTo>
                    <a:pt x="653384" y="445286"/>
                    <a:pt x="630143" y="421378"/>
                    <a:pt x="576421" y="411215"/>
                  </a:cubicBezTo>
                  <a:lnTo>
                    <a:pt x="500221" y="396641"/>
                  </a:lnTo>
                  <a:lnTo>
                    <a:pt x="602044" y="239479"/>
                  </a:lnTo>
                  <a:cubicBezTo>
                    <a:pt x="614579" y="220877"/>
                    <a:pt x="623466" y="200055"/>
                    <a:pt x="628237" y="178138"/>
                  </a:cubicBezTo>
                  <a:cubicBezTo>
                    <a:pt x="635372" y="145010"/>
                    <a:pt x="627257" y="110434"/>
                    <a:pt x="606140" y="83936"/>
                  </a:cubicBezTo>
                  <a:cubicBezTo>
                    <a:pt x="583317" y="55418"/>
                    <a:pt x="550609" y="36511"/>
                    <a:pt x="514509" y="30976"/>
                  </a:cubicBezTo>
                  <a:cubicBezTo>
                    <a:pt x="473428" y="23166"/>
                    <a:pt x="427003" y="32244"/>
                    <a:pt x="375253" y="58218"/>
                  </a:cubicBezTo>
                  <a:cubicBezTo>
                    <a:pt x="368520" y="28462"/>
                    <a:pt x="344040" y="5993"/>
                    <a:pt x="313818" y="1830"/>
                  </a:cubicBezTo>
                  <a:cubicBezTo>
                    <a:pt x="274098" y="-5695"/>
                    <a:pt x="242094" y="9355"/>
                    <a:pt x="217805" y="47264"/>
                  </a:cubicBezTo>
                  <a:lnTo>
                    <a:pt x="29496" y="338444"/>
                  </a:lnTo>
                  <a:lnTo>
                    <a:pt x="19304" y="353779"/>
                  </a:lnTo>
                  <a:cubicBezTo>
                    <a:pt x="10713" y="366037"/>
                    <a:pt x="4503" y="379801"/>
                    <a:pt x="1016" y="394355"/>
                  </a:cubicBezTo>
                  <a:cubicBezTo>
                    <a:pt x="-2156" y="410034"/>
                    <a:pt x="1979" y="426293"/>
                    <a:pt x="12256" y="438551"/>
                  </a:cubicBezTo>
                  <a:cubicBezTo>
                    <a:pt x="23028" y="452020"/>
                    <a:pt x="38393" y="461049"/>
                    <a:pt x="55404" y="463888"/>
                  </a:cubicBezTo>
                  <a:cubicBezTo>
                    <a:pt x="99857" y="472270"/>
                    <a:pt x="138557" y="450743"/>
                    <a:pt x="171514" y="399308"/>
                  </a:cubicBezTo>
                  <a:lnTo>
                    <a:pt x="281337" y="229954"/>
                  </a:lnTo>
                  <a:cubicBezTo>
                    <a:pt x="320456" y="169565"/>
                    <a:pt x="361728" y="143534"/>
                    <a:pt x="405162" y="151849"/>
                  </a:cubicBezTo>
                  <a:cubicBezTo>
                    <a:pt x="417268" y="153630"/>
                    <a:pt x="428346" y="159679"/>
                    <a:pt x="436404" y="168899"/>
                  </a:cubicBezTo>
                  <a:cubicBezTo>
                    <a:pt x="443491" y="176585"/>
                    <a:pt x="446282" y="187301"/>
                    <a:pt x="443834" y="197474"/>
                  </a:cubicBezTo>
                  <a:cubicBezTo>
                    <a:pt x="440233" y="209284"/>
                    <a:pt x="434766" y="220438"/>
                    <a:pt x="427641" y="230525"/>
                  </a:cubicBezTo>
                  <a:lnTo>
                    <a:pt x="345726" y="358065"/>
                  </a:lnTo>
                  <a:cubicBezTo>
                    <a:pt x="332182" y="376563"/>
                    <a:pt x="321999" y="397289"/>
                    <a:pt x="315627" y="419311"/>
                  </a:cubicBezTo>
                  <a:cubicBezTo>
                    <a:pt x="310807" y="441828"/>
                    <a:pt x="316332" y="465317"/>
                    <a:pt x="330676" y="483319"/>
                  </a:cubicBezTo>
                  <a:cubicBezTo>
                    <a:pt x="345507" y="502512"/>
                    <a:pt x="367110" y="515323"/>
                    <a:pt x="391065" y="519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33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104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曦冉</cp:lastModifiedBy>
  <cp:revision>12</cp:revision>
  <dcterms:created xsi:type="dcterms:W3CDTF">2023-04-12T00:03:49Z</dcterms:created>
  <dcterms:modified xsi:type="dcterms:W3CDTF">2023-06-18T02:48:39Z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2023-06-18T02:39:11Z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c6732728-f0f0-4798-8697-8149119b5270</vt:lpwstr>
  </property>
  <property fmtid="{D5CDD505-2E9C-101B-9397-08002B2CF9AE}" pid="7" name="MSIP_Label_defa4170-0d19-0005-0004-bc88714345d2_ActionId">
    <vt:lpwstr>fd8419a6-887b-41ed-8b5f-2fa0d09e8e41</vt:lpwstr>
  </property>
  <property fmtid="{D5CDD505-2E9C-101B-9397-08002B2CF9AE}" pid="8" name="MSIP_Label_defa4170-0d19-0005-0004-bc88714345d2_ContentBits">
    <vt:lpwstr>0</vt:lpwstr>
  </property>
</Properties>
</file>