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4552-26F3-A547-A32C-0E7DC3AF5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3BDD9-7F7C-4749-87F1-BDB2E3656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F33D-C9EC-924E-B66B-2B6706DD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D5B18-921D-2247-9D6C-A5BF59FC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1CAFF-0771-2346-A406-B98CF79E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58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EA05-F32E-914D-9774-199858D6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C6A8-1821-9841-8A47-3CB3A162C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D010-951E-1548-952E-6EF96A5B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7D4F-C6EC-DE41-9366-DC6EFD27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D1E6D-D302-D64B-B304-C75316AE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6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7E5A5-8F69-464D-B3D7-14D9BDA31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044C6-E84C-F941-AE02-4481EEB3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083C-D641-1E4E-848B-F1E9804F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31B02-92B8-AE41-914C-15B9126D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3BC8E-3277-C845-A780-98302871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39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3334-872C-894E-A88F-0E4511F1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C2D3-FEB6-EC43-92B9-D8A36DA4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F0944-42EE-B04A-8DBA-3134D118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FB10D-9208-8E45-A459-B05F1F25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BFF1-9D36-434D-9FD7-1C0EF485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30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CE1E-2725-B44C-9CEB-8DF45B42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D78B3-1E5D-134F-B2D1-9C8971D3F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EEE5-8288-C84A-AB3E-33D58409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0CAB-FC63-E04A-A66B-3177BB00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C5B81-33BD-AE42-B642-67B5B939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24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7BFF-1602-834C-B628-931387A3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61DF-650C-4844-B3A0-329D8F58F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18B68-2AB6-C24E-A5AB-6F7D7C46D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82848-FE06-4A4F-A66E-EF700381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08974-BC33-EC4D-8826-B29D1A9E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C9767-E866-3647-A341-4F056DE0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65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4E65-D0F6-D34C-8874-C8991993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1638F-5ED4-5D4B-B89C-C4A0ACAB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41F03-1293-F344-90BB-CF7EDEEFF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781CE-8C5F-7F44-8C30-064C8BF49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A8136-8DF7-5845-9512-EA43EBAC8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67AC8-D55F-4A45-BD58-599796BE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D35F1-41C2-FA43-AAB4-A3C35327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A1C7E-22D4-FD4A-8FBF-B23FF9A2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8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DF22-7CAC-F144-9D22-4387BBFB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9CDC0-7F77-A447-9347-E22E357B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F07EB-CFCB-C84A-98E6-94EAB554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25AE-BB83-C44B-BBAD-B5B242D6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5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D5AD7-AFE1-2D47-BA64-C6FD7C85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1239C-E139-614B-85BB-CFCAD2E7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0BC65-FC6D-F942-A152-735EE8E9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57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64EB-97D2-FC4E-8B57-552443A5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2394-3557-154F-AEA4-BE044E34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C8F65-B56E-2E49-BF6A-C5C626A18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E4A61-1DD2-7A44-AF44-E6AD3AEC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76147-4873-0942-B6CB-A16940AE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F9F5-8B49-EB4D-8723-FCCAFB87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71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B6AC-964B-8540-A3A3-BBBB8121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7F74B-1638-CB45-9FF6-89F9A4A7D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45562-2C6A-FC48-B46A-30CF56DAB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54DEF-228E-A04C-B6AF-D1927499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0418A-B0A1-6F4A-82FE-DFE8AFC8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1521C-B969-4E4E-9D52-187AE970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7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D8985-23B1-8048-BC69-266110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EB2FD-9269-A842-97F8-C0F03EEB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EC2C-EFB8-8B43-98C5-FC50190B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E86C-82B9-B148-8DA4-1C28C4EC8E4A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2DB9-3FE9-E44D-896A-F9A97B2AB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11CF-E839-D14C-9557-3A523715E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4996-C68D-3041-BEEB-A529C5DCF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0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v8rSLsi1xo" TargetMode="External"/><Relationship Id="rId2" Type="http://schemas.openxmlformats.org/officeDocument/2006/relationships/hyperlink" Target="http://ergast.com/mr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C54A-855C-C942-8871-E1F283C6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Quick Start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2BD1E-5117-074D-9971-05E628638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36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2E55-BBF8-D04F-A6EC-BDD67DA1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31E8-832A-8347-A4F8-7719F322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Data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Data Wrangling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Example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Project Q&amp;A</a:t>
            </a:r>
          </a:p>
        </p:txBody>
      </p:sp>
    </p:spTree>
    <p:extLst>
      <p:ext uri="{BB962C8B-B14F-4D97-AF65-F5344CB8AC3E}">
        <p14:creationId xmlns:p14="http://schemas.microsoft.com/office/powerpoint/2010/main" val="158559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9905-E0D6-C44D-AF88-8DE25E0F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7C6B-739D-3245-AD17-2B8D13CC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CK is going to give you a list of reputable sources</a:t>
            </a:r>
          </a:p>
          <a:p>
            <a:r>
              <a:rPr lang="en-CA" dirty="0"/>
              <a:t>Depending on your area of study format will vary</a:t>
            </a:r>
          </a:p>
          <a:p>
            <a:r>
              <a:rPr lang="en-CA" dirty="0"/>
              <a:t>Some will be in easily workable single file, others full database</a:t>
            </a:r>
          </a:p>
          <a:p>
            <a:r>
              <a:rPr lang="en-CA" b="1" dirty="0"/>
              <a:t>TIP: Don’t go straight for the easiest format, CK wants some real world data wrangling experience so data sets premade for R analysis are not ideal</a:t>
            </a:r>
          </a:p>
        </p:txBody>
      </p:sp>
    </p:spTree>
    <p:extLst>
      <p:ext uri="{BB962C8B-B14F-4D97-AF65-F5344CB8AC3E}">
        <p14:creationId xmlns:p14="http://schemas.microsoft.com/office/powerpoint/2010/main" val="319959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44DB-EA8F-8A4B-A774-09507D95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09F2-8A69-1E44-A520-B5C93E75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Subset data to remove extra columns</a:t>
            </a:r>
          </a:p>
          <a:p>
            <a:r>
              <a:rPr lang="en-CA" dirty="0"/>
              <a:t>Merge any separate tables into one big table to work with</a:t>
            </a:r>
          </a:p>
          <a:p>
            <a:r>
              <a:rPr lang="en-CA" dirty="0"/>
              <a:t>Convert columns to workable formats</a:t>
            </a:r>
          </a:p>
          <a:p>
            <a:r>
              <a:rPr lang="en-CA" dirty="0"/>
              <a:t>Add new columns as necessary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381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590B-73B3-4F40-A7D2-887B750F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15BD-2F83-A144-A10D-2B2496F4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F1 Database</a:t>
            </a:r>
          </a:p>
          <a:p>
            <a:pPr lvl="1"/>
            <a:r>
              <a:rPr lang="en-CA" dirty="0">
                <a:hlinkClick r:id="rId2"/>
              </a:rPr>
              <a:t>http://ergast.com/mrd/</a:t>
            </a:r>
            <a:endParaRPr lang="en-CA" dirty="0"/>
          </a:p>
          <a:p>
            <a:r>
              <a:rPr lang="en-CA" dirty="0"/>
              <a:t>Data Manipulation Tutorial</a:t>
            </a:r>
          </a:p>
          <a:p>
            <a:pPr lvl="1"/>
            <a:r>
              <a:rPr lang="en-CA" dirty="0"/>
              <a:t>https://</a:t>
            </a:r>
            <a:r>
              <a:rPr lang="en-CA" dirty="0" err="1"/>
              <a:t>www.r-bloggers.com</a:t>
            </a:r>
            <a:r>
              <a:rPr lang="en-CA"/>
              <a:t>/2020/08/data-manipulation-in-r-using-data-frames-an-extensive-article-of-basics/</a:t>
            </a:r>
          </a:p>
          <a:p>
            <a:r>
              <a:rPr lang="en-CA" dirty="0" err="1"/>
              <a:t>Github</a:t>
            </a:r>
            <a:r>
              <a:rPr lang="en-CA" dirty="0"/>
              <a:t> Tutorial</a:t>
            </a:r>
          </a:p>
          <a:p>
            <a:pPr lvl="1"/>
            <a:r>
              <a:rPr lang="en-CA" dirty="0">
                <a:hlinkClick r:id="rId3"/>
              </a:rPr>
              <a:t>https://www.youtube.com/watch?v=iv8rSLsi1xo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4311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148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Quick Start Guide</vt:lpstr>
      <vt:lpstr>Agenda</vt:lpstr>
      <vt:lpstr>Data Sources</vt:lpstr>
      <vt:lpstr>Basic Steps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Quick Start Guide</dc:title>
  <dc:creator>Microsoft Office User</dc:creator>
  <cp:lastModifiedBy>Microsoft Office User</cp:lastModifiedBy>
  <cp:revision>1</cp:revision>
  <dcterms:created xsi:type="dcterms:W3CDTF">2022-02-14T23:01:14Z</dcterms:created>
  <dcterms:modified xsi:type="dcterms:W3CDTF">2022-02-15T00:16:01Z</dcterms:modified>
</cp:coreProperties>
</file>