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0">
            <a:off x="679450" y="11430"/>
            <a:ext cx="52070" cy="11810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u</a:t>
            </a:r>
          </a:p>
        </p:txBody>
      </p:sp>
      <p:sp>
        <p:nvSpPr>
          <p:cNvPr id="3" name="TextBox 2"/>
          <p:cNvSpPr txBox="1"/>
          <p:nvPr/>
        </p:nvSpPr>
        <p:spPr>
          <a:xfrm rot="0">
            <a:off x="731520" y="49530"/>
            <a:ext cx="44450" cy="9778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 rot="0">
            <a:off x="679450" y="119380"/>
            <a:ext cx="52070" cy="11810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u</a:t>
            </a:r>
          </a:p>
        </p:txBody>
      </p:sp>
      <p:sp>
        <p:nvSpPr>
          <p:cNvPr id="5" name="TextBox 4"/>
          <p:cNvSpPr txBox="1"/>
          <p:nvPr/>
        </p:nvSpPr>
        <p:spPr>
          <a:xfrm rot="0">
            <a:off x="731520" y="158750"/>
            <a:ext cx="44450" cy="9778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rot="0">
            <a:off x="679450" y="233679"/>
            <a:ext cx="52070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 rot="0">
            <a:off x="731520" y="271780"/>
            <a:ext cx="44450" cy="977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 rot="0">
            <a:off x="679450" y="341630"/>
            <a:ext cx="52070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 rot="0">
            <a:off x="731520" y="381000"/>
            <a:ext cx="44450" cy="977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 rot="0">
            <a:off x="679450" y="455930"/>
            <a:ext cx="52070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u</a:t>
            </a:r>
          </a:p>
        </p:txBody>
      </p:sp>
      <p:sp>
        <p:nvSpPr>
          <p:cNvPr id="11" name="TextBox 10"/>
          <p:cNvSpPr txBox="1"/>
          <p:nvPr/>
        </p:nvSpPr>
        <p:spPr>
          <a:xfrm rot="0">
            <a:off x="731520" y="494030"/>
            <a:ext cx="44450" cy="977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 rot="0">
            <a:off x="679450" y="561340"/>
            <a:ext cx="52070" cy="11683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u</a:t>
            </a:r>
          </a:p>
        </p:txBody>
      </p:sp>
      <p:sp>
        <p:nvSpPr>
          <p:cNvPr id="13" name="TextBox 12"/>
          <p:cNvSpPr txBox="1"/>
          <p:nvPr/>
        </p:nvSpPr>
        <p:spPr>
          <a:xfrm rot="0">
            <a:off x="731520" y="599440"/>
            <a:ext cx="44450" cy="9778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 rot="0">
            <a:off x="679450" y="664210"/>
            <a:ext cx="52070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u</a:t>
            </a:r>
          </a:p>
        </p:txBody>
      </p:sp>
      <p:sp>
        <p:nvSpPr>
          <p:cNvPr id="15" name="TextBox 14"/>
          <p:cNvSpPr txBox="1"/>
          <p:nvPr/>
        </p:nvSpPr>
        <p:spPr>
          <a:xfrm rot="0">
            <a:off x="731520" y="703580"/>
            <a:ext cx="44450" cy="977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 rot="0">
            <a:off x="679450" y="773430"/>
            <a:ext cx="52070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u</a:t>
            </a:r>
          </a:p>
        </p:txBody>
      </p:sp>
      <p:sp>
        <p:nvSpPr>
          <p:cNvPr id="17" name="TextBox 16"/>
          <p:cNvSpPr txBox="1"/>
          <p:nvPr/>
        </p:nvSpPr>
        <p:spPr>
          <a:xfrm rot="0">
            <a:off x="731520" y="811530"/>
            <a:ext cx="44450" cy="990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 rot="0">
            <a:off x="2324100" y="25400"/>
            <a:ext cx="53339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 rot="0">
            <a:off x="2377440" y="63500"/>
            <a:ext cx="44450" cy="9778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 rot="0">
            <a:off x="2324100" y="134620"/>
            <a:ext cx="53339" cy="1168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 rot="0">
            <a:off x="2377440" y="172720"/>
            <a:ext cx="44450" cy="977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 rot="0">
            <a:off x="2324100" y="247650"/>
            <a:ext cx="53339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 rot="0">
            <a:off x="2377440" y="285750"/>
            <a:ext cx="44450" cy="9778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 rot="0">
            <a:off x="2324100" y="356870"/>
            <a:ext cx="53339" cy="11683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 rot="0">
            <a:off x="2377440" y="394970"/>
            <a:ext cx="44450" cy="9778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 rot="0">
            <a:off x="2324100" y="469900"/>
            <a:ext cx="53339" cy="11810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 rot="0">
            <a:off x="2377440" y="508000"/>
            <a:ext cx="44450" cy="977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 rot="0">
            <a:off x="2324100" y="574040"/>
            <a:ext cx="53339" cy="11810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 rot="0">
            <a:off x="2377440" y="612140"/>
            <a:ext cx="44450" cy="9778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 rot="0">
            <a:off x="2324100" y="678180"/>
            <a:ext cx="53339" cy="1168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 rot="0">
            <a:off x="2377440" y="716280"/>
            <a:ext cx="44450" cy="9778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 rot="0">
            <a:off x="2324100" y="786130"/>
            <a:ext cx="53339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 rot="0">
            <a:off x="2377440" y="824230"/>
            <a:ext cx="44450" cy="9905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 rot="0">
            <a:off x="24130" y="13970"/>
            <a:ext cx="295910" cy="1168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Frozen</a:t>
            </a:r>
          </a:p>
        </p:txBody>
      </p:sp>
      <p:sp>
        <p:nvSpPr>
          <p:cNvPr id="35" name="TextBox 34"/>
          <p:cNvSpPr txBox="1"/>
          <p:nvPr/>
        </p:nvSpPr>
        <p:spPr>
          <a:xfrm rot="0">
            <a:off x="24130" y="121920"/>
            <a:ext cx="295910" cy="11810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Frozen</a:t>
            </a:r>
          </a:p>
        </p:txBody>
      </p:sp>
      <p:sp>
        <p:nvSpPr>
          <p:cNvPr id="36" name="TextBox 35"/>
          <p:cNvSpPr txBox="1"/>
          <p:nvPr/>
        </p:nvSpPr>
        <p:spPr>
          <a:xfrm rot="0">
            <a:off x="24130" y="234950"/>
            <a:ext cx="295910" cy="11683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Frozen</a:t>
            </a:r>
          </a:p>
        </p:txBody>
      </p:sp>
      <p:sp>
        <p:nvSpPr>
          <p:cNvPr id="37" name="TextBox 36"/>
          <p:cNvSpPr txBox="1"/>
          <p:nvPr/>
        </p:nvSpPr>
        <p:spPr>
          <a:xfrm rot="0">
            <a:off x="71120" y="342900"/>
            <a:ext cx="201930" cy="11810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Data</a:t>
            </a:r>
          </a:p>
        </p:txBody>
      </p:sp>
      <p:sp>
        <p:nvSpPr>
          <p:cNvPr id="38" name="TextBox 37"/>
          <p:cNvSpPr txBox="1"/>
          <p:nvPr/>
        </p:nvSpPr>
        <p:spPr>
          <a:xfrm rot="0">
            <a:off x="24130" y="455930"/>
            <a:ext cx="295910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Frozen</a:t>
            </a:r>
          </a:p>
        </p:txBody>
      </p:sp>
      <p:sp>
        <p:nvSpPr>
          <p:cNvPr id="39" name="TextBox 38"/>
          <p:cNvSpPr txBox="1"/>
          <p:nvPr/>
        </p:nvSpPr>
        <p:spPr>
          <a:xfrm rot="0">
            <a:off x="71120" y="563880"/>
            <a:ext cx="201930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Data</a:t>
            </a:r>
          </a:p>
        </p:txBody>
      </p:sp>
      <p:sp>
        <p:nvSpPr>
          <p:cNvPr id="40" name="TextBox 39"/>
          <p:cNvSpPr txBox="1"/>
          <p:nvPr/>
        </p:nvSpPr>
        <p:spPr>
          <a:xfrm rot="0">
            <a:off x="71120" y="673100"/>
            <a:ext cx="201930" cy="11810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Data</a:t>
            </a:r>
          </a:p>
        </p:txBody>
      </p:sp>
      <p:sp>
        <p:nvSpPr>
          <p:cNvPr id="41" name="TextBox 40"/>
          <p:cNvSpPr txBox="1"/>
          <p:nvPr/>
        </p:nvSpPr>
        <p:spPr>
          <a:xfrm rot="0">
            <a:off x="71120" y="768350"/>
            <a:ext cx="201930" cy="11810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Data</a:t>
            </a:r>
          </a:p>
        </p:txBody>
      </p:sp>
      <p:sp>
        <p:nvSpPr>
          <p:cNvPr id="42" name="TextBox 41"/>
          <p:cNvSpPr txBox="1"/>
          <p:nvPr/>
        </p:nvSpPr>
        <p:spPr>
          <a:xfrm rot="0">
            <a:off x="370840" y="24130"/>
            <a:ext cx="53339" cy="11810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 rot="0">
            <a:off x="370840" y="133350"/>
            <a:ext cx="53339" cy="11683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 rot="0">
            <a:off x="370840" y="246379"/>
            <a:ext cx="53339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 rot="0">
            <a:off x="334010" y="341630"/>
            <a:ext cx="82549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m</a:t>
            </a:r>
          </a:p>
        </p:txBody>
      </p:sp>
      <p:sp>
        <p:nvSpPr>
          <p:cNvPr id="46" name="TextBox 45"/>
          <p:cNvSpPr txBox="1"/>
          <p:nvPr/>
        </p:nvSpPr>
        <p:spPr>
          <a:xfrm rot="0">
            <a:off x="416559" y="381000"/>
            <a:ext cx="44450" cy="977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 rot="0">
            <a:off x="369570" y="468630"/>
            <a:ext cx="53339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 rot="0">
            <a:off x="334010" y="563880"/>
            <a:ext cx="82549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m</a:t>
            </a:r>
          </a:p>
        </p:txBody>
      </p:sp>
      <p:sp>
        <p:nvSpPr>
          <p:cNvPr id="49" name="TextBox 48"/>
          <p:cNvSpPr txBox="1"/>
          <p:nvPr/>
        </p:nvSpPr>
        <p:spPr>
          <a:xfrm rot="0">
            <a:off x="416559" y="601980"/>
            <a:ext cx="44450" cy="990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 rot="0">
            <a:off x="334010" y="673100"/>
            <a:ext cx="82549" cy="11810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m</a:t>
            </a:r>
          </a:p>
        </p:txBody>
      </p:sp>
      <p:sp>
        <p:nvSpPr>
          <p:cNvPr id="51" name="TextBox 50"/>
          <p:cNvSpPr txBox="1"/>
          <p:nvPr/>
        </p:nvSpPr>
        <p:spPr>
          <a:xfrm rot="0">
            <a:off x="416559" y="711200"/>
            <a:ext cx="44450" cy="977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 rot="0">
            <a:off x="334010" y="769620"/>
            <a:ext cx="82549" cy="118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840" i="1">
                <a:solidFill>
                  <a:srgbClr val="000000"/>
                </a:solidFill>
                <a:latin typeface="TimesNewRomanPSMT"/>
              </a:rPr>
              <a:t>m</a:t>
            </a:r>
          </a:p>
        </p:txBody>
      </p:sp>
      <p:sp>
        <p:nvSpPr>
          <p:cNvPr id="53" name="TextBox 52"/>
          <p:cNvSpPr txBox="1"/>
          <p:nvPr/>
        </p:nvSpPr>
        <p:spPr>
          <a:xfrm rot="0">
            <a:off x="416559" y="807720"/>
            <a:ext cx="44450" cy="990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700" i="1">
                <a:solidFill>
                  <a:srgbClr val="000000"/>
                </a:solidFill>
                <a:latin typeface="TimesNewRomanPSMT"/>
              </a:rPr>
              <a:t>0</a:t>
            </a:r>
          </a:p>
        </p:txBody>
      </p:sp>
      <p:sp>
        <p:nvSpPr>
          <p:cNvPr id="54" name="Oval 53"/>
          <p:cNvSpPr/>
          <p:nvPr/>
        </p:nvSpPr>
        <p:spPr>
          <a:xfrm rot="5397262">
            <a:off x="986790" y="38100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Oval 54"/>
          <p:cNvSpPr/>
          <p:nvPr/>
        </p:nvSpPr>
        <p:spPr>
          <a:xfrm rot="5397262">
            <a:off x="986790" y="38100"/>
            <a:ext cx="63500" cy="635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Oval 55"/>
          <p:cNvSpPr/>
          <p:nvPr/>
        </p:nvSpPr>
        <p:spPr>
          <a:xfrm rot="5397262">
            <a:off x="986790" y="256540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Oval 56"/>
          <p:cNvSpPr/>
          <p:nvPr/>
        </p:nvSpPr>
        <p:spPr>
          <a:xfrm rot="5397262">
            <a:off x="986790" y="256540"/>
            <a:ext cx="63500" cy="635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Oval 57"/>
          <p:cNvSpPr/>
          <p:nvPr/>
        </p:nvSpPr>
        <p:spPr>
          <a:xfrm rot="5397262">
            <a:off x="986790" y="473709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Oval 58"/>
          <p:cNvSpPr/>
          <p:nvPr/>
        </p:nvSpPr>
        <p:spPr>
          <a:xfrm rot="5397262">
            <a:off x="986790" y="473709"/>
            <a:ext cx="63500" cy="635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Oval 59"/>
          <p:cNvSpPr/>
          <p:nvPr/>
        </p:nvSpPr>
        <p:spPr>
          <a:xfrm rot="5397262">
            <a:off x="986790" y="692150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Oval 60"/>
          <p:cNvSpPr/>
          <p:nvPr/>
        </p:nvSpPr>
        <p:spPr>
          <a:xfrm rot="5397262">
            <a:off x="986790" y="692150"/>
            <a:ext cx="63500" cy="635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Oval 61"/>
          <p:cNvSpPr/>
          <p:nvPr/>
        </p:nvSpPr>
        <p:spPr>
          <a:xfrm rot="5397262">
            <a:off x="1009650" y="171450"/>
            <a:ext cx="17780" cy="177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Oval 62"/>
          <p:cNvSpPr/>
          <p:nvPr/>
        </p:nvSpPr>
        <p:spPr>
          <a:xfrm rot="5397262">
            <a:off x="1009650" y="171450"/>
            <a:ext cx="17780" cy="1778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Oval 63"/>
          <p:cNvSpPr/>
          <p:nvPr/>
        </p:nvSpPr>
        <p:spPr>
          <a:xfrm rot="5397262">
            <a:off x="1009650" y="388620"/>
            <a:ext cx="17780" cy="177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Oval 64"/>
          <p:cNvSpPr/>
          <p:nvPr/>
        </p:nvSpPr>
        <p:spPr>
          <a:xfrm rot="5397262">
            <a:off x="1009650" y="388620"/>
            <a:ext cx="17780" cy="1778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Oval 65"/>
          <p:cNvSpPr/>
          <p:nvPr/>
        </p:nvSpPr>
        <p:spPr>
          <a:xfrm rot="5397262">
            <a:off x="1009650" y="605790"/>
            <a:ext cx="17780" cy="177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Oval 66"/>
          <p:cNvSpPr/>
          <p:nvPr/>
        </p:nvSpPr>
        <p:spPr>
          <a:xfrm rot="5397262">
            <a:off x="1009650" y="605790"/>
            <a:ext cx="17780" cy="1778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Oval 67"/>
          <p:cNvSpPr/>
          <p:nvPr/>
        </p:nvSpPr>
        <p:spPr>
          <a:xfrm rot="5397262">
            <a:off x="1009650" y="822960"/>
            <a:ext cx="17780" cy="177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Oval 68"/>
          <p:cNvSpPr/>
          <p:nvPr/>
        </p:nvSpPr>
        <p:spPr>
          <a:xfrm rot="5397262">
            <a:off x="1009650" y="822960"/>
            <a:ext cx="17780" cy="1778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Oval 69"/>
          <p:cNvSpPr/>
          <p:nvPr/>
        </p:nvSpPr>
        <p:spPr>
          <a:xfrm rot="5397262">
            <a:off x="1423670" y="38100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Oval 70"/>
          <p:cNvSpPr/>
          <p:nvPr/>
        </p:nvSpPr>
        <p:spPr>
          <a:xfrm rot="5397262">
            <a:off x="1423670" y="38100"/>
            <a:ext cx="63500" cy="635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Oval 71"/>
          <p:cNvSpPr/>
          <p:nvPr/>
        </p:nvSpPr>
        <p:spPr>
          <a:xfrm rot="5397262">
            <a:off x="1446530" y="279400"/>
            <a:ext cx="17780" cy="177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Oval 72"/>
          <p:cNvSpPr/>
          <p:nvPr/>
        </p:nvSpPr>
        <p:spPr>
          <a:xfrm rot="5397262">
            <a:off x="1446530" y="279400"/>
            <a:ext cx="17780" cy="1778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Oval 73"/>
          <p:cNvSpPr/>
          <p:nvPr/>
        </p:nvSpPr>
        <p:spPr>
          <a:xfrm rot="5397262">
            <a:off x="1316990" y="147320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Oval 74"/>
          <p:cNvSpPr/>
          <p:nvPr/>
        </p:nvSpPr>
        <p:spPr>
          <a:xfrm rot="5397262">
            <a:off x="1316990" y="147320"/>
            <a:ext cx="63500" cy="635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Oval 75"/>
          <p:cNvSpPr/>
          <p:nvPr/>
        </p:nvSpPr>
        <p:spPr>
          <a:xfrm rot="5397262">
            <a:off x="1339850" y="388620"/>
            <a:ext cx="17780" cy="177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Oval 76"/>
          <p:cNvSpPr/>
          <p:nvPr/>
        </p:nvSpPr>
        <p:spPr>
          <a:xfrm rot="5397262">
            <a:off x="1339850" y="388620"/>
            <a:ext cx="17780" cy="1778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Oval 77"/>
          <p:cNvSpPr/>
          <p:nvPr/>
        </p:nvSpPr>
        <p:spPr>
          <a:xfrm rot="5397262">
            <a:off x="1423670" y="473709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Oval 78"/>
          <p:cNvSpPr/>
          <p:nvPr/>
        </p:nvSpPr>
        <p:spPr>
          <a:xfrm rot="5397262">
            <a:off x="1423670" y="473709"/>
            <a:ext cx="63500" cy="635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Oval 79"/>
          <p:cNvSpPr/>
          <p:nvPr/>
        </p:nvSpPr>
        <p:spPr>
          <a:xfrm rot="5397262">
            <a:off x="1446530" y="715010"/>
            <a:ext cx="17780" cy="177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Oval 80"/>
          <p:cNvSpPr/>
          <p:nvPr/>
        </p:nvSpPr>
        <p:spPr>
          <a:xfrm rot="5397262">
            <a:off x="1446530" y="715010"/>
            <a:ext cx="17780" cy="1778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Oval 81"/>
          <p:cNvSpPr/>
          <p:nvPr/>
        </p:nvSpPr>
        <p:spPr>
          <a:xfrm rot="5397262">
            <a:off x="1316990" y="582930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Oval 82"/>
          <p:cNvSpPr/>
          <p:nvPr/>
        </p:nvSpPr>
        <p:spPr>
          <a:xfrm rot="5397262">
            <a:off x="1316990" y="582930"/>
            <a:ext cx="63500" cy="635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Oval 83"/>
          <p:cNvSpPr/>
          <p:nvPr/>
        </p:nvSpPr>
        <p:spPr>
          <a:xfrm rot="5397262">
            <a:off x="1339850" y="822960"/>
            <a:ext cx="17780" cy="177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Oval 84"/>
          <p:cNvSpPr/>
          <p:nvPr/>
        </p:nvSpPr>
        <p:spPr>
          <a:xfrm rot="5397262">
            <a:off x="1339850" y="822960"/>
            <a:ext cx="17780" cy="1778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Oval 85"/>
          <p:cNvSpPr/>
          <p:nvPr/>
        </p:nvSpPr>
        <p:spPr>
          <a:xfrm rot="5397262">
            <a:off x="2045970" y="38100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Oval 86"/>
          <p:cNvSpPr/>
          <p:nvPr/>
        </p:nvSpPr>
        <p:spPr>
          <a:xfrm rot="5397262">
            <a:off x="2045970" y="38100"/>
            <a:ext cx="63500" cy="635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Oval 87"/>
          <p:cNvSpPr/>
          <p:nvPr/>
        </p:nvSpPr>
        <p:spPr>
          <a:xfrm rot="5397262">
            <a:off x="2068830" y="497839"/>
            <a:ext cx="17780" cy="177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Oval 88"/>
          <p:cNvSpPr/>
          <p:nvPr/>
        </p:nvSpPr>
        <p:spPr>
          <a:xfrm rot="5397262">
            <a:off x="2068830" y="497839"/>
            <a:ext cx="17780" cy="1778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Oval 89"/>
          <p:cNvSpPr/>
          <p:nvPr/>
        </p:nvSpPr>
        <p:spPr>
          <a:xfrm rot="5397262">
            <a:off x="1940560" y="147320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Oval 90"/>
          <p:cNvSpPr/>
          <p:nvPr/>
        </p:nvSpPr>
        <p:spPr>
          <a:xfrm rot="5397262">
            <a:off x="1940560" y="147320"/>
            <a:ext cx="63500" cy="635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" name="Oval 91"/>
          <p:cNvSpPr/>
          <p:nvPr/>
        </p:nvSpPr>
        <p:spPr>
          <a:xfrm rot="5397262">
            <a:off x="1963420" y="605790"/>
            <a:ext cx="17780" cy="177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Oval 92"/>
          <p:cNvSpPr/>
          <p:nvPr/>
        </p:nvSpPr>
        <p:spPr>
          <a:xfrm rot="5397262">
            <a:off x="1963420" y="605790"/>
            <a:ext cx="17780" cy="1778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Oval 93"/>
          <p:cNvSpPr/>
          <p:nvPr/>
        </p:nvSpPr>
        <p:spPr>
          <a:xfrm rot="5397262">
            <a:off x="1840230" y="256540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" name="Oval 94"/>
          <p:cNvSpPr/>
          <p:nvPr/>
        </p:nvSpPr>
        <p:spPr>
          <a:xfrm rot="5397262">
            <a:off x="1840230" y="256540"/>
            <a:ext cx="63500" cy="635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Oval 95"/>
          <p:cNvSpPr/>
          <p:nvPr/>
        </p:nvSpPr>
        <p:spPr>
          <a:xfrm rot="5397262">
            <a:off x="1863090" y="715010"/>
            <a:ext cx="17780" cy="177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Oval 96"/>
          <p:cNvSpPr/>
          <p:nvPr/>
        </p:nvSpPr>
        <p:spPr>
          <a:xfrm rot="5397262">
            <a:off x="1863090" y="715010"/>
            <a:ext cx="17780" cy="1778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" name="Oval 97"/>
          <p:cNvSpPr/>
          <p:nvPr/>
        </p:nvSpPr>
        <p:spPr>
          <a:xfrm rot="5397262">
            <a:off x="1733550" y="365760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Oval 98"/>
          <p:cNvSpPr/>
          <p:nvPr/>
        </p:nvSpPr>
        <p:spPr>
          <a:xfrm rot="5397262">
            <a:off x="1733550" y="365760"/>
            <a:ext cx="63500" cy="635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" name="Oval 99"/>
          <p:cNvSpPr/>
          <p:nvPr/>
        </p:nvSpPr>
        <p:spPr>
          <a:xfrm rot="5397262">
            <a:off x="1756410" y="822960"/>
            <a:ext cx="17780" cy="177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" name="Oval 100"/>
          <p:cNvSpPr/>
          <p:nvPr/>
        </p:nvSpPr>
        <p:spPr>
          <a:xfrm rot="5397262">
            <a:off x="1756410" y="822960"/>
            <a:ext cx="17780" cy="1778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" name="Trapezoid 101"/>
          <p:cNvSpPr/>
          <p:nvPr/>
        </p:nvSpPr>
        <p:spPr>
          <a:xfrm rot="5397262">
            <a:off x="605790" y="74930"/>
            <a:ext cx="20320" cy="20320"/>
          </a:xfrm>
          <a:prstGeom prst="trapezoid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Trapezoid 102"/>
          <p:cNvSpPr/>
          <p:nvPr/>
        </p:nvSpPr>
        <p:spPr>
          <a:xfrm rot="5397262">
            <a:off x="605790" y="74930"/>
            <a:ext cx="20320" cy="20320"/>
          </a:xfrm>
          <a:prstGeom prst="trapezoid">
            <a:avLst>
              <a:gd name="adj" fmla="val 50000"/>
            </a:avLst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Trapezoid 103"/>
          <p:cNvSpPr/>
          <p:nvPr/>
        </p:nvSpPr>
        <p:spPr>
          <a:xfrm rot="5397262">
            <a:off x="605790" y="182879"/>
            <a:ext cx="20320" cy="20320"/>
          </a:xfrm>
          <a:prstGeom prst="trapezoid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Trapezoid 104"/>
          <p:cNvSpPr/>
          <p:nvPr/>
        </p:nvSpPr>
        <p:spPr>
          <a:xfrm rot="5397262">
            <a:off x="605790" y="182879"/>
            <a:ext cx="20320" cy="20320"/>
          </a:xfrm>
          <a:prstGeom prst="trapezoid">
            <a:avLst>
              <a:gd name="adj" fmla="val 50000"/>
            </a:avLst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" name="Trapezoid 105"/>
          <p:cNvSpPr/>
          <p:nvPr/>
        </p:nvSpPr>
        <p:spPr>
          <a:xfrm rot="5397262">
            <a:off x="605790" y="302260"/>
            <a:ext cx="20320" cy="20320"/>
          </a:xfrm>
          <a:prstGeom prst="trapezoid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" name="Trapezoid 106"/>
          <p:cNvSpPr/>
          <p:nvPr/>
        </p:nvSpPr>
        <p:spPr>
          <a:xfrm rot="5397262">
            <a:off x="605790" y="302260"/>
            <a:ext cx="20320" cy="20320"/>
          </a:xfrm>
          <a:prstGeom prst="trapezoid">
            <a:avLst>
              <a:gd name="adj" fmla="val 50000"/>
            </a:avLst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" name="Trapezoid 107"/>
          <p:cNvSpPr/>
          <p:nvPr/>
        </p:nvSpPr>
        <p:spPr>
          <a:xfrm rot="5397262">
            <a:off x="605790" y="407670"/>
            <a:ext cx="20320" cy="20320"/>
          </a:xfrm>
          <a:prstGeom prst="trapezoid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" name="Trapezoid 108"/>
          <p:cNvSpPr/>
          <p:nvPr/>
        </p:nvSpPr>
        <p:spPr>
          <a:xfrm rot="5397262">
            <a:off x="605790" y="407670"/>
            <a:ext cx="20320" cy="20320"/>
          </a:xfrm>
          <a:prstGeom prst="trapezoid">
            <a:avLst>
              <a:gd name="adj" fmla="val 50000"/>
            </a:avLst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" name="Trapezoid 109"/>
          <p:cNvSpPr/>
          <p:nvPr/>
        </p:nvSpPr>
        <p:spPr>
          <a:xfrm rot="5397262">
            <a:off x="605790" y="525780"/>
            <a:ext cx="20320" cy="20320"/>
          </a:xfrm>
          <a:prstGeom prst="trapezoid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Trapezoid 110"/>
          <p:cNvSpPr/>
          <p:nvPr/>
        </p:nvSpPr>
        <p:spPr>
          <a:xfrm rot="5397262">
            <a:off x="605790" y="525780"/>
            <a:ext cx="20320" cy="20320"/>
          </a:xfrm>
          <a:prstGeom prst="trapezoid">
            <a:avLst>
              <a:gd name="adj" fmla="val 50000"/>
            </a:avLst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" name="Trapezoid 111"/>
          <p:cNvSpPr/>
          <p:nvPr/>
        </p:nvSpPr>
        <p:spPr>
          <a:xfrm rot="5397262">
            <a:off x="605790" y="629920"/>
            <a:ext cx="20320" cy="20320"/>
          </a:xfrm>
          <a:prstGeom prst="trapezoid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" name="Trapezoid 112"/>
          <p:cNvSpPr/>
          <p:nvPr/>
        </p:nvSpPr>
        <p:spPr>
          <a:xfrm rot="5397262">
            <a:off x="605790" y="629920"/>
            <a:ext cx="20320" cy="20320"/>
          </a:xfrm>
          <a:prstGeom prst="trapezoid">
            <a:avLst>
              <a:gd name="adj" fmla="val 50000"/>
            </a:avLst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" name="Trapezoid 113"/>
          <p:cNvSpPr/>
          <p:nvPr/>
        </p:nvSpPr>
        <p:spPr>
          <a:xfrm rot="5397262">
            <a:off x="605790" y="727710"/>
            <a:ext cx="20320" cy="20320"/>
          </a:xfrm>
          <a:prstGeom prst="trapezoid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" name="Trapezoid 114"/>
          <p:cNvSpPr/>
          <p:nvPr/>
        </p:nvSpPr>
        <p:spPr>
          <a:xfrm rot="5397262">
            <a:off x="605790" y="727710"/>
            <a:ext cx="20320" cy="20320"/>
          </a:xfrm>
          <a:prstGeom prst="trapezoid">
            <a:avLst>
              <a:gd name="adj" fmla="val 50000"/>
            </a:avLst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" name="Trapezoid 115"/>
          <p:cNvSpPr/>
          <p:nvPr/>
        </p:nvSpPr>
        <p:spPr>
          <a:xfrm rot="5397262">
            <a:off x="605790" y="833120"/>
            <a:ext cx="20320" cy="20320"/>
          </a:xfrm>
          <a:prstGeom prst="trapezoid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Trapezoid 116"/>
          <p:cNvSpPr/>
          <p:nvPr/>
        </p:nvSpPr>
        <p:spPr>
          <a:xfrm rot="5397262">
            <a:off x="605790" y="833120"/>
            <a:ext cx="20320" cy="20320"/>
          </a:xfrm>
          <a:prstGeom prst="trapezoid">
            <a:avLst>
              <a:gd name="adj" fmla="val 50000"/>
            </a:avLst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