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66" r:id="rId3"/>
    <p:sldId id="270" r:id="rId4"/>
    <p:sldId id="258" r:id="rId5"/>
    <p:sldId id="259" r:id="rId6"/>
    <p:sldId id="268" r:id="rId7"/>
    <p:sldId id="265" r:id="rId8"/>
    <p:sldId id="264" r:id="rId9"/>
    <p:sldId id="267" r:id="rId10"/>
    <p:sldId id="261" r:id="rId11"/>
    <p:sldId id="269"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1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FFEDD-316F-9746-A646-5D47E772E697}" type="datetimeFigureOut">
              <a:rPr lang="en-US" smtClean="0"/>
              <a:t>4/1/14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91512-5314-4249-8B20-F090D56A0564}" type="slidenum">
              <a:rPr lang="en-US" smtClean="0"/>
              <a:t>‹#›</a:t>
            </a:fld>
            <a:endParaRPr lang="en-US"/>
          </a:p>
        </p:txBody>
      </p:sp>
    </p:spTree>
    <p:extLst>
      <p:ext uri="{BB962C8B-B14F-4D97-AF65-F5344CB8AC3E}">
        <p14:creationId xmlns:p14="http://schemas.microsoft.com/office/powerpoint/2010/main" val="726398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2</a:t>
            </a:fld>
            <a:endParaRPr lang="en-US"/>
          </a:p>
        </p:txBody>
      </p:sp>
    </p:spTree>
    <p:extLst>
      <p:ext uri="{BB962C8B-B14F-4D97-AF65-F5344CB8AC3E}">
        <p14:creationId xmlns:p14="http://schemas.microsoft.com/office/powerpoint/2010/main" val="396454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STEVEN</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11</a:t>
            </a:fld>
            <a:endParaRPr lang="en-US"/>
          </a:p>
        </p:txBody>
      </p:sp>
    </p:spTree>
    <p:extLst>
      <p:ext uri="{BB962C8B-B14F-4D97-AF65-F5344CB8AC3E}">
        <p14:creationId xmlns:p14="http://schemas.microsoft.com/office/powerpoint/2010/main" val="131773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STEVEN</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12</a:t>
            </a:fld>
            <a:endParaRPr lang="en-US"/>
          </a:p>
        </p:txBody>
      </p:sp>
    </p:spTree>
    <p:extLst>
      <p:ext uri="{BB962C8B-B14F-4D97-AF65-F5344CB8AC3E}">
        <p14:creationId xmlns:p14="http://schemas.microsoft.com/office/powerpoint/2010/main" val="135577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3</a:t>
            </a:fld>
            <a:endParaRPr lang="en-US"/>
          </a:p>
        </p:txBody>
      </p:sp>
    </p:spTree>
    <p:extLst>
      <p:ext uri="{BB962C8B-B14F-4D97-AF65-F5344CB8AC3E}">
        <p14:creationId xmlns:p14="http://schemas.microsoft.com/office/powerpoint/2010/main" val="426605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DENNEY</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4</a:t>
            </a:fld>
            <a:endParaRPr lang="en-US"/>
          </a:p>
        </p:txBody>
      </p:sp>
    </p:spTree>
    <p:extLst>
      <p:ext uri="{BB962C8B-B14F-4D97-AF65-F5344CB8AC3E}">
        <p14:creationId xmlns:p14="http://schemas.microsoft.com/office/powerpoint/2010/main" val="198697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LEO</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5</a:t>
            </a:fld>
            <a:endParaRPr lang="en-US"/>
          </a:p>
        </p:txBody>
      </p:sp>
    </p:spTree>
    <p:extLst>
      <p:ext uri="{BB962C8B-B14F-4D97-AF65-F5344CB8AC3E}">
        <p14:creationId xmlns:p14="http://schemas.microsoft.com/office/powerpoint/2010/main" val="4084220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DENNEY</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6</a:t>
            </a:fld>
            <a:endParaRPr lang="en-US"/>
          </a:p>
        </p:txBody>
      </p:sp>
    </p:spTree>
    <p:extLst>
      <p:ext uri="{BB962C8B-B14F-4D97-AF65-F5344CB8AC3E}">
        <p14:creationId xmlns:p14="http://schemas.microsoft.com/office/powerpoint/2010/main" val="303477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LEO</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7</a:t>
            </a:fld>
            <a:endParaRPr lang="en-US"/>
          </a:p>
        </p:txBody>
      </p:sp>
    </p:spTree>
    <p:extLst>
      <p:ext uri="{BB962C8B-B14F-4D97-AF65-F5344CB8AC3E}">
        <p14:creationId xmlns:p14="http://schemas.microsoft.com/office/powerpoint/2010/main" val="176118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8</a:t>
            </a:fld>
            <a:endParaRPr lang="en-US"/>
          </a:p>
        </p:txBody>
      </p:sp>
    </p:spTree>
    <p:extLst>
      <p:ext uri="{BB962C8B-B14F-4D97-AF65-F5344CB8AC3E}">
        <p14:creationId xmlns:p14="http://schemas.microsoft.com/office/powerpoint/2010/main" val="21447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CHARLIE</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9</a:t>
            </a:fld>
            <a:endParaRPr lang="en-US"/>
          </a:p>
        </p:txBody>
      </p:sp>
    </p:spTree>
    <p:extLst>
      <p:ext uri="{BB962C8B-B14F-4D97-AF65-F5344CB8AC3E}">
        <p14:creationId xmlns:p14="http://schemas.microsoft.com/office/powerpoint/2010/main" val="407310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CHARLIE</a:t>
            </a:r>
            <a:endParaRPr lang="en-US" dirty="0"/>
          </a:p>
        </p:txBody>
      </p:sp>
      <p:sp>
        <p:nvSpPr>
          <p:cNvPr id="4" name="Slide Number Placeholder 3"/>
          <p:cNvSpPr>
            <a:spLocks noGrp="1"/>
          </p:cNvSpPr>
          <p:nvPr>
            <p:ph type="sldNum" sz="quarter" idx="10"/>
          </p:nvPr>
        </p:nvSpPr>
        <p:spPr/>
        <p:txBody>
          <a:bodyPr/>
          <a:lstStyle/>
          <a:p>
            <a:fld id="{BB891512-5314-4249-8B20-F090D56A0564}" type="slidenum">
              <a:rPr lang="en-US" smtClean="0"/>
              <a:t>10</a:t>
            </a:fld>
            <a:endParaRPr lang="en-US"/>
          </a:p>
        </p:txBody>
      </p:sp>
    </p:spTree>
    <p:extLst>
      <p:ext uri="{BB962C8B-B14F-4D97-AF65-F5344CB8AC3E}">
        <p14:creationId xmlns:p14="http://schemas.microsoft.com/office/powerpoint/2010/main" val="273446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4/1/14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4/1/14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4/1/14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4/1/14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4/1/14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4/1/14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4/1/14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4/1/14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4/1/14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4/1/14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4/1/14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4/1/14</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73795" y="4921954"/>
            <a:ext cx="5637010" cy="882119"/>
          </a:xfrm>
        </p:spPr>
        <p:txBody>
          <a:bodyPr/>
          <a:lstStyle/>
          <a:p>
            <a:pPr algn="ctr"/>
            <a:r>
              <a:rPr lang="en-US" dirty="0" smtClean="0"/>
              <a:t>Charlie Baker, Denney Burkholder, Nathan </a:t>
            </a:r>
            <a:r>
              <a:rPr lang="en-US" dirty="0" err="1" smtClean="0"/>
              <a:t>Plotts</a:t>
            </a:r>
            <a:r>
              <a:rPr lang="en-US" dirty="0" smtClean="0"/>
              <a:t>, Leonardo Reyes, Steven Whaley</a:t>
            </a:r>
            <a:endParaRPr lang="en-US" dirty="0"/>
          </a:p>
        </p:txBody>
      </p:sp>
      <p:sp>
        <p:nvSpPr>
          <p:cNvPr id="3" name="Title 2"/>
          <p:cNvSpPr>
            <a:spLocks noGrp="1"/>
          </p:cNvSpPr>
          <p:nvPr>
            <p:ph type="ctrTitle"/>
          </p:nvPr>
        </p:nvSpPr>
        <p:spPr>
          <a:xfrm>
            <a:off x="634529" y="3136885"/>
            <a:ext cx="7900252" cy="1793167"/>
          </a:xfrm>
        </p:spPr>
        <p:txBody>
          <a:bodyPr/>
          <a:lstStyle/>
          <a:p>
            <a:pPr marL="182880" indent="0" algn="ctr">
              <a:buNone/>
            </a:pPr>
            <a:r>
              <a:rPr lang="en-US" dirty="0" smtClean="0"/>
              <a:t>Stolen Object Tracker</a:t>
            </a:r>
            <a:endParaRPr lang="en-US" dirty="0"/>
          </a:p>
        </p:txBody>
      </p:sp>
    </p:spTree>
    <p:extLst>
      <p:ext uri="{BB962C8B-B14F-4D97-AF65-F5344CB8AC3E}">
        <p14:creationId xmlns:p14="http://schemas.microsoft.com/office/powerpoint/2010/main" val="331109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59" y="321729"/>
            <a:ext cx="7699442" cy="1143000"/>
          </a:xfrm>
        </p:spPr>
        <p:txBody>
          <a:bodyPr/>
          <a:lstStyle/>
          <a:p>
            <a:pPr marL="0" indent="0" algn="l">
              <a:buNone/>
            </a:pPr>
            <a:r>
              <a:rPr lang="en-US" dirty="0" smtClean="0"/>
              <a:t>Currently Known Issues</a:t>
            </a:r>
            <a:endParaRPr lang="en-US" dirty="0"/>
          </a:p>
        </p:txBody>
      </p:sp>
      <p:sp>
        <p:nvSpPr>
          <p:cNvPr id="3" name="Content Placeholder 2"/>
          <p:cNvSpPr>
            <a:spLocks noGrp="1"/>
          </p:cNvSpPr>
          <p:nvPr>
            <p:ph sz="quarter" idx="13"/>
          </p:nvPr>
        </p:nvSpPr>
        <p:spPr>
          <a:xfrm>
            <a:off x="822660" y="1924540"/>
            <a:ext cx="6615344" cy="3797730"/>
          </a:xfrm>
        </p:spPr>
        <p:txBody>
          <a:bodyPr/>
          <a:lstStyle/>
          <a:p>
            <a:r>
              <a:rPr lang="en-US" sz="2600" dirty="0" smtClean="0"/>
              <a:t>SQL injection</a:t>
            </a:r>
          </a:p>
          <a:p>
            <a:r>
              <a:rPr lang="en-US" sz="2600" dirty="0" smtClean="0"/>
              <a:t>User session issues</a:t>
            </a:r>
            <a:endParaRPr lang="en-US" sz="2600" dirty="0" smtClean="0"/>
          </a:p>
          <a:p>
            <a:r>
              <a:rPr lang="en-US" sz="2600" dirty="0" smtClean="0"/>
              <a:t>Not handling duplicate account or device </a:t>
            </a:r>
            <a:r>
              <a:rPr lang="en-US" sz="2600" dirty="0" smtClean="0"/>
              <a:t>registration</a:t>
            </a:r>
          </a:p>
          <a:p>
            <a:r>
              <a:rPr lang="en-US" sz="2600" dirty="0" smtClean="0"/>
              <a:t>Unencrypted data</a:t>
            </a:r>
          </a:p>
          <a:p>
            <a:r>
              <a:rPr lang="en-US" sz="2600" dirty="0" smtClean="0"/>
              <a:t>More error checking needed</a:t>
            </a:r>
          </a:p>
          <a:p>
            <a:endParaRPr lang="en-US" dirty="0" smtClean="0"/>
          </a:p>
          <a:p>
            <a:endParaRPr lang="en-US" dirty="0"/>
          </a:p>
        </p:txBody>
      </p:sp>
    </p:spTree>
    <p:extLst>
      <p:ext uri="{BB962C8B-B14F-4D97-AF65-F5344CB8AC3E}">
        <p14:creationId xmlns:p14="http://schemas.microsoft.com/office/powerpoint/2010/main" val="11598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713" y="1584662"/>
            <a:ext cx="7930376" cy="1477327"/>
          </a:xfrm>
          <a:prstGeom prst="rect">
            <a:avLst/>
          </a:prstGeom>
          <a:noFill/>
        </p:spPr>
        <p:txBody>
          <a:bodyPr wrap="none" rtlCol="0">
            <a:spAutoFit/>
          </a:bodyPr>
          <a:lstStyle/>
          <a:p>
            <a:pPr marL="285750" indent="-285750">
              <a:buFont typeface="Arial"/>
              <a:buChar char="•"/>
            </a:pPr>
            <a:r>
              <a:rPr lang="en-US" sz="2400" dirty="0" smtClean="0"/>
              <a:t>Problems with </a:t>
            </a:r>
            <a:r>
              <a:rPr lang="en-US" sz="2400" dirty="0" err="1" smtClean="0"/>
              <a:t>Geogram’s</a:t>
            </a:r>
            <a:r>
              <a:rPr lang="en-US" sz="2400" dirty="0" smtClean="0"/>
              <a:t> motion activation (resolved)</a:t>
            </a:r>
          </a:p>
          <a:p>
            <a:pPr marL="285750" indent="-285750">
              <a:buFont typeface="Arial"/>
              <a:buChar char="•"/>
            </a:pPr>
            <a:r>
              <a:rPr lang="en-US" sz="2400" dirty="0" smtClean="0"/>
              <a:t>Server receiving </a:t>
            </a:r>
            <a:r>
              <a:rPr lang="en-US" sz="2400" dirty="0" err="1" smtClean="0"/>
              <a:t>keylog</a:t>
            </a:r>
            <a:r>
              <a:rPr lang="en-US" sz="2400" dirty="0" smtClean="0"/>
              <a:t> data too fast (resolved</a:t>
            </a:r>
            <a:r>
              <a:rPr lang="en-US" sz="2400" dirty="0" smtClean="0"/>
              <a:t>)</a:t>
            </a:r>
          </a:p>
          <a:p>
            <a:pPr marL="285750" indent="-285750">
              <a:buFont typeface="Arial"/>
              <a:buChar char="•"/>
            </a:pPr>
            <a:r>
              <a:rPr lang="en-US" sz="2400" dirty="0" err="1" smtClean="0"/>
              <a:t>Geogram</a:t>
            </a:r>
            <a:r>
              <a:rPr lang="en-US" sz="2400" dirty="0" smtClean="0"/>
              <a:t> battery wire disconnected (unresolved)</a:t>
            </a:r>
            <a:endParaRPr lang="en-US" sz="2400" dirty="0" smtClean="0"/>
          </a:p>
          <a:p>
            <a:pPr marL="285750" indent="-285750">
              <a:buFont typeface="Arial"/>
              <a:buChar char="•"/>
            </a:pPr>
            <a:endParaRPr lang="en-US" dirty="0"/>
          </a:p>
        </p:txBody>
      </p:sp>
      <p:sp>
        <p:nvSpPr>
          <p:cNvPr id="5" name="Title 1"/>
          <p:cNvSpPr>
            <a:spLocks noGrp="1"/>
          </p:cNvSpPr>
          <p:nvPr>
            <p:ph type="title"/>
          </p:nvPr>
        </p:nvSpPr>
        <p:spPr>
          <a:xfrm>
            <a:off x="958408" y="266639"/>
            <a:ext cx="6512511" cy="1143000"/>
          </a:xfrm>
        </p:spPr>
        <p:txBody>
          <a:bodyPr/>
          <a:lstStyle/>
          <a:p>
            <a:pPr marL="0" indent="0" algn="l">
              <a:buNone/>
            </a:pPr>
            <a:r>
              <a:rPr lang="en-US" dirty="0" smtClean="0"/>
              <a:t>Major Obstacles</a:t>
            </a:r>
            <a:endParaRPr lang="en-US" dirty="0"/>
          </a:p>
        </p:txBody>
      </p:sp>
      <p:pic>
        <p:nvPicPr>
          <p:cNvPr id="6" name="Picture 5" descr="photo.JPG"/>
          <p:cNvPicPr>
            <a:picLocks noChangeAspect="1"/>
          </p:cNvPicPr>
          <p:nvPr/>
        </p:nvPicPr>
        <p:blipFill rotWithShape="1">
          <a:blip r:embed="rId3" cstate="print">
            <a:extLst>
              <a:ext uri="{28A0092B-C50C-407E-A947-70E740481C1C}">
                <a14:useLocalDpi xmlns:a14="http://schemas.microsoft.com/office/drawing/2010/main" val="0"/>
              </a:ext>
            </a:extLst>
          </a:blip>
          <a:srcRect l="41234" t="33595"/>
          <a:stretch/>
        </p:blipFill>
        <p:spPr>
          <a:xfrm>
            <a:off x="2414212" y="3061989"/>
            <a:ext cx="4074855" cy="3453369"/>
          </a:xfrm>
          <a:prstGeom prst="rect">
            <a:avLst/>
          </a:prstGeom>
        </p:spPr>
      </p:pic>
    </p:spTree>
    <p:extLst>
      <p:ext uri="{BB962C8B-B14F-4D97-AF65-F5344CB8AC3E}">
        <p14:creationId xmlns:p14="http://schemas.microsoft.com/office/powerpoint/2010/main" val="2209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04903" y="636083"/>
            <a:ext cx="6512511"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dirty="0" smtClean="0"/>
              <a:t>Future Plans</a:t>
            </a:r>
            <a:endParaRPr lang="en-US" dirty="0"/>
          </a:p>
        </p:txBody>
      </p:sp>
      <p:sp>
        <p:nvSpPr>
          <p:cNvPr id="6" name="TextBox 5"/>
          <p:cNvSpPr txBox="1"/>
          <p:nvPr/>
        </p:nvSpPr>
        <p:spPr>
          <a:xfrm>
            <a:off x="804903" y="2351309"/>
            <a:ext cx="7707634" cy="2246769"/>
          </a:xfrm>
          <a:prstGeom prst="rect">
            <a:avLst/>
          </a:prstGeom>
          <a:noFill/>
        </p:spPr>
        <p:txBody>
          <a:bodyPr wrap="square" rtlCol="0">
            <a:spAutoFit/>
          </a:bodyPr>
          <a:lstStyle/>
          <a:p>
            <a:pPr marL="285750" indent="-285750">
              <a:buFont typeface="Arial"/>
              <a:buChar char="•"/>
            </a:pPr>
            <a:r>
              <a:rPr lang="en-US" sz="2800" dirty="0" smtClean="0"/>
              <a:t>Implement more error checking and error handling to create a more failsafe server</a:t>
            </a:r>
          </a:p>
          <a:p>
            <a:pPr marL="285750" indent="-285750">
              <a:buFont typeface="Arial"/>
              <a:buChar char="•"/>
            </a:pPr>
            <a:r>
              <a:rPr lang="en-US" sz="2800" dirty="0" smtClean="0"/>
              <a:t>Add more commands sent from web </a:t>
            </a:r>
            <a:r>
              <a:rPr lang="en-US" sz="2800" dirty="0" smtClean="0"/>
              <a:t>client</a:t>
            </a:r>
          </a:p>
          <a:p>
            <a:pPr marL="285750" indent="-285750">
              <a:buFont typeface="Arial"/>
              <a:buChar char="•"/>
            </a:pPr>
            <a:r>
              <a:rPr lang="en-US" sz="2800" dirty="0" smtClean="0"/>
              <a:t>Improve web UI</a:t>
            </a:r>
          </a:p>
          <a:p>
            <a:pPr marL="285750" indent="-285750">
              <a:buFont typeface="Arial"/>
              <a:buChar char="•"/>
            </a:pPr>
            <a:r>
              <a:rPr lang="en-US" sz="2800" dirty="0" err="1" smtClean="0"/>
              <a:t>Geolocation</a:t>
            </a:r>
            <a:r>
              <a:rPr lang="en-US" sz="2800" dirty="0" smtClean="0"/>
              <a:t> with IP</a:t>
            </a:r>
            <a:endParaRPr lang="en-US" sz="2800" dirty="0"/>
          </a:p>
        </p:txBody>
      </p:sp>
    </p:spTree>
    <p:extLst>
      <p:ext uri="{BB962C8B-B14F-4D97-AF65-F5344CB8AC3E}">
        <p14:creationId xmlns:p14="http://schemas.microsoft.com/office/powerpoint/2010/main" val="303859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1669"/>
            <a:ext cx="6512511" cy="1143000"/>
          </a:xfrm>
        </p:spPr>
        <p:txBody>
          <a:bodyPr/>
          <a:lstStyle/>
          <a:p>
            <a:pPr marL="0" indent="0" algn="l">
              <a:buNone/>
            </a:pPr>
            <a:r>
              <a:rPr lang="en-US" dirty="0" smtClean="0"/>
              <a:t>Overview</a:t>
            </a:r>
            <a:endParaRPr lang="en-US" dirty="0"/>
          </a:p>
        </p:txBody>
      </p:sp>
      <p:sp>
        <p:nvSpPr>
          <p:cNvPr id="3" name="Content Placeholder 2"/>
          <p:cNvSpPr>
            <a:spLocks noGrp="1"/>
          </p:cNvSpPr>
          <p:nvPr>
            <p:ph sz="quarter" idx="13"/>
          </p:nvPr>
        </p:nvSpPr>
        <p:spPr>
          <a:xfrm>
            <a:off x="1143000" y="1977895"/>
            <a:ext cx="6400800" cy="3854198"/>
          </a:xfrm>
        </p:spPr>
        <p:txBody>
          <a:bodyPr/>
          <a:lstStyle/>
          <a:p>
            <a:r>
              <a:rPr lang="en-US" dirty="0" smtClean="0"/>
              <a:t>Activate</a:t>
            </a:r>
          </a:p>
          <a:p>
            <a:r>
              <a:rPr lang="en-US" dirty="0" smtClean="0"/>
              <a:t>Identify</a:t>
            </a:r>
          </a:p>
          <a:p>
            <a:r>
              <a:rPr lang="en-US" dirty="0" smtClean="0"/>
              <a:t>Locate</a:t>
            </a:r>
          </a:p>
          <a:p>
            <a:r>
              <a:rPr lang="en-US" dirty="0" smtClean="0"/>
              <a:t>Communicate</a:t>
            </a:r>
          </a:p>
          <a:p>
            <a:endParaRPr lang="en-US" dirty="0" smtClean="0"/>
          </a:p>
          <a:p>
            <a:pPr marL="45720" indent="0">
              <a:buNone/>
            </a:pPr>
            <a:r>
              <a:rPr lang="en-US" dirty="0" smtClean="0"/>
              <a:t>A system to track stolen objects and get data that can be used to locate and retrieve the object</a:t>
            </a:r>
            <a:endParaRPr lang="en-US" dirty="0"/>
          </a:p>
        </p:txBody>
      </p:sp>
    </p:spTree>
    <p:extLst>
      <p:ext uri="{BB962C8B-B14F-4D97-AF65-F5344CB8AC3E}">
        <p14:creationId xmlns:p14="http://schemas.microsoft.com/office/powerpoint/2010/main" val="8815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4-01 at 12.22.4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04" y="558270"/>
            <a:ext cx="8881846" cy="5551154"/>
          </a:xfrm>
          <a:prstGeom prst="rect">
            <a:avLst/>
          </a:prstGeom>
        </p:spPr>
      </p:pic>
    </p:spTree>
    <p:extLst>
      <p:ext uri="{BB962C8B-B14F-4D97-AF65-F5344CB8AC3E}">
        <p14:creationId xmlns:p14="http://schemas.microsoft.com/office/powerpoint/2010/main" val="287816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71" y="565406"/>
            <a:ext cx="6512511" cy="1143000"/>
          </a:xfrm>
        </p:spPr>
        <p:txBody>
          <a:bodyPr/>
          <a:lstStyle/>
          <a:p>
            <a:pPr marL="0" indent="0" algn="l">
              <a:buNone/>
            </a:pPr>
            <a:r>
              <a:rPr lang="en-US" dirty="0" smtClean="0"/>
              <a:t>Cycle Intent</a:t>
            </a:r>
            <a:endParaRPr lang="en-US" dirty="0"/>
          </a:p>
        </p:txBody>
      </p:sp>
      <p:sp>
        <p:nvSpPr>
          <p:cNvPr id="4" name="TextBox 3"/>
          <p:cNvSpPr txBox="1"/>
          <p:nvPr/>
        </p:nvSpPr>
        <p:spPr>
          <a:xfrm>
            <a:off x="777831" y="2373887"/>
            <a:ext cx="7588682" cy="1754327"/>
          </a:xfrm>
          <a:prstGeom prst="rect">
            <a:avLst/>
          </a:prstGeom>
          <a:noFill/>
        </p:spPr>
        <p:txBody>
          <a:bodyPr wrap="square" rtlCol="0">
            <a:spAutoFit/>
          </a:bodyPr>
          <a:lstStyle/>
          <a:p>
            <a:pPr marL="285750" indent="-285750">
              <a:buFont typeface="Arial"/>
              <a:buChar char="•"/>
            </a:pPr>
            <a:r>
              <a:rPr lang="en-US" dirty="0" smtClean="0"/>
              <a:t>Main focus on internal server communications and displaying of data on web view</a:t>
            </a:r>
          </a:p>
          <a:p>
            <a:endParaRPr lang="en-US" dirty="0" smtClean="0"/>
          </a:p>
          <a:p>
            <a:pPr marL="285750" indent="-285750">
              <a:buFont typeface="Arial"/>
              <a:buChar char="•"/>
            </a:pPr>
            <a:r>
              <a:rPr lang="en-US" dirty="0" smtClean="0"/>
              <a:t>Functions for different queries to the database</a:t>
            </a:r>
          </a:p>
          <a:p>
            <a:pPr marL="285750" indent="-285750">
              <a:buFont typeface="Arial"/>
              <a:buChar char="•"/>
            </a:pPr>
            <a:endParaRPr lang="en-US" dirty="0" smtClean="0"/>
          </a:p>
          <a:p>
            <a:pPr marL="285750" indent="-285750">
              <a:buFont typeface="Arial"/>
              <a:buChar char="•"/>
            </a:pPr>
            <a:r>
              <a:rPr lang="en-US" dirty="0" smtClean="0"/>
              <a:t>No major updates to Windows Service</a:t>
            </a:r>
            <a:endParaRPr lang="en-US" dirty="0"/>
          </a:p>
        </p:txBody>
      </p:sp>
    </p:spTree>
    <p:extLst>
      <p:ext uri="{BB962C8B-B14F-4D97-AF65-F5344CB8AC3E}">
        <p14:creationId xmlns:p14="http://schemas.microsoft.com/office/powerpoint/2010/main" val="161848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17" y="4372168"/>
            <a:ext cx="7401983" cy="1143000"/>
          </a:xfrm>
        </p:spPr>
        <p:txBody>
          <a:bodyPr/>
          <a:lstStyle/>
          <a:p>
            <a:r>
              <a:rPr lang="en-US" dirty="0" smtClean="0"/>
              <a:t>New Features</a:t>
            </a:r>
            <a:endParaRPr lang="en-US" dirty="0"/>
          </a:p>
        </p:txBody>
      </p:sp>
      <p:sp>
        <p:nvSpPr>
          <p:cNvPr id="3" name="Content Placeholder 2"/>
          <p:cNvSpPr>
            <a:spLocks noGrp="1"/>
          </p:cNvSpPr>
          <p:nvPr>
            <p:ph sz="quarter" idx="13"/>
          </p:nvPr>
        </p:nvSpPr>
        <p:spPr/>
        <p:txBody>
          <a:bodyPr/>
          <a:lstStyle/>
          <a:p>
            <a:r>
              <a:rPr lang="en-US" dirty="0" smtClean="0"/>
              <a:t>Adding new devices to the account</a:t>
            </a:r>
          </a:p>
          <a:p>
            <a:r>
              <a:rPr lang="en-US" dirty="0" smtClean="0"/>
              <a:t>Displaying device information based on user session</a:t>
            </a:r>
          </a:p>
          <a:p>
            <a:pPr lvl="1"/>
            <a:r>
              <a:rPr lang="en-US" dirty="0" err="1" smtClean="0"/>
              <a:t>Traceroutes</a:t>
            </a:r>
            <a:endParaRPr lang="en-US" dirty="0" smtClean="0"/>
          </a:p>
          <a:p>
            <a:pPr lvl="1"/>
            <a:r>
              <a:rPr lang="en-US" dirty="0" err="1" smtClean="0"/>
              <a:t>Keylogs</a:t>
            </a:r>
            <a:endParaRPr lang="en-US" dirty="0" smtClean="0"/>
          </a:p>
          <a:p>
            <a:r>
              <a:rPr lang="en-US" dirty="0" err="1" smtClean="0"/>
              <a:t>GeogramOne</a:t>
            </a:r>
            <a:r>
              <a:rPr lang="en-US" dirty="0" smtClean="0"/>
              <a:t> sleeps and wakes on motion</a:t>
            </a:r>
          </a:p>
          <a:p>
            <a:pPr lvl="1"/>
            <a:r>
              <a:rPr lang="en-US" dirty="0" smtClean="0"/>
              <a:t>Alerts server of the event and begins tracking</a:t>
            </a:r>
          </a:p>
          <a:p>
            <a:pPr marL="45720" indent="0">
              <a:buNone/>
            </a:pPr>
            <a:endParaRPr lang="en-US" dirty="0" smtClean="0"/>
          </a:p>
        </p:txBody>
      </p:sp>
    </p:spTree>
    <p:extLst>
      <p:ext uri="{BB962C8B-B14F-4D97-AF65-F5344CB8AC3E}">
        <p14:creationId xmlns:p14="http://schemas.microsoft.com/office/powerpoint/2010/main" val="102529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60" y="375867"/>
            <a:ext cx="4072767" cy="1143000"/>
          </a:xfrm>
        </p:spPr>
        <p:txBody>
          <a:bodyPr/>
          <a:lstStyle/>
          <a:p>
            <a:pPr marL="0" indent="0">
              <a:buNone/>
            </a:pPr>
            <a:r>
              <a:rPr lang="en-US" dirty="0" smtClean="0"/>
              <a:t>User Stories</a:t>
            </a:r>
            <a:endParaRPr lang="en-US" dirty="0"/>
          </a:p>
        </p:txBody>
      </p:sp>
      <p:sp>
        <p:nvSpPr>
          <p:cNvPr id="3" name="Content Placeholder 2"/>
          <p:cNvSpPr>
            <a:spLocks noGrp="1"/>
          </p:cNvSpPr>
          <p:nvPr>
            <p:ph sz="quarter" idx="13"/>
          </p:nvPr>
        </p:nvSpPr>
        <p:spPr>
          <a:xfrm>
            <a:off x="983972" y="1833376"/>
            <a:ext cx="6400800" cy="3474720"/>
          </a:xfrm>
        </p:spPr>
        <p:txBody>
          <a:bodyPr>
            <a:normAutofit lnSpcReduction="10000"/>
          </a:bodyPr>
          <a:lstStyle/>
          <a:p>
            <a:pPr marL="45720" indent="0">
              <a:buNone/>
            </a:pPr>
            <a:r>
              <a:rPr lang="en-US" dirty="0" smtClean="0"/>
              <a:t>Completed</a:t>
            </a:r>
          </a:p>
          <a:p>
            <a:pPr lvl="1"/>
            <a:r>
              <a:rPr lang="en-US" dirty="0" smtClean="0"/>
              <a:t>User Account Creation</a:t>
            </a:r>
          </a:p>
          <a:p>
            <a:pPr lvl="1"/>
            <a:r>
              <a:rPr lang="en-US" dirty="0" smtClean="0"/>
              <a:t>User new device registration</a:t>
            </a:r>
          </a:p>
          <a:p>
            <a:pPr lvl="1"/>
            <a:r>
              <a:rPr lang="en-US" dirty="0" smtClean="0"/>
              <a:t>User views device list</a:t>
            </a:r>
          </a:p>
          <a:p>
            <a:pPr lvl="1"/>
            <a:r>
              <a:rPr lang="en-US" dirty="0" smtClean="0"/>
              <a:t>User views device data</a:t>
            </a:r>
          </a:p>
          <a:p>
            <a:pPr marL="45720" indent="0">
              <a:buNone/>
            </a:pPr>
            <a:r>
              <a:rPr lang="en-US" dirty="0" smtClean="0"/>
              <a:t>Adversarial</a:t>
            </a:r>
            <a:endParaRPr lang="en-US" dirty="0" smtClean="0"/>
          </a:p>
          <a:p>
            <a:pPr lvl="1"/>
            <a:r>
              <a:rPr lang="en-US" dirty="0" smtClean="0"/>
              <a:t>User reports stolen device (activates device tracking)</a:t>
            </a:r>
          </a:p>
          <a:p>
            <a:pPr lvl="1"/>
            <a:r>
              <a:rPr lang="en-US" dirty="0" err="1" smtClean="0"/>
              <a:t>Geogram</a:t>
            </a:r>
            <a:r>
              <a:rPr lang="en-US" dirty="0" smtClean="0"/>
              <a:t> automatically detects when stolen</a:t>
            </a:r>
            <a:endParaRPr lang="en-US" dirty="0"/>
          </a:p>
        </p:txBody>
      </p:sp>
    </p:spTree>
    <p:extLst>
      <p:ext uri="{BB962C8B-B14F-4D97-AF65-F5344CB8AC3E}">
        <p14:creationId xmlns:p14="http://schemas.microsoft.com/office/powerpoint/2010/main" val="232317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360"/>
            <a:ext cx="6512511" cy="1143000"/>
          </a:xfrm>
        </p:spPr>
        <p:txBody>
          <a:bodyPr/>
          <a:lstStyle/>
          <a:p>
            <a:pPr marL="0" indent="0" algn="l">
              <a:buNone/>
            </a:pPr>
            <a:r>
              <a:rPr lang="en-US" dirty="0" smtClean="0"/>
              <a:t>Server</a:t>
            </a:r>
            <a:endParaRPr lang="en-US" dirty="0"/>
          </a:p>
        </p:txBody>
      </p:sp>
      <p:sp>
        <p:nvSpPr>
          <p:cNvPr id="3" name="Content Placeholder 2"/>
          <p:cNvSpPr>
            <a:spLocks noGrp="1"/>
          </p:cNvSpPr>
          <p:nvPr>
            <p:ph sz="quarter" idx="13"/>
          </p:nvPr>
        </p:nvSpPr>
        <p:spPr>
          <a:xfrm>
            <a:off x="1143000" y="2100430"/>
            <a:ext cx="6400800" cy="3474720"/>
          </a:xfrm>
        </p:spPr>
        <p:txBody>
          <a:bodyPr/>
          <a:lstStyle/>
          <a:p>
            <a:r>
              <a:rPr lang="en-US" dirty="0" smtClean="0"/>
              <a:t>Implemented more functionality to the server’s internal communication</a:t>
            </a:r>
          </a:p>
          <a:p>
            <a:r>
              <a:rPr lang="en-US" dirty="0" smtClean="0"/>
              <a:t>Database functions needed in-order to update and insert new information into database </a:t>
            </a:r>
          </a:p>
          <a:p>
            <a:r>
              <a:rPr lang="en-US" dirty="0" smtClean="0"/>
              <a:t>Retrieving device data based on users’ session</a:t>
            </a:r>
            <a:endParaRPr lang="en-US" dirty="0"/>
          </a:p>
        </p:txBody>
      </p:sp>
    </p:spTree>
    <p:extLst>
      <p:ext uri="{BB962C8B-B14F-4D97-AF65-F5344CB8AC3E}">
        <p14:creationId xmlns:p14="http://schemas.microsoft.com/office/powerpoint/2010/main" val="377725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41" y="253077"/>
            <a:ext cx="6512511" cy="1143000"/>
          </a:xfrm>
        </p:spPr>
        <p:txBody>
          <a:bodyPr/>
          <a:lstStyle/>
          <a:p>
            <a:pPr marL="0" indent="0" algn="l">
              <a:buNone/>
            </a:pPr>
            <a:r>
              <a:rPr lang="en-US" dirty="0" smtClean="0"/>
              <a:t>Device Hub</a:t>
            </a:r>
            <a:endParaRPr lang="en-US" dirty="0"/>
          </a:p>
        </p:txBody>
      </p:sp>
      <p:sp>
        <p:nvSpPr>
          <p:cNvPr id="3" name="Content Placeholder 2"/>
          <p:cNvSpPr>
            <a:spLocks noGrp="1"/>
          </p:cNvSpPr>
          <p:nvPr>
            <p:ph sz="quarter" idx="13"/>
          </p:nvPr>
        </p:nvSpPr>
        <p:spPr>
          <a:xfrm>
            <a:off x="1287200" y="1605427"/>
            <a:ext cx="6638285" cy="4706455"/>
          </a:xfrm>
        </p:spPr>
        <p:txBody>
          <a:bodyPr>
            <a:normAutofit/>
          </a:bodyPr>
          <a:lstStyle/>
          <a:p>
            <a:r>
              <a:rPr lang="en-US" dirty="0" smtClean="0"/>
              <a:t>Laptop “checks-in” with the server to see if the device has been reported stolen. If the stolen flag is set, the server sends commands to the laptop to retrieve data and start monitoring</a:t>
            </a:r>
          </a:p>
          <a:p>
            <a:r>
              <a:rPr lang="en-US" dirty="0" smtClean="0"/>
              <a:t>GPS device send coordinates to the server, the server parses the phone number and coordinates to store on database and push to the web socket</a:t>
            </a:r>
          </a:p>
          <a:p>
            <a:r>
              <a:rPr lang="en-US" dirty="0" smtClean="0"/>
              <a:t>Send commands to devices using the device IDs (</a:t>
            </a:r>
            <a:r>
              <a:rPr lang="en-US" dirty="0" err="1" smtClean="0"/>
              <a:t>Geogram</a:t>
            </a:r>
            <a:r>
              <a:rPr lang="en-US" dirty="0" smtClean="0"/>
              <a:t>: phone number	Laptop: MAC Address)</a:t>
            </a:r>
            <a:endParaRPr lang="en-US" dirty="0"/>
          </a:p>
        </p:txBody>
      </p:sp>
    </p:spTree>
    <p:extLst>
      <p:ext uri="{BB962C8B-B14F-4D97-AF65-F5344CB8AC3E}">
        <p14:creationId xmlns:p14="http://schemas.microsoft.com/office/powerpoint/2010/main" val="146421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750" y="298764"/>
            <a:ext cx="6512511" cy="1143000"/>
          </a:xfrm>
        </p:spPr>
        <p:txBody>
          <a:bodyPr/>
          <a:lstStyle/>
          <a:p>
            <a:pPr>
              <a:buNone/>
            </a:pPr>
            <a:r>
              <a:rPr lang="en-US" dirty="0" smtClean="0"/>
              <a:t>Windows Service</a:t>
            </a:r>
            <a:endParaRPr lang="en-US" dirty="0"/>
          </a:p>
        </p:txBody>
      </p:sp>
      <p:sp>
        <p:nvSpPr>
          <p:cNvPr id="3" name="Content Placeholder 2"/>
          <p:cNvSpPr>
            <a:spLocks noGrp="1"/>
          </p:cNvSpPr>
          <p:nvPr>
            <p:ph sz="quarter" idx="13"/>
          </p:nvPr>
        </p:nvSpPr>
        <p:spPr>
          <a:xfrm>
            <a:off x="1143000" y="2207929"/>
            <a:ext cx="6400800" cy="3474720"/>
          </a:xfrm>
        </p:spPr>
        <p:txBody>
          <a:bodyPr>
            <a:normAutofit/>
          </a:bodyPr>
          <a:lstStyle/>
          <a:p>
            <a:r>
              <a:rPr lang="en-US" sz="2600" dirty="0" smtClean="0"/>
              <a:t>Identifier and Stolen status stored in registry</a:t>
            </a:r>
          </a:p>
          <a:p>
            <a:r>
              <a:rPr lang="en-US" sz="2600" dirty="0" smtClean="0"/>
              <a:t>Reconnect to key-logger mid execution</a:t>
            </a:r>
          </a:p>
          <a:p>
            <a:r>
              <a:rPr lang="en-US" sz="2600" dirty="0" smtClean="0"/>
              <a:t>Other minor improvements</a:t>
            </a:r>
            <a:endParaRPr lang="en-US" sz="2600" dirty="0"/>
          </a:p>
        </p:txBody>
      </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173</TotalTime>
  <Words>360</Words>
  <Application>Microsoft Macintosh PowerPoint</Application>
  <PresentationFormat>On-screen Show (4:3)</PresentationFormat>
  <Paragraphs>80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Stolen Object Tracker</vt:lpstr>
      <vt:lpstr>Overview</vt:lpstr>
      <vt:lpstr>PowerPoint Presentation</vt:lpstr>
      <vt:lpstr>Cycle Intent</vt:lpstr>
      <vt:lpstr>New Features</vt:lpstr>
      <vt:lpstr>User Stories</vt:lpstr>
      <vt:lpstr>Server</vt:lpstr>
      <vt:lpstr>Device Hub</vt:lpstr>
      <vt:lpstr>Windows Service</vt:lpstr>
      <vt:lpstr>Currently Known Issues</vt:lpstr>
      <vt:lpstr>Major Obstacles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Stolen Object Tracker</dc:title>
  <dc:creator>Leo</dc:creator>
  <cp:lastModifiedBy>Steven Whaley</cp:lastModifiedBy>
  <cp:revision>18</cp:revision>
  <dcterms:created xsi:type="dcterms:W3CDTF">2014-04-01T01:22:50Z</dcterms:created>
  <dcterms:modified xsi:type="dcterms:W3CDTF">2014-04-01T05:50:02Z</dcterms:modified>
</cp:coreProperties>
</file>