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3"/>
  </p:handout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6" r:id="rId9"/>
    <p:sldId id="262" r:id="rId10"/>
    <p:sldId id="267" r:id="rId11"/>
    <p:sldId id="268" r:id="rId12"/>
    <p:sldId id="269" r:id="rId13"/>
    <p:sldId id="276" r:id="rId14"/>
    <p:sldId id="264" r:id="rId15"/>
    <p:sldId id="265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9717AC9-D35B-412A-A9B5-CFFAD55A1314}">
          <p14:sldIdLst>
            <p14:sldId id="256"/>
            <p14:sldId id="257"/>
            <p14:sldId id="263"/>
            <p14:sldId id="258"/>
            <p14:sldId id="259"/>
            <p14:sldId id="260"/>
            <p14:sldId id="261"/>
            <p14:sldId id="266"/>
            <p14:sldId id="262"/>
            <p14:sldId id="267"/>
            <p14:sldId id="268"/>
            <p14:sldId id="269"/>
            <p14:sldId id="276"/>
            <p14:sldId id="264"/>
            <p14:sldId id="265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9450" autoAdjust="0"/>
  </p:normalViewPr>
  <p:slideViewPr>
    <p:cSldViewPr>
      <p:cViewPr varScale="1">
        <p:scale>
          <a:sx n="139" d="100"/>
          <a:sy n="139" d="100"/>
        </p:scale>
        <p:origin x="-8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58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0C0828-B253-42FE-9F49-496433B3A40C}" type="doc">
      <dgm:prSet loTypeId="urn:microsoft.com/office/officeart/2005/8/layout/hierarchy4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09943A49-686F-4F77-A63A-4AAF02164453}">
      <dgm:prSet phldrT="[文字]"/>
      <dgm:spPr/>
      <dgm:t>
        <a:bodyPr/>
        <a:lstStyle/>
        <a:p>
          <a:r>
            <a:rPr lang="en-US" altLang="zh-TW" smtClean="0"/>
            <a:t>core</a:t>
          </a:r>
          <a:endParaRPr lang="zh-TW" altLang="en-US" dirty="0"/>
        </a:p>
      </dgm:t>
    </dgm:pt>
    <dgm:pt modelId="{56A8A419-5983-4A24-991A-706078A10556}" type="parTrans" cxnId="{2F9DE092-B3CE-44A7-A16F-A639010E2407}">
      <dgm:prSet/>
      <dgm:spPr/>
      <dgm:t>
        <a:bodyPr/>
        <a:lstStyle/>
        <a:p>
          <a:endParaRPr lang="zh-TW" altLang="en-US"/>
        </a:p>
      </dgm:t>
    </dgm:pt>
    <dgm:pt modelId="{5E6920EE-6879-4627-B29C-7ABE6A9186B3}" type="sibTrans" cxnId="{2F9DE092-B3CE-44A7-A16F-A639010E2407}">
      <dgm:prSet/>
      <dgm:spPr/>
      <dgm:t>
        <a:bodyPr/>
        <a:lstStyle/>
        <a:p>
          <a:endParaRPr lang="zh-TW" altLang="en-US"/>
        </a:p>
      </dgm:t>
    </dgm:pt>
    <dgm:pt modelId="{C40CC9BE-A571-4B1C-91A3-E0F2E1063574}">
      <dgm:prSet phldrT="[文字]"/>
      <dgm:spPr/>
      <dgm:t>
        <a:bodyPr/>
        <a:lstStyle/>
        <a:p>
          <a:r>
            <a:rPr lang="en-US" altLang="zh-TW" dirty="0" smtClean="0"/>
            <a:t>modules</a:t>
          </a:r>
          <a:endParaRPr lang="zh-TW" altLang="en-US" dirty="0"/>
        </a:p>
      </dgm:t>
    </dgm:pt>
    <dgm:pt modelId="{DBBE5A63-538D-4320-AF27-50FF7BC8095E}" type="sibTrans" cxnId="{19196FAB-A987-4475-9C3D-6D1097BB5946}">
      <dgm:prSet/>
      <dgm:spPr/>
      <dgm:t>
        <a:bodyPr/>
        <a:lstStyle/>
        <a:p>
          <a:endParaRPr lang="zh-TW" altLang="en-US"/>
        </a:p>
      </dgm:t>
    </dgm:pt>
    <dgm:pt modelId="{591A54DF-5AB1-478E-A1D2-EF1A1019086D}" type="parTrans" cxnId="{19196FAB-A987-4475-9C3D-6D1097BB5946}">
      <dgm:prSet/>
      <dgm:spPr/>
      <dgm:t>
        <a:bodyPr/>
        <a:lstStyle/>
        <a:p>
          <a:endParaRPr lang="zh-TW" altLang="en-US"/>
        </a:p>
      </dgm:t>
    </dgm:pt>
    <dgm:pt modelId="{AC4ABDA5-231E-48D9-9BBE-D46B0911F084}">
      <dgm:prSet phldrT="[文字]"/>
      <dgm:spPr/>
      <dgm:t>
        <a:bodyPr/>
        <a:lstStyle/>
        <a:p>
          <a:r>
            <a:rPr lang="en-US" altLang="zh-TW" dirty="0" smtClean="0"/>
            <a:t>components</a:t>
          </a:r>
          <a:endParaRPr lang="zh-TW" altLang="en-US" dirty="0"/>
        </a:p>
      </dgm:t>
    </dgm:pt>
    <dgm:pt modelId="{FDA51D09-306A-464C-8594-87A55837335D}" type="sibTrans" cxnId="{A388FF82-675D-4355-90F0-9AAB4BF35B44}">
      <dgm:prSet/>
      <dgm:spPr/>
      <dgm:t>
        <a:bodyPr/>
        <a:lstStyle/>
        <a:p>
          <a:endParaRPr lang="zh-TW" altLang="en-US"/>
        </a:p>
      </dgm:t>
    </dgm:pt>
    <dgm:pt modelId="{201CA5FB-DF19-4111-8F68-E378F2281D5F}" type="parTrans" cxnId="{A388FF82-675D-4355-90F0-9AAB4BF35B44}">
      <dgm:prSet/>
      <dgm:spPr/>
      <dgm:t>
        <a:bodyPr/>
        <a:lstStyle/>
        <a:p>
          <a:endParaRPr lang="zh-TW" altLang="en-US"/>
        </a:p>
      </dgm:t>
    </dgm:pt>
    <dgm:pt modelId="{8944BF7D-8D58-4866-8712-13F09F46D09A}" type="pres">
      <dgm:prSet presAssocID="{460C0828-B253-42FE-9F49-496433B3A40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7FE3E5B-7CDB-4535-96F4-F7C8A5DF92B6}" type="pres">
      <dgm:prSet presAssocID="{09943A49-686F-4F77-A63A-4AAF02164453}" presName="vertOne" presStyleCnt="0"/>
      <dgm:spPr/>
    </dgm:pt>
    <dgm:pt modelId="{44D30E1C-68FC-4C16-9671-76A3BDAB1A9D}" type="pres">
      <dgm:prSet presAssocID="{09943A49-686F-4F77-A63A-4AAF02164453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E10872E-C7E1-44AA-9EF5-E5952246FF67}" type="pres">
      <dgm:prSet presAssocID="{09943A49-686F-4F77-A63A-4AAF02164453}" presName="parTransOne" presStyleCnt="0"/>
      <dgm:spPr/>
    </dgm:pt>
    <dgm:pt modelId="{6A710DED-E666-40AD-827E-3E3DB9E19F46}" type="pres">
      <dgm:prSet presAssocID="{09943A49-686F-4F77-A63A-4AAF02164453}" presName="horzOne" presStyleCnt="0"/>
      <dgm:spPr/>
    </dgm:pt>
    <dgm:pt modelId="{36750C7E-5415-4F6D-8C78-F4DD49605E9D}" type="pres">
      <dgm:prSet presAssocID="{AC4ABDA5-231E-48D9-9BBE-D46B0911F084}" presName="vertTwo" presStyleCnt="0"/>
      <dgm:spPr/>
    </dgm:pt>
    <dgm:pt modelId="{13542BD4-2900-43CB-974F-5B6B128CFA86}" type="pres">
      <dgm:prSet presAssocID="{AC4ABDA5-231E-48D9-9BBE-D46B0911F084}" presName="txTwo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927E860-1879-4421-AFD9-A4B669BCEFCE}" type="pres">
      <dgm:prSet presAssocID="{AC4ABDA5-231E-48D9-9BBE-D46B0911F084}" presName="horzTwo" presStyleCnt="0"/>
      <dgm:spPr/>
    </dgm:pt>
    <dgm:pt modelId="{A0504AEB-B8DB-4873-9CD9-EEECD0F48C1D}" type="pres">
      <dgm:prSet presAssocID="{FDA51D09-306A-464C-8594-87A55837335D}" presName="sibSpaceTwo" presStyleCnt="0"/>
      <dgm:spPr/>
    </dgm:pt>
    <dgm:pt modelId="{B5C8551C-DF89-47E8-9304-9B171A51F9E1}" type="pres">
      <dgm:prSet presAssocID="{C40CC9BE-A571-4B1C-91A3-E0F2E1063574}" presName="vertTwo" presStyleCnt="0"/>
      <dgm:spPr/>
    </dgm:pt>
    <dgm:pt modelId="{F142C619-129C-4420-8609-43DA1EE27752}" type="pres">
      <dgm:prSet presAssocID="{C40CC9BE-A571-4B1C-91A3-E0F2E1063574}" presName="txTwo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F728CA5-E3E1-4900-95AE-CB13CDFFC370}" type="pres">
      <dgm:prSet presAssocID="{C40CC9BE-A571-4B1C-91A3-E0F2E1063574}" presName="horzTwo" presStyleCnt="0"/>
      <dgm:spPr/>
    </dgm:pt>
  </dgm:ptLst>
  <dgm:cxnLst>
    <dgm:cxn modelId="{A388FF82-675D-4355-90F0-9AAB4BF35B44}" srcId="{09943A49-686F-4F77-A63A-4AAF02164453}" destId="{AC4ABDA5-231E-48D9-9BBE-D46B0911F084}" srcOrd="0" destOrd="0" parTransId="{201CA5FB-DF19-4111-8F68-E378F2281D5F}" sibTransId="{FDA51D09-306A-464C-8594-87A55837335D}"/>
    <dgm:cxn modelId="{2F9DE092-B3CE-44A7-A16F-A639010E2407}" srcId="{460C0828-B253-42FE-9F49-496433B3A40C}" destId="{09943A49-686F-4F77-A63A-4AAF02164453}" srcOrd="0" destOrd="0" parTransId="{56A8A419-5983-4A24-991A-706078A10556}" sibTransId="{5E6920EE-6879-4627-B29C-7ABE6A9186B3}"/>
    <dgm:cxn modelId="{212A82A4-4610-4916-8C41-04D1FD4DB77F}" type="presOf" srcId="{09943A49-686F-4F77-A63A-4AAF02164453}" destId="{44D30E1C-68FC-4C16-9671-76A3BDAB1A9D}" srcOrd="0" destOrd="0" presId="urn:microsoft.com/office/officeart/2005/8/layout/hierarchy4"/>
    <dgm:cxn modelId="{6E22DD06-39ED-4A97-8788-A551EE056D56}" type="presOf" srcId="{460C0828-B253-42FE-9F49-496433B3A40C}" destId="{8944BF7D-8D58-4866-8712-13F09F46D09A}" srcOrd="0" destOrd="0" presId="urn:microsoft.com/office/officeart/2005/8/layout/hierarchy4"/>
    <dgm:cxn modelId="{19196FAB-A987-4475-9C3D-6D1097BB5946}" srcId="{09943A49-686F-4F77-A63A-4AAF02164453}" destId="{C40CC9BE-A571-4B1C-91A3-E0F2E1063574}" srcOrd="1" destOrd="0" parTransId="{591A54DF-5AB1-478E-A1D2-EF1A1019086D}" sibTransId="{DBBE5A63-538D-4320-AF27-50FF7BC8095E}"/>
    <dgm:cxn modelId="{EA883937-6AAF-458D-A68E-AE7A847AFF36}" type="presOf" srcId="{C40CC9BE-A571-4B1C-91A3-E0F2E1063574}" destId="{F142C619-129C-4420-8609-43DA1EE27752}" srcOrd="0" destOrd="0" presId="urn:microsoft.com/office/officeart/2005/8/layout/hierarchy4"/>
    <dgm:cxn modelId="{5401AB11-2AB3-4DAA-9DAF-69DCED24C016}" type="presOf" srcId="{AC4ABDA5-231E-48D9-9BBE-D46B0911F084}" destId="{13542BD4-2900-43CB-974F-5B6B128CFA86}" srcOrd="0" destOrd="0" presId="urn:microsoft.com/office/officeart/2005/8/layout/hierarchy4"/>
    <dgm:cxn modelId="{799480A4-B7E9-4C18-A9D2-BCBB04B9CEA7}" type="presParOf" srcId="{8944BF7D-8D58-4866-8712-13F09F46D09A}" destId="{87FE3E5B-7CDB-4535-96F4-F7C8A5DF92B6}" srcOrd="0" destOrd="0" presId="urn:microsoft.com/office/officeart/2005/8/layout/hierarchy4"/>
    <dgm:cxn modelId="{453962E5-4FFD-4082-86DD-610223645360}" type="presParOf" srcId="{87FE3E5B-7CDB-4535-96F4-F7C8A5DF92B6}" destId="{44D30E1C-68FC-4C16-9671-76A3BDAB1A9D}" srcOrd="0" destOrd="0" presId="urn:microsoft.com/office/officeart/2005/8/layout/hierarchy4"/>
    <dgm:cxn modelId="{3F9F2C68-3371-42A9-93B3-D95A64B297E5}" type="presParOf" srcId="{87FE3E5B-7CDB-4535-96F4-F7C8A5DF92B6}" destId="{EE10872E-C7E1-44AA-9EF5-E5952246FF67}" srcOrd="1" destOrd="0" presId="urn:microsoft.com/office/officeart/2005/8/layout/hierarchy4"/>
    <dgm:cxn modelId="{4C895FBB-FCBC-48C2-8FD3-03CCF1F48FB7}" type="presParOf" srcId="{87FE3E5B-7CDB-4535-96F4-F7C8A5DF92B6}" destId="{6A710DED-E666-40AD-827E-3E3DB9E19F46}" srcOrd="2" destOrd="0" presId="urn:microsoft.com/office/officeart/2005/8/layout/hierarchy4"/>
    <dgm:cxn modelId="{68DF7D22-31CF-46BA-9639-B8244686F347}" type="presParOf" srcId="{6A710DED-E666-40AD-827E-3E3DB9E19F46}" destId="{36750C7E-5415-4F6D-8C78-F4DD49605E9D}" srcOrd="0" destOrd="0" presId="urn:microsoft.com/office/officeart/2005/8/layout/hierarchy4"/>
    <dgm:cxn modelId="{FE50B89B-8F50-420E-A660-B539A8F0500C}" type="presParOf" srcId="{36750C7E-5415-4F6D-8C78-F4DD49605E9D}" destId="{13542BD4-2900-43CB-974F-5B6B128CFA86}" srcOrd="0" destOrd="0" presId="urn:microsoft.com/office/officeart/2005/8/layout/hierarchy4"/>
    <dgm:cxn modelId="{18DDFBD9-9C24-46B7-94BB-9B42BF78D643}" type="presParOf" srcId="{36750C7E-5415-4F6D-8C78-F4DD49605E9D}" destId="{E927E860-1879-4421-AFD9-A4B669BCEFCE}" srcOrd="1" destOrd="0" presId="urn:microsoft.com/office/officeart/2005/8/layout/hierarchy4"/>
    <dgm:cxn modelId="{325306DE-B6B8-47CF-B090-B4EC9C962302}" type="presParOf" srcId="{6A710DED-E666-40AD-827E-3E3DB9E19F46}" destId="{A0504AEB-B8DB-4873-9CD9-EEECD0F48C1D}" srcOrd="1" destOrd="0" presId="urn:microsoft.com/office/officeart/2005/8/layout/hierarchy4"/>
    <dgm:cxn modelId="{BAC24547-0A2F-4D3A-A113-4D130DE218F3}" type="presParOf" srcId="{6A710DED-E666-40AD-827E-3E3DB9E19F46}" destId="{B5C8551C-DF89-47E8-9304-9B171A51F9E1}" srcOrd="2" destOrd="0" presId="urn:microsoft.com/office/officeart/2005/8/layout/hierarchy4"/>
    <dgm:cxn modelId="{C018FB21-D168-4436-A9C6-F557B7176DC0}" type="presParOf" srcId="{B5C8551C-DF89-47E8-9304-9B171A51F9E1}" destId="{F142C619-129C-4420-8609-43DA1EE27752}" srcOrd="0" destOrd="0" presId="urn:microsoft.com/office/officeart/2005/8/layout/hierarchy4"/>
    <dgm:cxn modelId="{8A471893-4747-4322-A725-AE058C1626E8}" type="presParOf" srcId="{B5C8551C-DF89-47E8-9304-9B171A51F9E1}" destId="{2F728CA5-E3E1-4900-95AE-CB13CDFFC37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58FAB3-280B-4F35-BBCE-75406C9815F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777B8554-10E5-4BE3-9217-3E05901C2614}">
      <dgm:prSet phldrT="[文字]"/>
      <dgm:spPr/>
      <dgm:t>
        <a:bodyPr/>
        <a:lstStyle/>
        <a:p>
          <a:r>
            <a:rPr lang="en-US" altLang="zh-TW" dirty="0" smtClean="0"/>
            <a:t>Root</a:t>
          </a:r>
          <a:endParaRPr lang="zh-TW" altLang="en-US" dirty="0"/>
        </a:p>
      </dgm:t>
    </dgm:pt>
    <dgm:pt modelId="{72EB171A-FFAD-4D4C-BF09-3C7C8CBFD824}" type="parTrans" cxnId="{9D035CD7-C318-4E93-8641-78995842CFB4}">
      <dgm:prSet/>
      <dgm:spPr/>
      <dgm:t>
        <a:bodyPr/>
        <a:lstStyle/>
        <a:p>
          <a:endParaRPr lang="zh-TW" altLang="en-US"/>
        </a:p>
      </dgm:t>
    </dgm:pt>
    <dgm:pt modelId="{443C514D-25EC-4E4E-9F1F-34B08435BD4D}" type="sibTrans" cxnId="{9D035CD7-C318-4E93-8641-78995842CFB4}">
      <dgm:prSet/>
      <dgm:spPr/>
      <dgm:t>
        <a:bodyPr/>
        <a:lstStyle/>
        <a:p>
          <a:endParaRPr lang="zh-TW" altLang="en-US"/>
        </a:p>
      </dgm:t>
    </dgm:pt>
    <dgm:pt modelId="{79700C4F-FA98-4445-91C1-89A98E1BF8B9}">
      <dgm:prSet phldrT="[文字]"/>
      <dgm:spPr/>
      <dgm:t>
        <a:bodyPr/>
        <a:lstStyle/>
        <a:p>
          <a:r>
            <a:rPr lang="en-US" altLang="zh-TW" dirty="0" smtClean="0"/>
            <a:t>core</a:t>
          </a:r>
          <a:endParaRPr lang="zh-TW" altLang="en-US" dirty="0"/>
        </a:p>
      </dgm:t>
    </dgm:pt>
    <dgm:pt modelId="{0EBD0AEC-E237-4C26-831A-E7D9EE907393}" type="parTrans" cxnId="{F94E07CA-AFB3-4C6F-95B2-42AF49AD64F0}">
      <dgm:prSet/>
      <dgm:spPr/>
      <dgm:t>
        <a:bodyPr/>
        <a:lstStyle/>
        <a:p>
          <a:endParaRPr lang="zh-TW" altLang="en-US"/>
        </a:p>
      </dgm:t>
    </dgm:pt>
    <dgm:pt modelId="{C5027B5D-4472-43FF-B761-F7A3A50064C2}" type="sibTrans" cxnId="{F94E07CA-AFB3-4C6F-95B2-42AF49AD64F0}">
      <dgm:prSet/>
      <dgm:spPr/>
      <dgm:t>
        <a:bodyPr/>
        <a:lstStyle/>
        <a:p>
          <a:endParaRPr lang="zh-TW" altLang="en-US"/>
        </a:p>
      </dgm:t>
    </dgm:pt>
    <dgm:pt modelId="{A4730D93-7A78-48C4-A44E-5F0B15C2551B}">
      <dgm:prSet phldrT="[文字]"/>
      <dgm:spPr/>
      <dgm:t>
        <a:bodyPr/>
        <a:lstStyle/>
        <a:p>
          <a:r>
            <a:rPr lang="en-US" altLang="zh-TW" dirty="0" smtClean="0"/>
            <a:t>components</a:t>
          </a:r>
          <a:endParaRPr lang="zh-TW" altLang="en-US" dirty="0"/>
        </a:p>
      </dgm:t>
    </dgm:pt>
    <dgm:pt modelId="{6799592A-378B-42FB-AA5C-C90205D2D302}" type="parTrans" cxnId="{D473B979-61BB-40D5-8B92-8E0342119CD4}">
      <dgm:prSet/>
      <dgm:spPr/>
      <dgm:t>
        <a:bodyPr/>
        <a:lstStyle/>
        <a:p>
          <a:endParaRPr lang="zh-TW" altLang="en-US"/>
        </a:p>
      </dgm:t>
    </dgm:pt>
    <dgm:pt modelId="{18EB09E4-3428-4A04-90EA-0C9071265A57}" type="sibTrans" cxnId="{D473B979-61BB-40D5-8B92-8E0342119CD4}">
      <dgm:prSet/>
      <dgm:spPr/>
      <dgm:t>
        <a:bodyPr/>
        <a:lstStyle/>
        <a:p>
          <a:endParaRPr lang="zh-TW" altLang="en-US"/>
        </a:p>
      </dgm:t>
    </dgm:pt>
    <dgm:pt modelId="{5FEED5CD-7756-4C28-ADF0-A01F658FA6A4}">
      <dgm:prSet phldrT="[文字]"/>
      <dgm:spPr/>
      <dgm:t>
        <a:bodyPr/>
        <a:lstStyle/>
        <a:p>
          <a:r>
            <a:rPr lang="en-US" altLang="zh-TW" dirty="0" smtClean="0"/>
            <a:t>modules</a:t>
          </a:r>
          <a:endParaRPr lang="zh-TW" altLang="en-US" dirty="0"/>
        </a:p>
      </dgm:t>
    </dgm:pt>
    <dgm:pt modelId="{BA436C69-9607-455B-B20C-59391BEE0A5B}" type="parTrans" cxnId="{C144C9B6-661E-4818-AD2E-1CBD27E89A0C}">
      <dgm:prSet/>
      <dgm:spPr/>
      <dgm:t>
        <a:bodyPr/>
        <a:lstStyle/>
        <a:p>
          <a:endParaRPr lang="zh-TW" altLang="en-US"/>
        </a:p>
      </dgm:t>
    </dgm:pt>
    <dgm:pt modelId="{48196313-EE93-41E1-BB32-600F92C93693}" type="sibTrans" cxnId="{C144C9B6-661E-4818-AD2E-1CBD27E89A0C}">
      <dgm:prSet/>
      <dgm:spPr/>
      <dgm:t>
        <a:bodyPr/>
        <a:lstStyle/>
        <a:p>
          <a:endParaRPr lang="zh-TW" altLang="en-US"/>
        </a:p>
      </dgm:t>
    </dgm:pt>
    <dgm:pt modelId="{C6793F6F-5B68-4F46-9103-21BF67EAB7C4}">
      <dgm:prSet phldrT="[文字]"/>
      <dgm:spPr/>
      <dgm:t>
        <a:bodyPr/>
        <a:lstStyle/>
        <a:p>
          <a:r>
            <a:rPr lang="en-US" altLang="en-US" dirty="0" err="1" smtClean="0"/>
            <a:t>alt_lnop</a:t>
          </a:r>
          <a:endParaRPr lang="zh-TW" altLang="en-US" dirty="0"/>
        </a:p>
      </dgm:t>
    </dgm:pt>
    <dgm:pt modelId="{E6FCFED9-D09A-4ACA-BC87-1B6EFE1E2D4C}" type="parTrans" cxnId="{9A94DA90-4073-43A5-91AB-82A87583851C}">
      <dgm:prSet/>
      <dgm:spPr/>
      <dgm:t>
        <a:bodyPr/>
        <a:lstStyle/>
        <a:p>
          <a:endParaRPr lang="zh-TW" altLang="en-US"/>
        </a:p>
      </dgm:t>
    </dgm:pt>
    <dgm:pt modelId="{5A671BA4-62C5-486C-8D40-15F0C0344625}" type="sibTrans" cxnId="{9A94DA90-4073-43A5-91AB-82A87583851C}">
      <dgm:prSet/>
      <dgm:spPr/>
      <dgm:t>
        <a:bodyPr/>
        <a:lstStyle/>
        <a:p>
          <a:endParaRPr lang="zh-TW" altLang="en-US"/>
        </a:p>
      </dgm:t>
    </dgm:pt>
    <dgm:pt modelId="{1C3D3297-9FD8-4FB5-A379-EA38D15AEDDF}">
      <dgm:prSet phldrT="[文字]"/>
      <dgm:spPr/>
      <dgm:t>
        <a:bodyPr/>
        <a:lstStyle/>
        <a:p>
          <a:r>
            <a:rPr lang="en-US" altLang="en-US" dirty="0" err="1" smtClean="0"/>
            <a:t>bn_sirb</a:t>
          </a:r>
          <a:endParaRPr lang="zh-TW" altLang="en-US" dirty="0"/>
        </a:p>
      </dgm:t>
    </dgm:pt>
    <dgm:pt modelId="{2D443F78-455C-4EB5-9381-F3CA469A4B71}" type="parTrans" cxnId="{7FA0ACD7-CF9A-4F8E-9F15-AEF3253C7711}">
      <dgm:prSet/>
      <dgm:spPr/>
      <dgm:t>
        <a:bodyPr/>
        <a:lstStyle/>
        <a:p>
          <a:endParaRPr lang="zh-TW" altLang="en-US"/>
        </a:p>
      </dgm:t>
    </dgm:pt>
    <dgm:pt modelId="{40ED8648-680F-4C5F-9811-3ED419795626}" type="sibTrans" cxnId="{7FA0ACD7-CF9A-4F8E-9F15-AEF3253C7711}">
      <dgm:prSet/>
      <dgm:spPr/>
      <dgm:t>
        <a:bodyPr/>
        <a:lstStyle/>
        <a:p>
          <a:endParaRPr lang="zh-TW" altLang="en-US"/>
        </a:p>
      </dgm:t>
    </dgm:pt>
    <dgm:pt modelId="{E4E7A584-7EDD-416B-A313-4A5196B0F3B2}">
      <dgm:prSet phldrT="[文字]"/>
      <dgm:spPr/>
      <dgm:t>
        <a:bodyPr/>
        <a:lstStyle/>
        <a:p>
          <a:r>
            <a:rPr lang="en-US" altLang="en-US" dirty="0" err="1" smtClean="0"/>
            <a:t>cd_lnlx</a:t>
          </a:r>
          <a:endParaRPr lang="zh-TW" altLang="en-US" dirty="0"/>
        </a:p>
      </dgm:t>
    </dgm:pt>
    <dgm:pt modelId="{3C0BED1E-248E-41C7-B9E2-484382F17DA6}" type="parTrans" cxnId="{FC40A727-DA6D-48C9-A886-C4EFA7D9BDA1}">
      <dgm:prSet/>
      <dgm:spPr/>
      <dgm:t>
        <a:bodyPr/>
        <a:lstStyle/>
        <a:p>
          <a:endParaRPr lang="zh-TW" altLang="en-US"/>
        </a:p>
      </dgm:t>
    </dgm:pt>
    <dgm:pt modelId="{B782A214-8147-442A-B042-CF5000F549A9}" type="sibTrans" cxnId="{FC40A727-DA6D-48C9-A886-C4EFA7D9BDA1}">
      <dgm:prSet/>
      <dgm:spPr/>
      <dgm:t>
        <a:bodyPr/>
        <a:lstStyle/>
        <a:p>
          <a:endParaRPr lang="zh-TW" altLang="en-US"/>
        </a:p>
      </dgm:t>
    </dgm:pt>
    <dgm:pt modelId="{68313FCC-BF18-4A4B-A644-9899B3BC19C2}">
      <dgm:prSet phldrT="[文字]"/>
      <dgm:spPr/>
      <dgm:t>
        <a:bodyPr/>
        <a:lstStyle/>
        <a:p>
          <a:r>
            <a:rPr lang="en-US" altLang="zh-TW" dirty="0" smtClean="0"/>
            <a:t>…</a:t>
          </a:r>
          <a:endParaRPr lang="zh-TW" altLang="en-US" dirty="0"/>
        </a:p>
      </dgm:t>
    </dgm:pt>
    <dgm:pt modelId="{B65DD54C-1264-4FE4-B4BA-E534BCB070DF}" type="parTrans" cxnId="{1DEDEC30-7ACE-4C23-B128-1F16D7B94E67}">
      <dgm:prSet/>
      <dgm:spPr/>
      <dgm:t>
        <a:bodyPr/>
        <a:lstStyle/>
        <a:p>
          <a:endParaRPr lang="zh-TW" altLang="en-US"/>
        </a:p>
      </dgm:t>
    </dgm:pt>
    <dgm:pt modelId="{AF0532FF-D85A-4AAF-821E-2859D63279A9}" type="sibTrans" cxnId="{1DEDEC30-7ACE-4C23-B128-1F16D7B94E67}">
      <dgm:prSet/>
      <dgm:spPr/>
      <dgm:t>
        <a:bodyPr/>
        <a:lstStyle/>
        <a:p>
          <a:endParaRPr lang="zh-TW" altLang="en-US"/>
        </a:p>
      </dgm:t>
    </dgm:pt>
    <dgm:pt modelId="{9C546E6D-7C36-4F4A-8918-C723EEEB0EC9}">
      <dgm:prSet phldrT="[文字]"/>
      <dgm:spPr/>
      <dgm:t>
        <a:bodyPr/>
        <a:lstStyle/>
        <a:p>
          <a:r>
            <a:rPr lang="en-US" altLang="en-US" dirty="0" err="1" smtClean="0"/>
            <a:t>cl_opsm</a:t>
          </a:r>
          <a:endParaRPr lang="zh-TW" altLang="en-US" dirty="0"/>
        </a:p>
      </dgm:t>
    </dgm:pt>
    <dgm:pt modelId="{A3A6A4DD-9EC0-4E4B-913B-2E5431CE66E4}" type="parTrans" cxnId="{4D1DD042-6995-43AF-848A-119B34920FDD}">
      <dgm:prSet/>
      <dgm:spPr/>
      <dgm:t>
        <a:bodyPr/>
        <a:lstStyle/>
        <a:p>
          <a:endParaRPr lang="zh-TW" altLang="en-US"/>
        </a:p>
      </dgm:t>
    </dgm:pt>
    <dgm:pt modelId="{DBF26E74-DC0E-4A52-9B68-772732D9704C}" type="sibTrans" cxnId="{4D1DD042-6995-43AF-848A-119B34920FDD}">
      <dgm:prSet/>
      <dgm:spPr/>
      <dgm:t>
        <a:bodyPr/>
        <a:lstStyle/>
        <a:p>
          <a:endParaRPr lang="zh-TW" altLang="en-US"/>
        </a:p>
      </dgm:t>
    </dgm:pt>
    <dgm:pt modelId="{8E4DA023-67A2-4391-9203-44692AB7D487}">
      <dgm:prSet phldrT="[文字]"/>
      <dgm:spPr/>
      <dgm:t>
        <a:bodyPr/>
        <a:lstStyle/>
        <a:p>
          <a:r>
            <a:rPr lang="en-US" altLang="en-US" dirty="0" err="1" smtClean="0"/>
            <a:t>bt_gpmr</a:t>
          </a:r>
          <a:endParaRPr lang="zh-TW" altLang="en-US" dirty="0"/>
        </a:p>
      </dgm:t>
    </dgm:pt>
    <dgm:pt modelId="{1A3A2660-B1DC-41F2-8EE5-28B9E9748645}" type="parTrans" cxnId="{FE41227E-AB51-47F6-AD0C-3FE71BFD0E2E}">
      <dgm:prSet/>
      <dgm:spPr/>
      <dgm:t>
        <a:bodyPr/>
        <a:lstStyle/>
        <a:p>
          <a:endParaRPr lang="zh-TW" altLang="en-US"/>
        </a:p>
      </dgm:t>
    </dgm:pt>
    <dgm:pt modelId="{05B392C5-F137-4F35-B307-33267549874B}" type="sibTrans" cxnId="{FE41227E-AB51-47F6-AD0C-3FE71BFD0E2E}">
      <dgm:prSet/>
      <dgm:spPr/>
      <dgm:t>
        <a:bodyPr/>
        <a:lstStyle/>
        <a:p>
          <a:endParaRPr lang="zh-TW" altLang="en-US"/>
        </a:p>
      </dgm:t>
    </dgm:pt>
    <dgm:pt modelId="{01F098DE-53A4-4675-9FBA-1D35BF867650}">
      <dgm:prSet phldrT="[文字]"/>
      <dgm:spPr/>
      <dgm:t>
        <a:bodyPr/>
        <a:lstStyle/>
        <a:p>
          <a:r>
            <a:rPr lang="en-US" altLang="en-US" smtClean="0"/>
            <a:t>cy-ln</a:t>
          </a:r>
          <a:endParaRPr lang="zh-TW" altLang="en-US" dirty="0"/>
        </a:p>
      </dgm:t>
    </dgm:pt>
    <dgm:pt modelId="{F11CE7D9-49FA-49D6-93B9-DCCDC0C3303D}" type="parTrans" cxnId="{8475424C-4FA4-48F1-AC1B-565F6EBB1126}">
      <dgm:prSet/>
      <dgm:spPr/>
      <dgm:t>
        <a:bodyPr/>
        <a:lstStyle/>
        <a:p>
          <a:endParaRPr lang="zh-TW" altLang="en-US"/>
        </a:p>
      </dgm:t>
    </dgm:pt>
    <dgm:pt modelId="{B7A235D1-E286-417C-A269-083BE5BD21C4}" type="sibTrans" cxnId="{8475424C-4FA4-48F1-AC1B-565F6EBB1126}">
      <dgm:prSet/>
      <dgm:spPr/>
      <dgm:t>
        <a:bodyPr/>
        <a:lstStyle/>
        <a:p>
          <a:endParaRPr lang="zh-TW" altLang="en-US"/>
        </a:p>
      </dgm:t>
    </dgm:pt>
    <dgm:pt modelId="{8548CFB2-B2F0-4342-B28D-3D3FC04BBE0D}">
      <dgm:prSet phldrT="[文字]"/>
      <dgm:spPr/>
      <dgm:t>
        <a:bodyPr/>
        <a:lstStyle/>
        <a:p>
          <a:r>
            <a:rPr lang="en-US" altLang="zh-TW" dirty="0" smtClean="0"/>
            <a:t>…</a:t>
          </a:r>
          <a:endParaRPr lang="zh-TW" altLang="en-US" dirty="0"/>
        </a:p>
      </dgm:t>
    </dgm:pt>
    <dgm:pt modelId="{B6E6B21B-B49A-4273-85C2-BF9E22E31273}" type="parTrans" cxnId="{1EAEDB3A-F50C-40EF-A91E-A8DE0C86213E}">
      <dgm:prSet/>
      <dgm:spPr/>
      <dgm:t>
        <a:bodyPr/>
        <a:lstStyle/>
        <a:p>
          <a:endParaRPr lang="zh-TW" altLang="en-US"/>
        </a:p>
      </dgm:t>
    </dgm:pt>
    <dgm:pt modelId="{4D4C4F10-C4C7-4ED3-8E5E-9FB504C3D2D8}" type="sibTrans" cxnId="{1EAEDB3A-F50C-40EF-A91E-A8DE0C86213E}">
      <dgm:prSet/>
      <dgm:spPr/>
      <dgm:t>
        <a:bodyPr/>
        <a:lstStyle/>
        <a:p>
          <a:endParaRPr lang="zh-TW" altLang="en-US"/>
        </a:p>
      </dgm:t>
    </dgm:pt>
    <dgm:pt modelId="{2C76008E-EFDE-4109-A92F-FCE4C55CF12A}" type="pres">
      <dgm:prSet presAssocID="{3958FAB3-280B-4F35-BBCE-75406C9815F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0930C95-AF76-45DE-9CA6-D722641FC8F3}" type="pres">
      <dgm:prSet presAssocID="{777B8554-10E5-4BE3-9217-3E05901C2614}" presName="root1" presStyleCnt="0"/>
      <dgm:spPr/>
    </dgm:pt>
    <dgm:pt modelId="{35807D7F-8C0E-49EA-A3E8-F07FF591FCB7}" type="pres">
      <dgm:prSet presAssocID="{777B8554-10E5-4BE3-9217-3E05901C2614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F693311-EFF6-43E7-A360-FCB3D52E3431}" type="pres">
      <dgm:prSet presAssocID="{777B8554-10E5-4BE3-9217-3E05901C2614}" presName="level2hierChild" presStyleCnt="0"/>
      <dgm:spPr/>
    </dgm:pt>
    <dgm:pt modelId="{D1D46AB5-4DD8-4C8D-9D8B-904D76C1AE3F}" type="pres">
      <dgm:prSet presAssocID="{0EBD0AEC-E237-4C26-831A-E7D9EE907393}" presName="conn2-1" presStyleLbl="parChTrans1D2" presStyleIdx="0" presStyleCnt="3"/>
      <dgm:spPr/>
      <dgm:t>
        <a:bodyPr/>
        <a:lstStyle/>
        <a:p>
          <a:endParaRPr lang="zh-TW" altLang="en-US"/>
        </a:p>
      </dgm:t>
    </dgm:pt>
    <dgm:pt modelId="{0BB532A4-AA5B-4EE7-B4CD-13C2A6EB198A}" type="pres">
      <dgm:prSet presAssocID="{0EBD0AEC-E237-4C26-831A-E7D9EE907393}" presName="connTx" presStyleLbl="parChTrans1D2" presStyleIdx="0" presStyleCnt="3"/>
      <dgm:spPr/>
      <dgm:t>
        <a:bodyPr/>
        <a:lstStyle/>
        <a:p>
          <a:endParaRPr lang="zh-TW" altLang="en-US"/>
        </a:p>
      </dgm:t>
    </dgm:pt>
    <dgm:pt modelId="{B9513EAE-D1F9-4745-9DAB-7A937ED8A402}" type="pres">
      <dgm:prSet presAssocID="{79700C4F-FA98-4445-91C1-89A98E1BF8B9}" presName="root2" presStyleCnt="0"/>
      <dgm:spPr/>
    </dgm:pt>
    <dgm:pt modelId="{CB2EC531-7E0E-4FC2-9101-4BB942CC6C1E}" type="pres">
      <dgm:prSet presAssocID="{79700C4F-FA98-4445-91C1-89A98E1BF8B9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BC0214C-C4DA-487B-98E6-5973A8447998}" type="pres">
      <dgm:prSet presAssocID="{79700C4F-FA98-4445-91C1-89A98E1BF8B9}" presName="level3hierChild" presStyleCnt="0"/>
      <dgm:spPr/>
    </dgm:pt>
    <dgm:pt modelId="{EC0AAA31-4F3D-4C9E-8D21-2175EC31C1BC}" type="pres">
      <dgm:prSet presAssocID="{6799592A-378B-42FB-AA5C-C90205D2D302}" presName="conn2-1" presStyleLbl="parChTrans1D2" presStyleIdx="1" presStyleCnt="3"/>
      <dgm:spPr/>
      <dgm:t>
        <a:bodyPr/>
        <a:lstStyle/>
        <a:p>
          <a:endParaRPr lang="zh-TW" altLang="en-US"/>
        </a:p>
      </dgm:t>
    </dgm:pt>
    <dgm:pt modelId="{252325D9-F859-4C59-B819-4B87465B505A}" type="pres">
      <dgm:prSet presAssocID="{6799592A-378B-42FB-AA5C-C90205D2D302}" presName="connTx" presStyleLbl="parChTrans1D2" presStyleIdx="1" presStyleCnt="3"/>
      <dgm:spPr/>
      <dgm:t>
        <a:bodyPr/>
        <a:lstStyle/>
        <a:p>
          <a:endParaRPr lang="zh-TW" altLang="en-US"/>
        </a:p>
      </dgm:t>
    </dgm:pt>
    <dgm:pt modelId="{F7D130DB-DF3E-4941-A14C-EA989562DC67}" type="pres">
      <dgm:prSet presAssocID="{A4730D93-7A78-48C4-A44E-5F0B15C2551B}" presName="root2" presStyleCnt="0"/>
      <dgm:spPr/>
    </dgm:pt>
    <dgm:pt modelId="{72BC0285-F87B-4398-B89F-07A88C9D59D5}" type="pres">
      <dgm:prSet presAssocID="{A4730D93-7A78-48C4-A44E-5F0B15C2551B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3A46597-7074-4564-96E9-9E63DFC1A40C}" type="pres">
      <dgm:prSet presAssocID="{A4730D93-7A78-48C4-A44E-5F0B15C2551B}" presName="level3hierChild" presStyleCnt="0"/>
      <dgm:spPr/>
    </dgm:pt>
    <dgm:pt modelId="{61222443-A80D-489B-AEDF-2A0CE4E07F87}" type="pres">
      <dgm:prSet presAssocID="{E6FCFED9-D09A-4ACA-BC87-1B6EFE1E2D4C}" presName="conn2-1" presStyleLbl="parChTrans1D3" presStyleIdx="0" presStyleCnt="8"/>
      <dgm:spPr/>
      <dgm:t>
        <a:bodyPr/>
        <a:lstStyle/>
        <a:p>
          <a:endParaRPr lang="zh-TW" altLang="en-US"/>
        </a:p>
      </dgm:t>
    </dgm:pt>
    <dgm:pt modelId="{881A5BDC-C7B1-4D59-92EE-4D6CE0F9E1E1}" type="pres">
      <dgm:prSet presAssocID="{E6FCFED9-D09A-4ACA-BC87-1B6EFE1E2D4C}" presName="connTx" presStyleLbl="parChTrans1D3" presStyleIdx="0" presStyleCnt="8"/>
      <dgm:spPr/>
      <dgm:t>
        <a:bodyPr/>
        <a:lstStyle/>
        <a:p>
          <a:endParaRPr lang="zh-TW" altLang="en-US"/>
        </a:p>
      </dgm:t>
    </dgm:pt>
    <dgm:pt modelId="{469DA5E3-3BB5-457D-928C-280DF3D159CE}" type="pres">
      <dgm:prSet presAssocID="{C6793F6F-5B68-4F46-9103-21BF67EAB7C4}" presName="root2" presStyleCnt="0"/>
      <dgm:spPr/>
    </dgm:pt>
    <dgm:pt modelId="{C115B097-C035-4817-AFE6-C3CE65F4BF27}" type="pres">
      <dgm:prSet presAssocID="{C6793F6F-5B68-4F46-9103-21BF67EAB7C4}" presName="LevelTwoTextNode" presStyleLbl="node3" presStyleIdx="0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D3DA6C5B-05D0-49B1-9060-85BAB4D745E5}" type="pres">
      <dgm:prSet presAssocID="{C6793F6F-5B68-4F46-9103-21BF67EAB7C4}" presName="level3hierChild" presStyleCnt="0"/>
      <dgm:spPr/>
    </dgm:pt>
    <dgm:pt modelId="{0B574ACD-74EA-4453-B64A-5FDA731BD4F0}" type="pres">
      <dgm:prSet presAssocID="{2D443F78-455C-4EB5-9381-F3CA469A4B71}" presName="conn2-1" presStyleLbl="parChTrans1D3" presStyleIdx="1" presStyleCnt="8"/>
      <dgm:spPr/>
      <dgm:t>
        <a:bodyPr/>
        <a:lstStyle/>
        <a:p>
          <a:endParaRPr lang="zh-TW" altLang="en-US"/>
        </a:p>
      </dgm:t>
    </dgm:pt>
    <dgm:pt modelId="{D9348CB2-5522-453E-B8F1-82C62B346D00}" type="pres">
      <dgm:prSet presAssocID="{2D443F78-455C-4EB5-9381-F3CA469A4B71}" presName="connTx" presStyleLbl="parChTrans1D3" presStyleIdx="1" presStyleCnt="8"/>
      <dgm:spPr/>
      <dgm:t>
        <a:bodyPr/>
        <a:lstStyle/>
        <a:p>
          <a:endParaRPr lang="zh-TW" altLang="en-US"/>
        </a:p>
      </dgm:t>
    </dgm:pt>
    <dgm:pt modelId="{3ACE568F-7C7F-4397-97BD-8B290ED45A48}" type="pres">
      <dgm:prSet presAssocID="{1C3D3297-9FD8-4FB5-A379-EA38D15AEDDF}" presName="root2" presStyleCnt="0"/>
      <dgm:spPr/>
    </dgm:pt>
    <dgm:pt modelId="{F29E9D52-3D7D-49DE-A281-C8E7BFC689E2}" type="pres">
      <dgm:prSet presAssocID="{1C3D3297-9FD8-4FB5-A379-EA38D15AEDDF}" presName="LevelTwoTextNode" presStyleLbl="node3" presStyleIdx="1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6667CA0-8B8F-4FE1-A3E4-F3BEB4874686}" type="pres">
      <dgm:prSet presAssocID="{1C3D3297-9FD8-4FB5-A379-EA38D15AEDDF}" presName="level3hierChild" presStyleCnt="0"/>
      <dgm:spPr/>
    </dgm:pt>
    <dgm:pt modelId="{DAAC889E-2228-4281-A3CC-CAEED54A1999}" type="pres">
      <dgm:prSet presAssocID="{3C0BED1E-248E-41C7-B9E2-484382F17DA6}" presName="conn2-1" presStyleLbl="parChTrans1D3" presStyleIdx="2" presStyleCnt="8"/>
      <dgm:spPr/>
      <dgm:t>
        <a:bodyPr/>
        <a:lstStyle/>
        <a:p>
          <a:endParaRPr lang="zh-TW" altLang="en-US"/>
        </a:p>
      </dgm:t>
    </dgm:pt>
    <dgm:pt modelId="{2C55D6AF-58F3-4453-A91B-4722FD104C8D}" type="pres">
      <dgm:prSet presAssocID="{3C0BED1E-248E-41C7-B9E2-484382F17DA6}" presName="connTx" presStyleLbl="parChTrans1D3" presStyleIdx="2" presStyleCnt="8"/>
      <dgm:spPr/>
      <dgm:t>
        <a:bodyPr/>
        <a:lstStyle/>
        <a:p>
          <a:endParaRPr lang="zh-TW" altLang="en-US"/>
        </a:p>
      </dgm:t>
    </dgm:pt>
    <dgm:pt modelId="{6218E5E3-A3C4-4A52-B843-1D9BBE3BEB78}" type="pres">
      <dgm:prSet presAssocID="{E4E7A584-7EDD-416B-A313-4A5196B0F3B2}" presName="root2" presStyleCnt="0"/>
      <dgm:spPr/>
    </dgm:pt>
    <dgm:pt modelId="{F3CE224C-C99B-47DB-9C5B-B31072FCDCB1}" type="pres">
      <dgm:prSet presAssocID="{E4E7A584-7EDD-416B-A313-4A5196B0F3B2}" presName="LevelTwoTextNode" presStyleLbl="node3" presStyleIdx="2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98F38E6F-4B1C-4791-89D6-FB0727B480F0}" type="pres">
      <dgm:prSet presAssocID="{E4E7A584-7EDD-416B-A313-4A5196B0F3B2}" presName="level3hierChild" presStyleCnt="0"/>
      <dgm:spPr/>
    </dgm:pt>
    <dgm:pt modelId="{3610E195-54D4-4C2E-ACF3-97503272EAF6}" type="pres">
      <dgm:prSet presAssocID="{B65DD54C-1264-4FE4-B4BA-E534BCB070DF}" presName="conn2-1" presStyleLbl="parChTrans1D3" presStyleIdx="3" presStyleCnt="8"/>
      <dgm:spPr/>
      <dgm:t>
        <a:bodyPr/>
        <a:lstStyle/>
        <a:p>
          <a:endParaRPr lang="zh-TW" altLang="en-US"/>
        </a:p>
      </dgm:t>
    </dgm:pt>
    <dgm:pt modelId="{2DE1B29B-F336-4944-BA85-9628B1ADDCB1}" type="pres">
      <dgm:prSet presAssocID="{B65DD54C-1264-4FE4-B4BA-E534BCB070DF}" presName="connTx" presStyleLbl="parChTrans1D3" presStyleIdx="3" presStyleCnt="8"/>
      <dgm:spPr/>
      <dgm:t>
        <a:bodyPr/>
        <a:lstStyle/>
        <a:p>
          <a:endParaRPr lang="zh-TW" altLang="en-US"/>
        </a:p>
      </dgm:t>
    </dgm:pt>
    <dgm:pt modelId="{55538CDA-6A5C-42BE-8355-C0373DB2D6B4}" type="pres">
      <dgm:prSet presAssocID="{68313FCC-BF18-4A4B-A644-9899B3BC19C2}" presName="root2" presStyleCnt="0"/>
      <dgm:spPr/>
    </dgm:pt>
    <dgm:pt modelId="{043CEC68-14CE-4708-9C63-CFEC1D324F20}" type="pres">
      <dgm:prSet presAssocID="{68313FCC-BF18-4A4B-A644-9899B3BC19C2}" presName="LevelTwoTextNode" presStyleLbl="node3" presStyleIdx="3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9433947-7E5C-4CC7-9966-1C21C3DF2786}" type="pres">
      <dgm:prSet presAssocID="{68313FCC-BF18-4A4B-A644-9899B3BC19C2}" presName="level3hierChild" presStyleCnt="0"/>
      <dgm:spPr/>
    </dgm:pt>
    <dgm:pt modelId="{9335A8EF-3214-463D-964B-D9FCBC9E8CD8}" type="pres">
      <dgm:prSet presAssocID="{BA436C69-9607-455B-B20C-59391BEE0A5B}" presName="conn2-1" presStyleLbl="parChTrans1D2" presStyleIdx="2" presStyleCnt="3"/>
      <dgm:spPr/>
      <dgm:t>
        <a:bodyPr/>
        <a:lstStyle/>
        <a:p>
          <a:endParaRPr lang="zh-TW" altLang="en-US"/>
        </a:p>
      </dgm:t>
    </dgm:pt>
    <dgm:pt modelId="{64CCDDE3-7A65-4A31-A2BB-956457FC9990}" type="pres">
      <dgm:prSet presAssocID="{BA436C69-9607-455B-B20C-59391BEE0A5B}" presName="connTx" presStyleLbl="parChTrans1D2" presStyleIdx="2" presStyleCnt="3"/>
      <dgm:spPr/>
      <dgm:t>
        <a:bodyPr/>
        <a:lstStyle/>
        <a:p>
          <a:endParaRPr lang="zh-TW" altLang="en-US"/>
        </a:p>
      </dgm:t>
    </dgm:pt>
    <dgm:pt modelId="{25FCD13D-9483-4C6D-85D3-8824A09F5677}" type="pres">
      <dgm:prSet presAssocID="{5FEED5CD-7756-4C28-ADF0-A01F658FA6A4}" presName="root2" presStyleCnt="0"/>
      <dgm:spPr/>
    </dgm:pt>
    <dgm:pt modelId="{C4F8A86D-2E69-467D-8E91-D1ECF24D3154}" type="pres">
      <dgm:prSet presAssocID="{5FEED5CD-7756-4C28-ADF0-A01F658FA6A4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2915B26-A679-4AE0-9AA1-3350B77E5A02}" type="pres">
      <dgm:prSet presAssocID="{5FEED5CD-7756-4C28-ADF0-A01F658FA6A4}" presName="level3hierChild" presStyleCnt="0"/>
      <dgm:spPr/>
    </dgm:pt>
    <dgm:pt modelId="{93A54623-5D30-47E4-A240-9FBC5ED5B799}" type="pres">
      <dgm:prSet presAssocID="{A3A6A4DD-9EC0-4E4B-913B-2E5431CE66E4}" presName="conn2-1" presStyleLbl="parChTrans1D3" presStyleIdx="4" presStyleCnt="8"/>
      <dgm:spPr/>
      <dgm:t>
        <a:bodyPr/>
        <a:lstStyle/>
        <a:p>
          <a:endParaRPr lang="zh-TW" altLang="en-US"/>
        </a:p>
      </dgm:t>
    </dgm:pt>
    <dgm:pt modelId="{51456788-BB65-4C2F-A27F-5C2241880490}" type="pres">
      <dgm:prSet presAssocID="{A3A6A4DD-9EC0-4E4B-913B-2E5431CE66E4}" presName="connTx" presStyleLbl="parChTrans1D3" presStyleIdx="4" presStyleCnt="8"/>
      <dgm:spPr/>
      <dgm:t>
        <a:bodyPr/>
        <a:lstStyle/>
        <a:p>
          <a:endParaRPr lang="zh-TW" altLang="en-US"/>
        </a:p>
      </dgm:t>
    </dgm:pt>
    <dgm:pt modelId="{741DC346-02D0-4782-9571-664C099B85C6}" type="pres">
      <dgm:prSet presAssocID="{9C546E6D-7C36-4F4A-8918-C723EEEB0EC9}" presName="root2" presStyleCnt="0"/>
      <dgm:spPr/>
    </dgm:pt>
    <dgm:pt modelId="{F701052A-29E1-4CD0-A43B-F34E4553FF9A}" type="pres">
      <dgm:prSet presAssocID="{9C546E6D-7C36-4F4A-8918-C723EEEB0EC9}" presName="LevelTwoTextNode" presStyleLbl="node3" presStyleIdx="4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0E0302F-EC2B-40DD-8F2D-D958645EF706}" type="pres">
      <dgm:prSet presAssocID="{9C546E6D-7C36-4F4A-8918-C723EEEB0EC9}" presName="level3hierChild" presStyleCnt="0"/>
      <dgm:spPr/>
    </dgm:pt>
    <dgm:pt modelId="{84CECD63-6A47-4CD0-95FD-6DE8A3B0AE15}" type="pres">
      <dgm:prSet presAssocID="{1A3A2660-B1DC-41F2-8EE5-28B9E9748645}" presName="conn2-1" presStyleLbl="parChTrans1D3" presStyleIdx="5" presStyleCnt="8"/>
      <dgm:spPr/>
      <dgm:t>
        <a:bodyPr/>
        <a:lstStyle/>
        <a:p>
          <a:endParaRPr lang="zh-TW" altLang="en-US"/>
        </a:p>
      </dgm:t>
    </dgm:pt>
    <dgm:pt modelId="{EDDAE10E-D8DA-4BEB-8805-0E165030AD5A}" type="pres">
      <dgm:prSet presAssocID="{1A3A2660-B1DC-41F2-8EE5-28B9E9748645}" presName="connTx" presStyleLbl="parChTrans1D3" presStyleIdx="5" presStyleCnt="8"/>
      <dgm:spPr/>
      <dgm:t>
        <a:bodyPr/>
        <a:lstStyle/>
        <a:p>
          <a:endParaRPr lang="zh-TW" altLang="en-US"/>
        </a:p>
      </dgm:t>
    </dgm:pt>
    <dgm:pt modelId="{5A590493-804C-4C38-824D-F76F222CB63D}" type="pres">
      <dgm:prSet presAssocID="{8E4DA023-67A2-4391-9203-44692AB7D487}" presName="root2" presStyleCnt="0"/>
      <dgm:spPr/>
    </dgm:pt>
    <dgm:pt modelId="{CDE2F943-0CC1-469B-9D0C-9415177ED3D3}" type="pres">
      <dgm:prSet presAssocID="{8E4DA023-67A2-4391-9203-44692AB7D487}" presName="LevelTwoTextNode" presStyleLbl="node3" presStyleIdx="5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7A9E27-C69B-4E8D-BEB8-0DE7B6B88E1F}" type="pres">
      <dgm:prSet presAssocID="{8E4DA023-67A2-4391-9203-44692AB7D487}" presName="level3hierChild" presStyleCnt="0"/>
      <dgm:spPr/>
    </dgm:pt>
    <dgm:pt modelId="{BA279E6F-897A-4CCB-9C9D-2B9FD3EB11D0}" type="pres">
      <dgm:prSet presAssocID="{F11CE7D9-49FA-49D6-93B9-DCCDC0C3303D}" presName="conn2-1" presStyleLbl="parChTrans1D3" presStyleIdx="6" presStyleCnt="8"/>
      <dgm:spPr/>
      <dgm:t>
        <a:bodyPr/>
        <a:lstStyle/>
        <a:p>
          <a:endParaRPr lang="zh-TW" altLang="en-US"/>
        </a:p>
      </dgm:t>
    </dgm:pt>
    <dgm:pt modelId="{004B7826-6BEE-463D-A8C4-E42017E46713}" type="pres">
      <dgm:prSet presAssocID="{F11CE7D9-49FA-49D6-93B9-DCCDC0C3303D}" presName="connTx" presStyleLbl="parChTrans1D3" presStyleIdx="6" presStyleCnt="8"/>
      <dgm:spPr/>
      <dgm:t>
        <a:bodyPr/>
        <a:lstStyle/>
        <a:p>
          <a:endParaRPr lang="zh-TW" altLang="en-US"/>
        </a:p>
      </dgm:t>
    </dgm:pt>
    <dgm:pt modelId="{66833E2C-8AF2-47F2-8612-8E4369DA1AEF}" type="pres">
      <dgm:prSet presAssocID="{01F098DE-53A4-4675-9FBA-1D35BF867650}" presName="root2" presStyleCnt="0"/>
      <dgm:spPr/>
    </dgm:pt>
    <dgm:pt modelId="{90BA79AC-0AFB-4116-9567-F753F64AABE1}" type="pres">
      <dgm:prSet presAssocID="{01F098DE-53A4-4675-9FBA-1D35BF867650}" presName="LevelTwoTextNode" presStyleLbl="node3" presStyleIdx="6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8C528D3-4C2A-499B-97CB-5DF5BE4A1425}" type="pres">
      <dgm:prSet presAssocID="{01F098DE-53A4-4675-9FBA-1D35BF867650}" presName="level3hierChild" presStyleCnt="0"/>
      <dgm:spPr/>
    </dgm:pt>
    <dgm:pt modelId="{1EDD30C4-00D8-4CD4-851E-568BE4A32BE8}" type="pres">
      <dgm:prSet presAssocID="{B6E6B21B-B49A-4273-85C2-BF9E22E31273}" presName="conn2-1" presStyleLbl="parChTrans1D3" presStyleIdx="7" presStyleCnt="8"/>
      <dgm:spPr/>
      <dgm:t>
        <a:bodyPr/>
        <a:lstStyle/>
        <a:p>
          <a:endParaRPr lang="zh-TW" altLang="en-US"/>
        </a:p>
      </dgm:t>
    </dgm:pt>
    <dgm:pt modelId="{F8C40812-8EB8-45DA-BEBE-0AA3A90F5678}" type="pres">
      <dgm:prSet presAssocID="{B6E6B21B-B49A-4273-85C2-BF9E22E31273}" presName="connTx" presStyleLbl="parChTrans1D3" presStyleIdx="7" presStyleCnt="8"/>
      <dgm:spPr/>
      <dgm:t>
        <a:bodyPr/>
        <a:lstStyle/>
        <a:p>
          <a:endParaRPr lang="zh-TW" altLang="en-US"/>
        </a:p>
      </dgm:t>
    </dgm:pt>
    <dgm:pt modelId="{788DB7BF-1CB2-406E-A607-585E3E8312F1}" type="pres">
      <dgm:prSet presAssocID="{8548CFB2-B2F0-4342-B28D-3D3FC04BBE0D}" presName="root2" presStyleCnt="0"/>
      <dgm:spPr/>
    </dgm:pt>
    <dgm:pt modelId="{DA801171-AC48-496E-9AFF-A4DB1A766872}" type="pres">
      <dgm:prSet presAssocID="{8548CFB2-B2F0-4342-B28D-3D3FC04BBE0D}" presName="LevelTwoTextNode" presStyleLbl="node3" presStyleIdx="7" presStyleCnt="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B550D36-4F4F-4D88-8066-8E35EA573DF1}" type="pres">
      <dgm:prSet presAssocID="{8548CFB2-B2F0-4342-B28D-3D3FC04BBE0D}" presName="level3hierChild" presStyleCnt="0"/>
      <dgm:spPr/>
    </dgm:pt>
  </dgm:ptLst>
  <dgm:cxnLst>
    <dgm:cxn modelId="{3278FF55-BE45-4A6B-BAEB-E8ACEED22E12}" type="presOf" srcId="{3C0BED1E-248E-41C7-B9E2-484382F17DA6}" destId="{2C55D6AF-58F3-4453-A91B-4722FD104C8D}" srcOrd="1" destOrd="0" presId="urn:microsoft.com/office/officeart/2008/layout/HorizontalMultiLevelHierarchy"/>
    <dgm:cxn modelId="{F5488ACF-78E2-4364-8325-CD8CFD11D631}" type="presOf" srcId="{B6E6B21B-B49A-4273-85C2-BF9E22E31273}" destId="{F8C40812-8EB8-45DA-BEBE-0AA3A90F5678}" srcOrd="1" destOrd="0" presId="urn:microsoft.com/office/officeart/2008/layout/HorizontalMultiLevelHierarchy"/>
    <dgm:cxn modelId="{376E4A61-564F-4417-AE0C-7D0A5BE0AB6F}" type="presOf" srcId="{2D443F78-455C-4EB5-9381-F3CA469A4B71}" destId="{D9348CB2-5522-453E-B8F1-82C62B346D00}" srcOrd="1" destOrd="0" presId="urn:microsoft.com/office/officeart/2008/layout/HorizontalMultiLevelHierarchy"/>
    <dgm:cxn modelId="{011D733B-FEC7-4D03-95F6-6E5241DCE6A2}" type="presOf" srcId="{E6FCFED9-D09A-4ACA-BC87-1B6EFE1E2D4C}" destId="{881A5BDC-C7B1-4D59-92EE-4D6CE0F9E1E1}" srcOrd="1" destOrd="0" presId="urn:microsoft.com/office/officeart/2008/layout/HorizontalMultiLevelHierarchy"/>
    <dgm:cxn modelId="{170B1E1C-FABB-4172-A7AC-BA8ECFFA5690}" type="presOf" srcId="{2D443F78-455C-4EB5-9381-F3CA469A4B71}" destId="{0B574ACD-74EA-4453-B64A-5FDA731BD4F0}" srcOrd="0" destOrd="0" presId="urn:microsoft.com/office/officeart/2008/layout/HorizontalMultiLevelHierarchy"/>
    <dgm:cxn modelId="{6286F903-CAE6-46F9-B84D-425058BA0DFE}" type="presOf" srcId="{8E4DA023-67A2-4391-9203-44692AB7D487}" destId="{CDE2F943-0CC1-469B-9D0C-9415177ED3D3}" srcOrd="0" destOrd="0" presId="urn:microsoft.com/office/officeart/2008/layout/HorizontalMultiLevelHierarchy"/>
    <dgm:cxn modelId="{6CB39D51-D675-4719-9FAF-287EF3DFD4D0}" type="presOf" srcId="{3958FAB3-280B-4F35-BBCE-75406C9815F1}" destId="{2C76008E-EFDE-4109-A92F-FCE4C55CF12A}" srcOrd="0" destOrd="0" presId="urn:microsoft.com/office/officeart/2008/layout/HorizontalMultiLevelHierarchy"/>
    <dgm:cxn modelId="{C144C9B6-661E-4818-AD2E-1CBD27E89A0C}" srcId="{777B8554-10E5-4BE3-9217-3E05901C2614}" destId="{5FEED5CD-7756-4C28-ADF0-A01F658FA6A4}" srcOrd="2" destOrd="0" parTransId="{BA436C69-9607-455B-B20C-59391BEE0A5B}" sibTransId="{48196313-EE93-41E1-BB32-600F92C93693}"/>
    <dgm:cxn modelId="{C0B5E13F-B9DB-49B3-925C-E1A2E94FB62F}" type="presOf" srcId="{A3A6A4DD-9EC0-4E4B-913B-2E5431CE66E4}" destId="{51456788-BB65-4C2F-A27F-5C2241880490}" srcOrd="1" destOrd="0" presId="urn:microsoft.com/office/officeart/2008/layout/HorizontalMultiLevelHierarchy"/>
    <dgm:cxn modelId="{149EDE9D-F081-45FB-8436-46D7C7F005FB}" type="presOf" srcId="{1C3D3297-9FD8-4FB5-A379-EA38D15AEDDF}" destId="{F29E9D52-3D7D-49DE-A281-C8E7BFC689E2}" srcOrd="0" destOrd="0" presId="urn:microsoft.com/office/officeart/2008/layout/HorizontalMultiLevelHierarchy"/>
    <dgm:cxn modelId="{68CDD9AB-84AE-4C5D-9F95-92E3CBFE0CB9}" type="presOf" srcId="{0EBD0AEC-E237-4C26-831A-E7D9EE907393}" destId="{D1D46AB5-4DD8-4C8D-9D8B-904D76C1AE3F}" srcOrd="0" destOrd="0" presId="urn:microsoft.com/office/officeart/2008/layout/HorizontalMultiLevelHierarchy"/>
    <dgm:cxn modelId="{735EFE60-F4F5-402D-9D67-28280370CA0E}" type="presOf" srcId="{A4730D93-7A78-48C4-A44E-5F0B15C2551B}" destId="{72BC0285-F87B-4398-B89F-07A88C9D59D5}" srcOrd="0" destOrd="0" presId="urn:microsoft.com/office/officeart/2008/layout/HorizontalMultiLevelHierarchy"/>
    <dgm:cxn modelId="{06147969-76FC-4850-806B-63A4775AC4F6}" type="presOf" srcId="{5FEED5CD-7756-4C28-ADF0-A01F658FA6A4}" destId="{C4F8A86D-2E69-467D-8E91-D1ECF24D3154}" srcOrd="0" destOrd="0" presId="urn:microsoft.com/office/officeart/2008/layout/HorizontalMultiLevelHierarchy"/>
    <dgm:cxn modelId="{5901749E-382C-4E43-A15A-C5A858E015AF}" type="presOf" srcId="{0EBD0AEC-E237-4C26-831A-E7D9EE907393}" destId="{0BB532A4-AA5B-4EE7-B4CD-13C2A6EB198A}" srcOrd="1" destOrd="0" presId="urn:microsoft.com/office/officeart/2008/layout/HorizontalMultiLevelHierarchy"/>
    <dgm:cxn modelId="{415A63A1-C19C-46AB-98DE-846CDAFA2043}" type="presOf" srcId="{1A3A2660-B1DC-41F2-8EE5-28B9E9748645}" destId="{EDDAE10E-D8DA-4BEB-8805-0E165030AD5A}" srcOrd="1" destOrd="0" presId="urn:microsoft.com/office/officeart/2008/layout/HorizontalMultiLevelHierarchy"/>
    <dgm:cxn modelId="{872BFB62-E3CD-4C1E-A3A4-831681B0B397}" type="presOf" srcId="{BA436C69-9607-455B-B20C-59391BEE0A5B}" destId="{9335A8EF-3214-463D-964B-D9FCBC9E8CD8}" srcOrd="0" destOrd="0" presId="urn:microsoft.com/office/officeart/2008/layout/HorizontalMultiLevelHierarchy"/>
    <dgm:cxn modelId="{53ADB203-0862-4B4E-A2A2-5FB11FB9C12C}" type="presOf" srcId="{A3A6A4DD-9EC0-4E4B-913B-2E5431CE66E4}" destId="{93A54623-5D30-47E4-A240-9FBC5ED5B799}" srcOrd="0" destOrd="0" presId="urn:microsoft.com/office/officeart/2008/layout/HorizontalMultiLevelHierarchy"/>
    <dgm:cxn modelId="{8475424C-4FA4-48F1-AC1B-565F6EBB1126}" srcId="{5FEED5CD-7756-4C28-ADF0-A01F658FA6A4}" destId="{01F098DE-53A4-4675-9FBA-1D35BF867650}" srcOrd="2" destOrd="0" parTransId="{F11CE7D9-49FA-49D6-93B9-DCCDC0C3303D}" sibTransId="{B7A235D1-E286-417C-A269-083BE5BD21C4}"/>
    <dgm:cxn modelId="{F94E07CA-AFB3-4C6F-95B2-42AF49AD64F0}" srcId="{777B8554-10E5-4BE3-9217-3E05901C2614}" destId="{79700C4F-FA98-4445-91C1-89A98E1BF8B9}" srcOrd="0" destOrd="0" parTransId="{0EBD0AEC-E237-4C26-831A-E7D9EE907393}" sibTransId="{C5027B5D-4472-43FF-B761-F7A3A50064C2}"/>
    <dgm:cxn modelId="{4D1DD042-6995-43AF-848A-119B34920FDD}" srcId="{5FEED5CD-7756-4C28-ADF0-A01F658FA6A4}" destId="{9C546E6D-7C36-4F4A-8918-C723EEEB0EC9}" srcOrd="0" destOrd="0" parTransId="{A3A6A4DD-9EC0-4E4B-913B-2E5431CE66E4}" sibTransId="{DBF26E74-DC0E-4A52-9B68-772732D9704C}"/>
    <dgm:cxn modelId="{868C7466-F477-4937-B96B-9A85A5738F99}" type="presOf" srcId="{6799592A-378B-42FB-AA5C-C90205D2D302}" destId="{252325D9-F859-4C59-B819-4B87465B505A}" srcOrd="1" destOrd="0" presId="urn:microsoft.com/office/officeart/2008/layout/HorizontalMultiLevelHierarchy"/>
    <dgm:cxn modelId="{FE41227E-AB51-47F6-AD0C-3FE71BFD0E2E}" srcId="{5FEED5CD-7756-4C28-ADF0-A01F658FA6A4}" destId="{8E4DA023-67A2-4391-9203-44692AB7D487}" srcOrd="1" destOrd="0" parTransId="{1A3A2660-B1DC-41F2-8EE5-28B9E9748645}" sibTransId="{05B392C5-F137-4F35-B307-33267549874B}"/>
    <dgm:cxn modelId="{9D4B3830-DE8A-4D78-91B1-D722254DF140}" type="presOf" srcId="{B65DD54C-1264-4FE4-B4BA-E534BCB070DF}" destId="{3610E195-54D4-4C2E-ACF3-97503272EAF6}" srcOrd="0" destOrd="0" presId="urn:microsoft.com/office/officeart/2008/layout/HorizontalMultiLevelHierarchy"/>
    <dgm:cxn modelId="{9DC40C35-AE41-4085-BAA3-A4617EDAB5C7}" type="presOf" srcId="{B6E6B21B-B49A-4273-85C2-BF9E22E31273}" destId="{1EDD30C4-00D8-4CD4-851E-568BE4A32BE8}" srcOrd="0" destOrd="0" presId="urn:microsoft.com/office/officeart/2008/layout/HorizontalMultiLevelHierarchy"/>
    <dgm:cxn modelId="{716DE15A-E984-4D80-968B-1BE5B4EF30A9}" type="presOf" srcId="{F11CE7D9-49FA-49D6-93B9-DCCDC0C3303D}" destId="{004B7826-6BEE-463D-A8C4-E42017E46713}" srcOrd="1" destOrd="0" presId="urn:microsoft.com/office/officeart/2008/layout/HorizontalMultiLevelHierarchy"/>
    <dgm:cxn modelId="{B3976C5D-7D13-4F2D-83AB-4023AF67F405}" type="presOf" srcId="{C6793F6F-5B68-4F46-9103-21BF67EAB7C4}" destId="{C115B097-C035-4817-AFE6-C3CE65F4BF27}" srcOrd="0" destOrd="0" presId="urn:microsoft.com/office/officeart/2008/layout/HorizontalMultiLevelHierarchy"/>
    <dgm:cxn modelId="{5122F77A-FF83-438A-9724-379D8D54FBD2}" type="presOf" srcId="{B65DD54C-1264-4FE4-B4BA-E534BCB070DF}" destId="{2DE1B29B-F336-4944-BA85-9628B1ADDCB1}" srcOrd="1" destOrd="0" presId="urn:microsoft.com/office/officeart/2008/layout/HorizontalMultiLevelHierarchy"/>
    <dgm:cxn modelId="{9A94DA90-4073-43A5-91AB-82A87583851C}" srcId="{A4730D93-7A78-48C4-A44E-5F0B15C2551B}" destId="{C6793F6F-5B68-4F46-9103-21BF67EAB7C4}" srcOrd="0" destOrd="0" parTransId="{E6FCFED9-D09A-4ACA-BC87-1B6EFE1E2D4C}" sibTransId="{5A671BA4-62C5-486C-8D40-15F0C0344625}"/>
    <dgm:cxn modelId="{1EAEDB3A-F50C-40EF-A91E-A8DE0C86213E}" srcId="{5FEED5CD-7756-4C28-ADF0-A01F658FA6A4}" destId="{8548CFB2-B2F0-4342-B28D-3D3FC04BBE0D}" srcOrd="3" destOrd="0" parTransId="{B6E6B21B-B49A-4273-85C2-BF9E22E31273}" sibTransId="{4D4C4F10-C4C7-4ED3-8E5E-9FB504C3D2D8}"/>
    <dgm:cxn modelId="{FC40A727-DA6D-48C9-A886-C4EFA7D9BDA1}" srcId="{A4730D93-7A78-48C4-A44E-5F0B15C2551B}" destId="{E4E7A584-7EDD-416B-A313-4A5196B0F3B2}" srcOrd="2" destOrd="0" parTransId="{3C0BED1E-248E-41C7-B9E2-484382F17DA6}" sibTransId="{B782A214-8147-442A-B042-CF5000F549A9}"/>
    <dgm:cxn modelId="{4365197D-1A71-4F2E-A9B5-C63EF99690A4}" type="presOf" srcId="{6799592A-378B-42FB-AA5C-C90205D2D302}" destId="{EC0AAA31-4F3D-4C9E-8D21-2175EC31C1BC}" srcOrd="0" destOrd="0" presId="urn:microsoft.com/office/officeart/2008/layout/HorizontalMultiLevelHierarchy"/>
    <dgm:cxn modelId="{F5EF6E35-FEFD-42CF-8D4E-86CD9BAA262C}" type="presOf" srcId="{68313FCC-BF18-4A4B-A644-9899B3BC19C2}" destId="{043CEC68-14CE-4708-9C63-CFEC1D324F20}" srcOrd="0" destOrd="0" presId="urn:microsoft.com/office/officeart/2008/layout/HorizontalMultiLevelHierarchy"/>
    <dgm:cxn modelId="{7FA0ACD7-CF9A-4F8E-9F15-AEF3253C7711}" srcId="{A4730D93-7A78-48C4-A44E-5F0B15C2551B}" destId="{1C3D3297-9FD8-4FB5-A379-EA38D15AEDDF}" srcOrd="1" destOrd="0" parTransId="{2D443F78-455C-4EB5-9381-F3CA469A4B71}" sibTransId="{40ED8648-680F-4C5F-9811-3ED419795626}"/>
    <dgm:cxn modelId="{1504286A-3256-48B8-8CE2-9413CDE8462C}" type="presOf" srcId="{79700C4F-FA98-4445-91C1-89A98E1BF8B9}" destId="{CB2EC531-7E0E-4FC2-9101-4BB942CC6C1E}" srcOrd="0" destOrd="0" presId="urn:microsoft.com/office/officeart/2008/layout/HorizontalMultiLevelHierarchy"/>
    <dgm:cxn modelId="{9D035CD7-C318-4E93-8641-78995842CFB4}" srcId="{3958FAB3-280B-4F35-BBCE-75406C9815F1}" destId="{777B8554-10E5-4BE3-9217-3E05901C2614}" srcOrd="0" destOrd="0" parTransId="{72EB171A-FFAD-4D4C-BF09-3C7C8CBFD824}" sibTransId="{443C514D-25EC-4E4E-9F1F-34B08435BD4D}"/>
    <dgm:cxn modelId="{D780CAF7-5253-4342-A5F4-8B62234F4412}" type="presOf" srcId="{E6FCFED9-D09A-4ACA-BC87-1B6EFE1E2D4C}" destId="{61222443-A80D-489B-AEDF-2A0CE4E07F87}" srcOrd="0" destOrd="0" presId="urn:microsoft.com/office/officeart/2008/layout/HorizontalMultiLevelHierarchy"/>
    <dgm:cxn modelId="{D473B979-61BB-40D5-8B92-8E0342119CD4}" srcId="{777B8554-10E5-4BE3-9217-3E05901C2614}" destId="{A4730D93-7A78-48C4-A44E-5F0B15C2551B}" srcOrd="1" destOrd="0" parTransId="{6799592A-378B-42FB-AA5C-C90205D2D302}" sibTransId="{18EB09E4-3428-4A04-90EA-0C9071265A57}"/>
    <dgm:cxn modelId="{78C1367B-6DE1-4DCF-84FE-F985EAFD7793}" type="presOf" srcId="{01F098DE-53A4-4675-9FBA-1D35BF867650}" destId="{90BA79AC-0AFB-4116-9567-F753F64AABE1}" srcOrd="0" destOrd="0" presId="urn:microsoft.com/office/officeart/2008/layout/HorizontalMultiLevelHierarchy"/>
    <dgm:cxn modelId="{29F86365-DA29-4FA2-98E7-E4E5249AADE6}" type="presOf" srcId="{8548CFB2-B2F0-4342-B28D-3D3FC04BBE0D}" destId="{DA801171-AC48-496E-9AFF-A4DB1A766872}" srcOrd="0" destOrd="0" presId="urn:microsoft.com/office/officeart/2008/layout/HorizontalMultiLevelHierarchy"/>
    <dgm:cxn modelId="{127215FE-B9BF-499D-A508-D6DBE3DF0180}" type="presOf" srcId="{3C0BED1E-248E-41C7-B9E2-484382F17DA6}" destId="{DAAC889E-2228-4281-A3CC-CAEED54A1999}" srcOrd="0" destOrd="0" presId="urn:microsoft.com/office/officeart/2008/layout/HorizontalMultiLevelHierarchy"/>
    <dgm:cxn modelId="{8F44393F-325D-40B4-8C75-A6C67C161E14}" type="presOf" srcId="{BA436C69-9607-455B-B20C-59391BEE0A5B}" destId="{64CCDDE3-7A65-4A31-A2BB-956457FC9990}" srcOrd="1" destOrd="0" presId="urn:microsoft.com/office/officeart/2008/layout/HorizontalMultiLevelHierarchy"/>
    <dgm:cxn modelId="{64E5A921-55CB-47C3-8577-00FCFF1E25FC}" type="presOf" srcId="{777B8554-10E5-4BE3-9217-3E05901C2614}" destId="{35807D7F-8C0E-49EA-A3E8-F07FF591FCB7}" srcOrd="0" destOrd="0" presId="urn:microsoft.com/office/officeart/2008/layout/HorizontalMultiLevelHierarchy"/>
    <dgm:cxn modelId="{1DEDEC30-7ACE-4C23-B128-1F16D7B94E67}" srcId="{A4730D93-7A78-48C4-A44E-5F0B15C2551B}" destId="{68313FCC-BF18-4A4B-A644-9899B3BC19C2}" srcOrd="3" destOrd="0" parTransId="{B65DD54C-1264-4FE4-B4BA-E534BCB070DF}" sibTransId="{AF0532FF-D85A-4AAF-821E-2859D63279A9}"/>
    <dgm:cxn modelId="{48EF4E39-7AB2-4882-9BA6-AA252B2D7E54}" type="presOf" srcId="{F11CE7D9-49FA-49D6-93B9-DCCDC0C3303D}" destId="{BA279E6F-897A-4CCB-9C9D-2B9FD3EB11D0}" srcOrd="0" destOrd="0" presId="urn:microsoft.com/office/officeart/2008/layout/HorizontalMultiLevelHierarchy"/>
    <dgm:cxn modelId="{84C03ADE-7C19-44CA-828A-0C7B3B59E39E}" type="presOf" srcId="{1A3A2660-B1DC-41F2-8EE5-28B9E9748645}" destId="{84CECD63-6A47-4CD0-95FD-6DE8A3B0AE15}" srcOrd="0" destOrd="0" presId="urn:microsoft.com/office/officeart/2008/layout/HorizontalMultiLevelHierarchy"/>
    <dgm:cxn modelId="{3BA70198-F567-4AF5-B35E-F7AD009F7638}" type="presOf" srcId="{E4E7A584-7EDD-416B-A313-4A5196B0F3B2}" destId="{F3CE224C-C99B-47DB-9C5B-B31072FCDCB1}" srcOrd="0" destOrd="0" presId="urn:microsoft.com/office/officeart/2008/layout/HorizontalMultiLevelHierarchy"/>
    <dgm:cxn modelId="{EAE5C1C8-A843-4B76-AB2A-489E00D7482D}" type="presOf" srcId="{9C546E6D-7C36-4F4A-8918-C723EEEB0EC9}" destId="{F701052A-29E1-4CD0-A43B-F34E4553FF9A}" srcOrd="0" destOrd="0" presId="urn:microsoft.com/office/officeart/2008/layout/HorizontalMultiLevelHierarchy"/>
    <dgm:cxn modelId="{8D83118B-B210-4483-A533-02D87286917F}" type="presParOf" srcId="{2C76008E-EFDE-4109-A92F-FCE4C55CF12A}" destId="{40930C95-AF76-45DE-9CA6-D722641FC8F3}" srcOrd="0" destOrd="0" presId="urn:microsoft.com/office/officeart/2008/layout/HorizontalMultiLevelHierarchy"/>
    <dgm:cxn modelId="{05FA48D9-D2B1-4B97-BFD8-9A4D6B3B05DC}" type="presParOf" srcId="{40930C95-AF76-45DE-9CA6-D722641FC8F3}" destId="{35807D7F-8C0E-49EA-A3E8-F07FF591FCB7}" srcOrd="0" destOrd="0" presId="urn:microsoft.com/office/officeart/2008/layout/HorizontalMultiLevelHierarchy"/>
    <dgm:cxn modelId="{F6835C00-1862-4FE0-92C7-2201AD6AF410}" type="presParOf" srcId="{40930C95-AF76-45DE-9CA6-D722641FC8F3}" destId="{CF693311-EFF6-43E7-A360-FCB3D52E3431}" srcOrd="1" destOrd="0" presId="urn:microsoft.com/office/officeart/2008/layout/HorizontalMultiLevelHierarchy"/>
    <dgm:cxn modelId="{35FD8AEF-751A-4AAF-809E-2C74FFA9AC0B}" type="presParOf" srcId="{CF693311-EFF6-43E7-A360-FCB3D52E3431}" destId="{D1D46AB5-4DD8-4C8D-9D8B-904D76C1AE3F}" srcOrd="0" destOrd="0" presId="urn:microsoft.com/office/officeart/2008/layout/HorizontalMultiLevelHierarchy"/>
    <dgm:cxn modelId="{04B392D5-0B79-4FC9-A41F-65A6D42DBB4B}" type="presParOf" srcId="{D1D46AB5-4DD8-4C8D-9D8B-904D76C1AE3F}" destId="{0BB532A4-AA5B-4EE7-B4CD-13C2A6EB198A}" srcOrd="0" destOrd="0" presId="urn:microsoft.com/office/officeart/2008/layout/HorizontalMultiLevelHierarchy"/>
    <dgm:cxn modelId="{1A8CC43A-978C-420E-BC22-8C62BA997E25}" type="presParOf" srcId="{CF693311-EFF6-43E7-A360-FCB3D52E3431}" destId="{B9513EAE-D1F9-4745-9DAB-7A937ED8A402}" srcOrd="1" destOrd="0" presId="urn:microsoft.com/office/officeart/2008/layout/HorizontalMultiLevelHierarchy"/>
    <dgm:cxn modelId="{B41A4FC2-C188-4005-9F87-A049EE0DC6C5}" type="presParOf" srcId="{B9513EAE-D1F9-4745-9DAB-7A937ED8A402}" destId="{CB2EC531-7E0E-4FC2-9101-4BB942CC6C1E}" srcOrd="0" destOrd="0" presId="urn:microsoft.com/office/officeart/2008/layout/HorizontalMultiLevelHierarchy"/>
    <dgm:cxn modelId="{EC099810-9798-4F1E-9449-33BE069CB430}" type="presParOf" srcId="{B9513EAE-D1F9-4745-9DAB-7A937ED8A402}" destId="{ABC0214C-C4DA-487B-98E6-5973A8447998}" srcOrd="1" destOrd="0" presId="urn:microsoft.com/office/officeart/2008/layout/HorizontalMultiLevelHierarchy"/>
    <dgm:cxn modelId="{3CF7A8D4-C493-4D6B-AB00-F482419B983B}" type="presParOf" srcId="{CF693311-EFF6-43E7-A360-FCB3D52E3431}" destId="{EC0AAA31-4F3D-4C9E-8D21-2175EC31C1BC}" srcOrd="2" destOrd="0" presId="urn:microsoft.com/office/officeart/2008/layout/HorizontalMultiLevelHierarchy"/>
    <dgm:cxn modelId="{B21E2C77-728E-4A51-B9AC-D8ABDBF74E28}" type="presParOf" srcId="{EC0AAA31-4F3D-4C9E-8D21-2175EC31C1BC}" destId="{252325D9-F859-4C59-B819-4B87465B505A}" srcOrd="0" destOrd="0" presId="urn:microsoft.com/office/officeart/2008/layout/HorizontalMultiLevelHierarchy"/>
    <dgm:cxn modelId="{ED17F2D1-DA2F-48F9-B5E4-7020D790E341}" type="presParOf" srcId="{CF693311-EFF6-43E7-A360-FCB3D52E3431}" destId="{F7D130DB-DF3E-4941-A14C-EA989562DC67}" srcOrd="3" destOrd="0" presId="urn:microsoft.com/office/officeart/2008/layout/HorizontalMultiLevelHierarchy"/>
    <dgm:cxn modelId="{FB81AD9D-C862-4EE9-80C6-5B2CDD24F78B}" type="presParOf" srcId="{F7D130DB-DF3E-4941-A14C-EA989562DC67}" destId="{72BC0285-F87B-4398-B89F-07A88C9D59D5}" srcOrd="0" destOrd="0" presId="urn:microsoft.com/office/officeart/2008/layout/HorizontalMultiLevelHierarchy"/>
    <dgm:cxn modelId="{D04D1196-0AF5-4932-BE93-8731576BB378}" type="presParOf" srcId="{F7D130DB-DF3E-4941-A14C-EA989562DC67}" destId="{63A46597-7074-4564-96E9-9E63DFC1A40C}" srcOrd="1" destOrd="0" presId="urn:microsoft.com/office/officeart/2008/layout/HorizontalMultiLevelHierarchy"/>
    <dgm:cxn modelId="{CF469D7C-24D6-45D1-86C3-1AB5AE023E6F}" type="presParOf" srcId="{63A46597-7074-4564-96E9-9E63DFC1A40C}" destId="{61222443-A80D-489B-AEDF-2A0CE4E07F87}" srcOrd="0" destOrd="0" presId="urn:microsoft.com/office/officeart/2008/layout/HorizontalMultiLevelHierarchy"/>
    <dgm:cxn modelId="{9A5D5154-396B-4C6A-B6DD-D05363FAE625}" type="presParOf" srcId="{61222443-A80D-489B-AEDF-2A0CE4E07F87}" destId="{881A5BDC-C7B1-4D59-92EE-4D6CE0F9E1E1}" srcOrd="0" destOrd="0" presId="urn:microsoft.com/office/officeart/2008/layout/HorizontalMultiLevelHierarchy"/>
    <dgm:cxn modelId="{C4B35B18-D101-471C-B675-4A2EC1AD1E42}" type="presParOf" srcId="{63A46597-7074-4564-96E9-9E63DFC1A40C}" destId="{469DA5E3-3BB5-457D-928C-280DF3D159CE}" srcOrd="1" destOrd="0" presId="urn:microsoft.com/office/officeart/2008/layout/HorizontalMultiLevelHierarchy"/>
    <dgm:cxn modelId="{738022E6-C3A6-44B5-8B7A-C3133C1B1F55}" type="presParOf" srcId="{469DA5E3-3BB5-457D-928C-280DF3D159CE}" destId="{C115B097-C035-4817-AFE6-C3CE65F4BF27}" srcOrd="0" destOrd="0" presId="urn:microsoft.com/office/officeart/2008/layout/HorizontalMultiLevelHierarchy"/>
    <dgm:cxn modelId="{C8A85B66-9AF5-4CA8-B6DC-72FD8BBA5E7A}" type="presParOf" srcId="{469DA5E3-3BB5-457D-928C-280DF3D159CE}" destId="{D3DA6C5B-05D0-49B1-9060-85BAB4D745E5}" srcOrd="1" destOrd="0" presId="urn:microsoft.com/office/officeart/2008/layout/HorizontalMultiLevelHierarchy"/>
    <dgm:cxn modelId="{3159CA0A-7CD4-4DF1-AFE3-2F140AB2D338}" type="presParOf" srcId="{63A46597-7074-4564-96E9-9E63DFC1A40C}" destId="{0B574ACD-74EA-4453-B64A-5FDA731BD4F0}" srcOrd="2" destOrd="0" presId="urn:microsoft.com/office/officeart/2008/layout/HorizontalMultiLevelHierarchy"/>
    <dgm:cxn modelId="{BAA0F80B-F7C4-40C4-9F6E-4133D168D50A}" type="presParOf" srcId="{0B574ACD-74EA-4453-B64A-5FDA731BD4F0}" destId="{D9348CB2-5522-453E-B8F1-82C62B346D00}" srcOrd="0" destOrd="0" presId="urn:microsoft.com/office/officeart/2008/layout/HorizontalMultiLevelHierarchy"/>
    <dgm:cxn modelId="{28241302-F590-4D86-AAAB-F3BAAE9D560A}" type="presParOf" srcId="{63A46597-7074-4564-96E9-9E63DFC1A40C}" destId="{3ACE568F-7C7F-4397-97BD-8B290ED45A48}" srcOrd="3" destOrd="0" presId="urn:microsoft.com/office/officeart/2008/layout/HorizontalMultiLevelHierarchy"/>
    <dgm:cxn modelId="{CEA682C0-4449-461B-BC30-607B2672FA6B}" type="presParOf" srcId="{3ACE568F-7C7F-4397-97BD-8B290ED45A48}" destId="{F29E9D52-3D7D-49DE-A281-C8E7BFC689E2}" srcOrd="0" destOrd="0" presId="urn:microsoft.com/office/officeart/2008/layout/HorizontalMultiLevelHierarchy"/>
    <dgm:cxn modelId="{8225D7DF-2733-4E1A-BF14-0FAAFF724D77}" type="presParOf" srcId="{3ACE568F-7C7F-4397-97BD-8B290ED45A48}" destId="{16667CA0-8B8F-4FE1-A3E4-F3BEB4874686}" srcOrd="1" destOrd="0" presId="urn:microsoft.com/office/officeart/2008/layout/HorizontalMultiLevelHierarchy"/>
    <dgm:cxn modelId="{A35F239C-DEEC-4A87-92C3-8F098D77F09D}" type="presParOf" srcId="{63A46597-7074-4564-96E9-9E63DFC1A40C}" destId="{DAAC889E-2228-4281-A3CC-CAEED54A1999}" srcOrd="4" destOrd="0" presId="urn:microsoft.com/office/officeart/2008/layout/HorizontalMultiLevelHierarchy"/>
    <dgm:cxn modelId="{A1C7E6C4-6247-4147-845A-B5DC6A91D941}" type="presParOf" srcId="{DAAC889E-2228-4281-A3CC-CAEED54A1999}" destId="{2C55D6AF-58F3-4453-A91B-4722FD104C8D}" srcOrd="0" destOrd="0" presId="urn:microsoft.com/office/officeart/2008/layout/HorizontalMultiLevelHierarchy"/>
    <dgm:cxn modelId="{A32CB599-ECA4-4D97-8AA2-7A14CE575873}" type="presParOf" srcId="{63A46597-7074-4564-96E9-9E63DFC1A40C}" destId="{6218E5E3-A3C4-4A52-B843-1D9BBE3BEB78}" srcOrd="5" destOrd="0" presId="urn:microsoft.com/office/officeart/2008/layout/HorizontalMultiLevelHierarchy"/>
    <dgm:cxn modelId="{AA3BA849-8FE9-4F2A-916B-5E224F72642B}" type="presParOf" srcId="{6218E5E3-A3C4-4A52-B843-1D9BBE3BEB78}" destId="{F3CE224C-C99B-47DB-9C5B-B31072FCDCB1}" srcOrd="0" destOrd="0" presId="urn:microsoft.com/office/officeart/2008/layout/HorizontalMultiLevelHierarchy"/>
    <dgm:cxn modelId="{9C8A84DF-20C0-46E1-B2A1-A6720CC6B2C5}" type="presParOf" srcId="{6218E5E3-A3C4-4A52-B843-1D9BBE3BEB78}" destId="{98F38E6F-4B1C-4791-89D6-FB0727B480F0}" srcOrd="1" destOrd="0" presId="urn:microsoft.com/office/officeart/2008/layout/HorizontalMultiLevelHierarchy"/>
    <dgm:cxn modelId="{99A6E769-90F7-4F84-AABA-558BC8230C36}" type="presParOf" srcId="{63A46597-7074-4564-96E9-9E63DFC1A40C}" destId="{3610E195-54D4-4C2E-ACF3-97503272EAF6}" srcOrd="6" destOrd="0" presId="urn:microsoft.com/office/officeart/2008/layout/HorizontalMultiLevelHierarchy"/>
    <dgm:cxn modelId="{2BD113E0-54E9-41FA-B937-54BA13B937CA}" type="presParOf" srcId="{3610E195-54D4-4C2E-ACF3-97503272EAF6}" destId="{2DE1B29B-F336-4944-BA85-9628B1ADDCB1}" srcOrd="0" destOrd="0" presId="urn:microsoft.com/office/officeart/2008/layout/HorizontalMultiLevelHierarchy"/>
    <dgm:cxn modelId="{8BBB44D6-4D95-4A00-BCA4-D2389E4EF80B}" type="presParOf" srcId="{63A46597-7074-4564-96E9-9E63DFC1A40C}" destId="{55538CDA-6A5C-42BE-8355-C0373DB2D6B4}" srcOrd="7" destOrd="0" presId="urn:microsoft.com/office/officeart/2008/layout/HorizontalMultiLevelHierarchy"/>
    <dgm:cxn modelId="{E18A2677-66C6-4620-A14F-032CBC9B158F}" type="presParOf" srcId="{55538CDA-6A5C-42BE-8355-C0373DB2D6B4}" destId="{043CEC68-14CE-4708-9C63-CFEC1D324F20}" srcOrd="0" destOrd="0" presId="urn:microsoft.com/office/officeart/2008/layout/HorizontalMultiLevelHierarchy"/>
    <dgm:cxn modelId="{C6C0E6F8-A618-4F27-8C33-49E44A49DA92}" type="presParOf" srcId="{55538CDA-6A5C-42BE-8355-C0373DB2D6B4}" destId="{F9433947-7E5C-4CC7-9966-1C21C3DF2786}" srcOrd="1" destOrd="0" presId="urn:microsoft.com/office/officeart/2008/layout/HorizontalMultiLevelHierarchy"/>
    <dgm:cxn modelId="{FE606C4B-0F60-45F7-A593-477E1C3279BC}" type="presParOf" srcId="{CF693311-EFF6-43E7-A360-FCB3D52E3431}" destId="{9335A8EF-3214-463D-964B-D9FCBC9E8CD8}" srcOrd="4" destOrd="0" presId="urn:microsoft.com/office/officeart/2008/layout/HorizontalMultiLevelHierarchy"/>
    <dgm:cxn modelId="{B1F782B1-F2AF-471D-A402-2FF4FBF47BA2}" type="presParOf" srcId="{9335A8EF-3214-463D-964B-D9FCBC9E8CD8}" destId="{64CCDDE3-7A65-4A31-A2BB-956457FC9990}" srcOrd="0" destOrd="0" presId="urn:microsoft.com/office/officeart/2008/layout/HorizontalMultiLevelHierarchy"/>
    <dgm:cxn modelId="{BD870E88-1F59-4F58-853E-643EB4F3D590}" type="presParOf" srcId="{CF693311-EFF6-43E7-A360-FCB3D52E3431}" destId="{25FCD13D-9483-4C6D-85D3-8824A09F5677}" srcOrd="5" destOrd="0" presId="urn:microsoft.com/office/officeart/2008/layout/HorizontalMultiLevelHierarchy"/>
    <dgm:cxn modelId="{FDB5A75E-190C-4084-9CE1-5693EC42A2B2}" type="presParOf" srcId="{25FCD13D-9483-4C6D-85D3-8824A09F5677}" destId="{C4F8A86D-2E69-467D-8E91-D1ECF24D3154}" srcOrd="0" destOrd="0" presId="urn:microsoft.com/office/officeart/2008/layout/HorizontalMultiLevelHierarchy"/>
    <dgm:cxn modelId="{30705DD5-74FE-4F4C-A307-7EA3357E734E}" type="presParOf" srcId="{25FCD13D-9483-4C6D-85D3-8824A09F5677}" destId="{A2915B26-A679-4AE0-9AA1-3350B77E5A02}" srcOrd="1" destOrd="0" presId="urn:microsoft.com/office/officeart/2008/layout/HorizontalMultiLevelHierarchy"/>
    <dgm:cxn modelId="{99D47397-96E7-4398-B239-DE2D9CF7314C}" type="presParOf" srcId="{A2915B26-A679-4AE0-9AA1-3350B77E5A02}" destId="{93A54623-5D30-47E4-A240-9FBC5ED5B799}" srcOrd="0" destOrd="0" presId="urn:microsoft.com/office/officeart/2008/layout/HorizontalMultiLevelHierarchy"/>
    <dgm:cxn modelId="{24C20627-E474-4CF8-8F42-91C92F550980}" type="presParOf" srcId="{93A54623-5D30-47E4-A240-9FBC5ED5B799}" destId="{51456788-BB65-4C2F-A27F-5C2241880490}" srcOrd="0" destOrd="0" presId="urn:microsoft.com/office/officeart/2008/layout/HorizontalMultiLevelHierarchy"/>
    <dgm:cxn modelId="{A18ABB0B-9D82-4A87-BA32-6B10F4330E15}" type="presParOf" srcId="{A2915B26-A679-4AE0-9AA1-3350B77E5A02}" destId="{741DC346-02D0-4782-9571-664C099B85C6}" srcOrd="1" destOrd="0" presId="urn:microsoft.com/office/officeart/2008/layout/HorizontalMultiLevelHierarchy"/>
    <dgm:cxn modelId="{14C07A6D-B1F3-4EA3-8336-B0AF4AEDFD93}" type="presParOf" srcId="{741DC346-02D0-4782-9571-664C099B85C6}" destId="{F701052A-29E1-4CD0-A43B-F34E4553FF9A}" srcOrd="0" destOrd="0" presId="urn:microsoft.com/office/officeart/2008/layout/HorizontalMultiLevelHierarchy"/>
    <dgm:cxn modelId="{2530747C-4DFB-4D33-B127-8306DFED2769}" type="presParOf" srcId="{741DC346-02D0-4782-9571-664C099B85C6}" destId="{B0E0302F-EC2B-40DD-8F2D-D958645EF706}" srcOrd="1" destOrd="0" presId="urn:microsoft.com/office/officeart/2008/layout/HorizontalMultiLevelHierarchy"/>
    <dgm:cxn modelId="{ADE09A7B-D2C9-4296-8D0D-4FF83A503A5F}" type="presParOf" srcId="{A2915B26-A679-4AE0-9AA1-3350B77E5A02}" destId="{84CECD63-6A47-4CD0-95FD-6DE8A3B0AE15}" srcOrd="2" destOrd="0" presId="urn:microsoft.com/office/officeart/2008/layout/HorizontalMultiLevelHierarchy"/>
    <dgm:cxn modelId="{72AD67F9-7180-41BE-A1BD-605B804C7AE4}" type="presParOf" srcId="{84CECD63-6A47-4CD0-95FD-6DE8A3B0AE15}" destId="{EDDAE10E-D8DA-4BEB-8805-0E165030AD5A}" srcOrd="0" destOrd="0" presId="urn:microsoft.com/office/officeart/2008/layout/HorizontalMultiLevelHierarchy"/>
    <dgm:cxn modelId="{7AC2B25A-D776-4059-B393-36ECA9F54742}" type="presParOf" srcId="{A2915B26-A679-4AE0-9AA1-3350B77E5A02}" destId="{5A590493-804C-4C38-824D-F76F222CB63D}" srcOrd="3" destOrd="0" presId="urn:microsoft.com/office/officeart/2008/layout/HorizontalMultiLevelHierarchy"/>
    <dgm:cxn modelId="{89E2DFE9-F157-493B-94FA-E3A406E73972}" type="presParOf" srcId="{5A590493-804C-4C38-824D-F76F222CB63D}" destId="{CDE2F943-0CC1-469B-9D0C-9415177ED3D3}" srcOrd="0" destOrd="0" presId="urn:microsoft.com/office/officeart/2008/layout/HorizontalMultiLevelHierarchy"/>
    <dgm:cxn modelId="{13E69761-97BD-4C9D-B58E-9D4801257AF8}" type="presParOf" srcId="{5A590493-804C-4C38-824D-F76F222CB63D}" destId="{AC7A9E27-C69B-4E8D-BEB8-0DE7B6B88E1F}" srcOrd="1" destOrd="0" presId="urn:microsoft.com/office/officeart/2008/layout/HorizontalMultiLevelHierarchy"/>
    <dgm:cxn modelId="{EADC216D-F98E-4E5C-AF07-AA00273C4816}" type="presParOf" srcId="{A2915B26-A679-4AE0-9AA1-3350B77E5A02}" destId="{BA279E6F-897A-4CCB-9C9D-2B9FD3EB11D0}" srcOrd="4" destOrd="0" presId="urn:microsoft.com/office/officeart/2008/layout/HorizontalMultiLevelHierarchy"/>
    <dgm:cxn modelId="{76C7CDB7-8A0A-4310-B86E-851B74D47651}" type="presParOf" srcId="{BA279E6F-897A-4CCB-9C9D-2B9FD3EB11D0}" destId="{004B7826-6BEE-463D-A8C4-E42017E46713}" srcOrd="0" destOrd="0" presId="urn:microsoft.com/office/officeart/2008/layout/HorizontalMultiLevelHierarchy"/>
    <dgm:cxn modelId="{AEB266EF-20D3-4F28-8E38-F795BA490330}" type="presParOf" srcId="{A2915B26-A679-4AE0-9AA1-3350B77E5A02}" destId="{66833E2C-8AF2-47F2-8612-8E4369DA1AEF}" srcOrd="5" destOrd="0" presId="urn:microsoft.com/office/officeart/2008/layout/HorizontalMultiLevelHierarchy"/>
    <dgm:cxn modelId="{2DC01CCE-F2C2-46D1-B008-9F50DBF7D8C4}" type="presParOf" srcId="{66833E2C-8AF2-47F2-8612-8E4369DA1AEF}" destId="{90BA79AC-0AFB-4116-9567-F753F64AABE1}" srcOrd="0" destOrd="0" presId="urn:microsoft.com/office/officeart/2008/layout/HorizontalMultiLevelHierarchy"/>
    <dgm:cxn modelId="{0F8AC0B5-7639-4784-B8A1-B8969AC2115E}" type="presParOf" srcId="{66833E2C-8AF2-47F2-8612-8E4369DA1AEF}" destId="{18C528D3-4C2A-499B-97CB-5DF5BE4A1425}" srcOrd="1" destOrd="0" presId="urn:microsoft.com/office/officeart/2008/layout/HorizontalMultiLevelHierarchy"/>
    <dgm:cxn modelId="{BF9FC1B2-D80D-4C45-9017-9C84FC5C7AAA}" type="presParOf" srcId="{A2915B26-A679-4AE0-9AA1-3350B77E5A02}" destId="{1EDD30C4-00D8-4CD4-851E-568BE4A32BE8}" srcOrd="6" destOrd="0" presId="urn:microsoft.com/office/officeart/2008/layout/HorizontalMultiLevelHierarchy"/>
    <dgm:cxn modelId="{E39F375F-42CA-445F-AD94-C8B4336D184D}" type="presParOf" srcId="{1EDD30C4-00D8-4CD4-851E-568BE4A32BE8}" destId="{F8C40812-8EB8-45DA-BEBE-0AA3A90F5678}" srcOrd="0" destOrd="0" presId="urn:microsoft.com/office/officeart/2008/layout/HorizontalMultiLevelHierarchy"/>
    <dgm:cxn modelId="{9E5A3545-6A00-41D8-99FC-596B88BEF4A5}" type="presParOf" srcId="{A2915B26-A679-4AE0-9AA1-3350B77E5A02}" destId="{788DB7BF-1CB2-406E-A607-585E3E8312F1}" srcOrd="7" destOrd="0" presId="urn:microsoft.com/office/officeart/2008/layout/HorizontalMultiLevelHierarchy"/>
    <dgm:cxn modelId="{5169FA96-3738-4588-B840-D91DF3ADF3CC}" type="presParOf" srcId="{788DB7BF-1CB2-406E-A607-585E3E8312F1}" destId="{DA801171-AC48-496E-9AFF-A4DB1A766872}" srcOrd="0" destOrd="0" presId="urn:microsoft.com/office/officeart/2008/layout/HorizontalMultiLevelHierarchy"/>
    <dgm:cxn modelId="{27523528-D222-4236-8F25-20FE3898C14B}" type="presParOf" srcId="{788DB7BF-1CB2-406E-A607-585E3E8312F1}" destId="{BB550D36-4F4F-4D88-8066-8E35EA573DF1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5316F4-DDEB-4039-99AA-E7EDBEE5DAC6}" type="doc">
      <dgm:prSet loTypeId="urn:microsoft.com/office/officeart/2005/8/layout/hProcess9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EE236CB1-72E1-41CB-ACA3-BD75F576E752}">
      <dgm:prSet phldrT="[文字]"/>
      <dgm:spPr/>
      <dgm:t>
        <a:bodyPr/>
        <a:lstStyle/>
        <a:p>
          <a:r>
            <a:rPr lang="zh-TW" altLang="en-US" dirty="0" smtClean="0"/>
            <a:t>打消目前已資料夾來區分不同模組特性</a:t>
          </a:r>
          <a:endParaRPr lang="zh-TW" altLang="en-US" dirty="0"/>
        </a:p>
      </dgm:t>
    </dgm:pt>
    <dgm:pt modelId="{4A38F823-6B50-4AB4-A74B-6A97C80ED112}" type="parTrans" cxnId="{41C81BD3-5F51-4579-AA3F-9B2F12B9C48A}">
      <dgm:prSet/>
      <dgm:spPr/>
      <dgm:t>
        <a:bodyPr/>
        <a:lstStyle/>
        <a:p>
          <a:endParaRPr lang="zh-TW" altLang="en-US"/>
        </a:p>
      </dgm:t>
    </dgm:pt>
    <dgm:pt modelId="{89F6CA97-1DEB-45FE-86F6-16A07845A2FD}" type="sibTrans" cxnId="{41C81BD3-5F51-4579-AA3F-9B2F12B9C48A}">
      <dgm:prSet/>
      <dgm:spPr/>
      <dgm:t>
        <a:bodyPr/>
        <a:lstStyle/>
        <a:p>
          <a:endParaRPr lang="zh-TW" altLang="en-US"/>
        </a:p>
      </dgm:t>
    </dgm:pt>
    <dgm:pt modelId="{25398321-8465-4BAF-B130-2D76BC0DB55F}">
      <dgm:prSet phldrT="[文字]"/>
      <dgm:spPr/>
      <dgm:t>
        <a:bodyPr/>
        <a:lstStyle/>
        <a:p>
          <a:r>
            <a:rPr lang="zh-TW" altLang="en-US" dirty="0" smtClean="0"/>
            <a:t>將模組</a:t>
          </a:r>
          <a:r>
            <a:rPr lang="en-US" altLang="zh-TW" dirty="0" smtClean="0"/>
            <a:t>source code</a:t>
          </a:r>
          <a:r>
            <a:rPr lang="zh-TW" altLang="en-US" dirty="0" smtClean="0"/>
            <a:t>移至</a:t>
          </a:r>
          <a:r>
            <a:rPr lang="en-US" altLang="zh-TW" dirty="0" err="1" smtClean="0"/>
            <a:t>git</a:t>
          </a:r>
          <a:r>
            <a:rPr lang="zh-TW" altLang="en-US" dirty="0" smtClean="0"/>
            <a:t>庫並依照</a:t>
          </a:r>
          <a:r>
            <a:rPr lang="en-US" altLang="zh-TW" dirty="0" err="1" smtClean="0"/>
            <a:t>gitflow</a:t>
          </a:r>
          <a:r>
            <a:rPr lang="zh-TW" altLang="en-US" dirty="0" smtClean="0"/>
            <a:t>原則</a:t>
          </a:r>
          <a:endParaRPr lang="zh-TW" altLang="en-US" dirty="0"/>
        </a:p>
      </dgm:t>
    </dgm:pt>
    <dgm:pt modelId="{B6A86D60-414B-4F88-966B-B9A1682B0560}" type="parTrans" cxnId="{6022E5C4-08DD-4F44-95AC-355EE956EA92}">
      <dgm:prSet/>
      <dgm:spPr/>
      <dgm:t>
        <a:bodyPr/>
        <a:lstStyle/>
        <a:p>
          <a:endParaRPr lang="zh-TW" altLang="en-US"/>
        </a:p>
      </dgm:t>
    </dgm:pt>
    <dgm:pt modelId="{61DD83EC-F5F6-427B-AB1A-D5743A09B3B5}" type="sibTrans" cxnId="{6022E5C4-08DD-4F44-95AC-355EE956EA92}">
      <dgm:prSet/>
      <dgm:spPr/>
      <dgm:t>
        <a:bodyPr/>
        <a:lstStyle/>
        <a:p>
          <a:endParaRPr lang="zh-TW" altLang="en-US"/>
        </a:p>
      </dgm:t>
    </dgm:pt>
    <dgm:pt modelId="{3EA31BD5-B36B-4F03-8658-4E023AC297C3}">
      <dgm:prSet phldrT="[文字]"/>
      <dgm:spPr/>
      <dgm:t>
        <a:bodyPr/>
        <a:lstStyle/>
        <a:p>
          <a:r>
            <a:rPr lang="zh-TW" altLang="en-US" dirty="0" smtClean="0"/>
            <a:t>使模組符合</a:t>
          </a:r>
          <a:r>
            <a:rPr lang="en-US" altLang="zh-TW" dirty="0" err="1" smtClean="0"/>
            <a:t>npm</a:t>
          </a:r>
          <a:r>
            <a:rPr lang="en-US" altLang="zh-TW" dirty="0" smtClean="0"/>
            <a:t> </a:t>
          </a:r>
          <a:r>
            <a:rPr lang="zh-TW" altLang="en-US" dirty="0" smtClean="0"/>
            <a:t>模組規格，標記相依性資訊</a:t>
          </a:r>
          <a:endParaRPr lang="zh-TW" altLang="en-US" dirty="0"/>
        </a:p>
      </dgm:t>
    </dgm:pt>
    <dgm:pt modelId="{E19A9E13-EEA7-45C9-AB9A-F408BF262C18}" type="parTrans" cxnId="{D682F5DA-E845-42EF-8441-D9E1BA2A7790}">
      <dgm:prSet/>
      <dgm:spPr/>
      <dgm:t>
        <a:bodyPr/>
        <a:lstStyle/>
        <a:p>
          <a:endParaRPr lang="zh-TW" altLang="en-US"/>
        </a:p>
      </dgm:t>
    </dgm:pt>
    <dgm:pt modelId="{F5574C08-CBBE-4FD3-B8BF-13B2927F44F9}" type="sibTrans" cxnId="{D682F5DA-E845-42EF-8441-D9E1BA2A7790}">
      <dgm:prSet/>
      <dgm:spPr/>
      <dgm:t>
        <a:bodyPr/>
        <a:lstStyle/>
        <a:p>
          <a:endParaRPr lang="zh-TW" altLang="en-US"/>
        </a:p>
      </dgm:t>
    </dgm:pt>
    <dgm:pt modelId="{8FDF4E0C-4667-48F8-9F07-1080DC6D26F3}">
      <dgm:prSet phldrT="[文字]"/>
      <dgm:spPr/>
      <dgm:t>
        <a:bodyPr/>
        <a:lstStyle/>
        <a:p>
          <a:r>
            <a:rPr lang="zh-TW" altLang="en-US" dirty="0" smtClean="0"/>
            <a:t>發怖到雄師資訊的私有</a:t>
          </a:r>
          <a:r>
            <a:rPr lang="en-US" altLang="zh-TW" dirty="0" err="1" smtClean="0"/>
            <a:t>npm</a:t>
          </a:r>
          <a:r>
            <a:rPr lang="en-US" altLang="zh-TW" dirty="0" smtClean="0"/>
            <a:t> server</a:t>
          </a:r>
          <a:endParaRPr lang="zh-TW" altLang="en-US" dirty="0"/>
        </a:p>
      </dgm:t>
    </dgm:pt>
    <dgm:pt modelId="{D3F53159-20EE-4C35-9981-AA47D22B78DF}" type="parTrans" cxnId="{00CB84DD-5FAA-4D5F-955E-6449A128B863}">
      <dgm:prSet/>
      <dgm:spPr/>
      <dgm:t>
        <a:bodyPr/>
        <a:lstStyle/>
        <a:p>
          <a:endParaRPr lang="zh-TW" altLang="en-US"/>
        </a:p>
      </dgm:t>
    </dgm:pt>
    <dgm:pt modelId="{09A9B465-7253-403F-933B-7F857A247E85}" type="sibTrans" cxnId="{00CB84DD-5FAA-4D5F-955E-6449A128B863}">
      <dgm:prSet/>
      <dgm:spPr/>
      <dgm:t>
        <a:bodyPr/>
        <a:lstStyle/>
        <a:p>
          <a:endParaRPr lang="zh-TW" altLang="en-US"/>
        </a:p>
      </dgm:t>
    </dgm:pt>
    <dgm:pt modelId="{2CFC884B-A873-430F-BB46-F6A24F525AC4}" type="pres">
      <dgm:prSet presAssocID="{115316F4-DDEB-4039-99AA-E7EDBEE5DAC6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9C04EC0-1FC0-4F9F-8849-536F060757C9}" type="pres">
      <dgm:prSet presAssocID="{115316F4-DDEB-4039-99AA-E7EDBEE5DAC6}" presName="arrow" presStyleLbl="bgShp" presStyleIdx="0" presStyleCnt="1"/>
      <dgm:spPr/>
    </dgm:pt>
    <dgm:pt modelId="{1E329529-DED2-4F4D-B119-2A1DDC0A7F07}" type="pres">
      <dgm:prSet presAssocID="{115316F4-DDEB-4039-99AA-E7EDBEE5DAC6}" presName="linearProcess" presStyleCnt="0"/>
      <dgm:spPr/>
    </dgm:pt>
    <dgm:pt modelId="{2DFD5526-8DCD-4348-96AB-BBD06213FDE8}" type="pres">
      <dgm:prSet presAssocID="{EE236CB1-72E1-41CB-ACA3-BD75F576E752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7600D2-0CA1-40EF-8845-548C31104F01}" type="pres">
      <dgm:prSet presAssocID="{89F6CA97-1DEB-45FE-86F6-16A07845A2FD}" presName="sibTrans" presStyleCnt="0"/>
      <dgm:spPr/>
    </dgm:pt>
    <dgm:pt modelId="{3EE660A7-CD3C-4C50-8136-D663E8747270}" type="pres">
      <dgm:prSet presAssocID="{25398321-8465-4BAF-B130-2D76BC0DB55F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8900A87-FC3A-4FDE-A2CE-FCE73F40AB36}" type="pres">
      <dgm:prSet presAssocID="{61DD83EC-F5F6-427B-AB1A-D5743A09B3B5}" presName="sibTrans" presStyleCnt="0"/>
      <dgm:spPr/>
    </dgm:pt>
    <dgm:pt modelId="{5879AEE4-A17F-451C-AF28-7CFE09447B52}" type="pres">
      <dgm:prSet presAssocID="{3EA31BD5-B36B-4F03-8658-4E023AC297C3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78A9C1E-D0A9-4DA9-BAC6-FC5BD3DD787E}" type="pres">
      <dgm:prSet presAssocID="{F5574C08-CBBE-4FD3-B8BF-13B2927F44F9}" presName="sibTrans" presStyleCnt="0"/>
      <dgm:spPr/>
    </dgm:pt>
    <dgm:pt modelId="{431FD24A-4E25-488F-8677-34496745A718}" type="pres">
      <dgm:prSet presAssocID="{8FDF4E0C-4667-48F8-9F07-1080DC6D26F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F8F3F8B6-6A0F-4F43-874C-609B899397E6}" type="presOf" srcId="{25398321-8465-4BAF-B130-2D76BC0DB55F}" destId="{3EE660A7-CD3C-4C50-8136-D663E8747270}" srcOrd="0" destOrd="0" presId="urn:microsoft.com/office/officeart/2005/8/layout/hProcess9"/>
    <dgm:cxn modelId="{4134BB95-FD86-4C34-91E5-D7BA0964B856}" type="presOf" srcId="{115316F4-DDEB-4039-99AA-E7EDBEE5DAC6}" destId="{2CFC884B-A873-430F-BB46-F6A24F525AC4}" srcOrd="0" destOrd="0" presId="urn:microsoft.com/office/officeart/2005/8/layout/hProcess9"/>
    <dgm:cxn modelId="{FBB833A5-812D-4D7C-9C5F-6D3346B29133}" type="presOf" srcId="{EE236CB1-72E1-41CB-ACA3-BD75F576E752}" destId="{2DFD5526-8DCD-4348-96AB-BBD06213FDE8}" srcOrd="0" destOrd="0" presId="urn:microsoft.com/office/officeart/2005/8/layout/hProcess9"/>
    <dgm:cxn modelId="{6022E5C4-08DD-4F44-95AC-355EE956EA92}" srcId="{115316F4-DDEB-4039-99AA-E7EDBEE5DAC6}" destId="{25398321-8465-4BAF-B130-2D76BC0DB55F}" srcOrd="1" destOrd="0" parTransId="{B6A86D60-414B-4F88-966B-B9A1682B0560}" sibTransId="{61DD83EC-F5F6-427B-AB1A-D5743A09B3B5}"/>
    <dgm:cxn modelId="{50FBD744-86B8-496A-9CB9-D967EEF3FCDC}" type="presOf" srcId="{8FDF4E0C-4667-48F8-9F07-1080DC6D26F3}" destId="{431FD24A-4E25-488F-8677-34496745A718}" srcOrd="0" destOrd="0" presId="urn:microsoft.com/office/officeart/2005/8/layout/hProcess9"/>
    <dgm:cxn modelId="{41C81BD3-5F51-4579-AA3F-9B2F12B9C48A}" srcId="{115316F4-DDEB-4039-99AA-E7EDBEE5DAC6}" destId="{EE236CB1-72E1-41CB-ACA3-BD75F576E752}" srcOrd="0" destOrd="0" parTransId="{4A38F823-6B50-4AB4-A74B-6A97C80ED112}" sibTransId="{89F6CA97-1DEB-45FE-86F6-16A07845A2FD}"/>
    <dgm:cxn modelId="{00CB84DD-5FAA-4D5F-955E-6449A128B863}" srcId="{115316F4-DDEB-4039-99AA-E7EDBEE5DAC6}" destId="{8FDF4E0C-4667-48F8-9F07-1080DC6D26F3}" srcOrd="3" destOrd="0" parTransId="{D3F53159-20EE-4C35-9981-AA47D22B78DF}" sibTransId="{09A9B465-7253-403F-933B-7F857A247E85}"/>
    <dgm:cxn modelId="{BB09D27F-99EE-401D-890E-E143622DDA7C}" type="presOf" srcId="{3EA31BD5-B36B-4F03-8658-4E023AC297C3}" destId="{5879AEE4-A17F-451C-AF28-7CFE09447B52}" srcOrd="0" destOrd="0" presId="urn:microsoft.com/office/officeart/2005/8/layout/hProcess9"/>
    <dgm:cxn modelId="{D682F5DA-E845-42EF-8441-D9E1BA2A7790}" srcId="{115316F4-DDEB-4039-99AA-E7EDBEE5DAC6}" destId="{3EA31BD5-B36B-4F03-8658-4E023AC297C3}" srcOrd="2" destOrd="0" parTransId="{E19A9E13-EEA7-45C9-AB9A-F408BF262C18}" sibTransId="{F5574C08-CBBE-4FD3-B8BF-13B2927F44F9}"/>
    <dgm:cxn modelId="{DA128AB1-ED85-4697-AA82-299367A289F9}" type="presParOf" srcId="{2CFC884B-A873-430F-BB46-F6A24F525AC4}" destId="{D9C04EC0-1FC0-4F9F-8849-536F060757C9}" srcOrd="0" destOrd="0" presId="urn:microsoft.com/office/officeart/2005/8/layout/hProcess9"/>
    <dgm:cxn modelId="{98B7B193-7954-474A-AA3D-2EDB1DB36CD0}" type="presParOf" srcId="{2CFC884B-A873-430F-BB46-F6A24F525AC4}" destId="{1E329529-DED2-4F4D-B119-2A1DDC0A7F07}" srcOrd="1" destOrd="0" presId="urn:microsoft.com/office/officeart/2005/8/layout/hProcess9"/>
    <dgm:cxn modelId="{6AE85F68-3AB4-427B-B86C-68E521E212EC}" type="presParOf" srcId="{1E329529-DED2-4F4D-B119-2A1DDC0A7F07}" destId="{2DFD5526-8DCD-4348-96AB-BBD06213FDE8}" srcOrd="0" destOrd="0" presId="urn:microsoft.com/office/officeart/2005/8/layout/hProcess9"/>
    <dgm:cxn modelId="{7DBEED6F-7D49-4CCB-8063-F0636CE28CC2}" type="presParOf" srcId="{1E329529-DED2-4F4D-B119-2A1DDC0A7F07}" destId="{0F7600D2-0CA1-40EF-8845-548C31104F01}" srcOrd="1" destOrd="0" presId="urn:microsoft.com/office/officeart/2005/8/layout/hProcess9"/>
    <dgm:cxn modelId="{F77E2F71-CC45-4C15-B7D8-66C603758F08}" type="presParOf" srcId="{1E329529-DED2-4F4D-B119-2A1DDC0A7F07}" destId="{3EE660A7-CD3C-4C50-8136-D663E8747270}" srcOrd="2" destOrd="0" presId="urn:microsoft.com/office/officeart/2005/8/layout/hProcess9"/>
    <dgm:cxn modelId="{7277CD97-AFBA-4746-B5FF-DD485B588F26}" type="presParOf" srcId="{1E329529-DED2-4F4D-B119-2A1DDC0A7F07}" destId="{58900A87-FC3A-4FDE-A2CE-FCE73F40AB36}" srcOrd="3" destOrd="0" presId="urn:microsoft.com/office/officeart/2005/8/layout/hProcess9"/>
    <dgm:cxn modelId="{368378E8-EC58-4CA6-8135-9EA9C312CF07}" type="presParOf" srcId="{1E329529-DED2-4F4D-B119-2A1DDC0A7F07}" destId="{5879AEE4-A17F-451C-AF28-7CFE09447B52}" srcOrd="4" destOrd="0" presId="urn:microsoft.com/office/officeart/2005/8/layout/hProcess9"/>
    <dgm:cxn modelId="{4E289E76-CCEB-477F-8919-FA04E70278EF}" type="presParOf" srcId="{1E329529-DED2-4F4D-B119-2A1DDC0A7F07}" destId="{378A9C1E-D0A9-4DA9-BAC6-FC5BD3DD787E}" srcOrd="5" destOrd="0" presId="urn:microsoft.com/office/officeart/2005/8/layout/hProcess9"/>
    <dgm:cxn modelId="{8C6C51DC-17CA-4ABA-A5E6-62ECA1C27D78}" type="presParOf" srcId="{1E329529-DED2-4F4D-B119-2A1DDC0A7F07}" destId="{431FD24A-4E25-488F-8677-34496745A71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3D175E-E73F-45B6-81F1-B8CC50BB19B9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2AF4269E-DDEA-4128-A16D-7747572EBFCC}">
      <dgm:prSet/>
      <dgm:spPr/>
      <dgm:t>
        <a:bodyPr/>
        <a:lstStyle/>
        <a:p>
          <a:pPr rtl="0"/>
          <a:r>
            <a:rPr lang="zh-TW" dirty="0" smtClean="0"/>
            <a:t>使用</a:t>
          </a:r>
          <a:r>
            <a:rPr lang="en-US" dirty="0" err="1" smtClean="0"/>
            <a:t>git</a:t>
          </a:r>
          <a:r>
            <a:rPr lang="en-US" dirty="0" smtClean="0"/>
            <a:t> release</a:t>
          </a:r>
          <a:r>
            <a:rPr lang="zh-TW" dirty="0" smtClean="0"/>
            <a:t>後，需要手動編輯</a:t>
          </a:r>
          <a:r>
            <a:rPr lang="en-US" dirty="0" err="1" smtClean="0"/>
            <a:t>package.json</a:t>
          </a:r>
          <a:r>
            <a:rPr lang="zh-TW" dirty="0" smtClean="0"/>
            <a:t>版本號後並</a:t>
          </a:r>
          <a:r>
            <a:rPr lang="en-US" dirty="0" err="1" smtClean="0"/>
            <a:t>npm</a:t>
          </a:r>
          <a:r>
            <a:rPr lang="en-US" dirty="0" smtClean="0"/>
            <a:t> publish</a:t>
          </a:r>
          <a:endParaRPr lang="zh-TW" dirty="0"/>
        </a:p>
      </dgm:t>
    </dgm:pt>
    <dgm:pt modelId="{A7DF0C8F-057D-424B-AA3E-2873DB9EDD34}" type="parTrans" cxnId="{62772118-93E1-4E4A-B07D-B96F2D8CFD80}">
      <dgm:prSet/>
      <dgm:spPr/>
      <dgm:t>
        <a:bodyPr/>
        <a:lstStyle/>
        <a:p>
          <a:endParaRPr lang="zh-TW" altLang="en-US"/>
        </a:p>
      </dgm:t>
    </dgm:pt>
    <dgm:pt modelId="{E8258866-579D-403F-A734-747C77A09437}" type="sibTrans" cxnId="{62772118-93E1-4E4A-B07D-B96F2D8CFD80}">
      <dgm:prSet/>
      <dgm:spPr/>
      <dgm:t>
        <a:bodyPr/>
        <a:lstStyle/>
        <a:p>
          <a:endParaRPr lang="zh-TW" altLang="en-US"/>
        </a:p>
      </dgm:t>
    </dgm:pt>
    <dgm:pt modelId="{0258E4E0-8D72-406F-845A-51672CB11E5A}">
      <dgm:prSet/>
      <dgm:spPr/>
      <dgm:t>
        <a:bodyPr/>
        <a:lstStyle/>
        <a:p>
          <a:pPr rtl="0"/>
          <a:r>
            <a:rPr lang="zh-TW" dirty="0" smtClean="0"/>
            <a:t>在唯一模組命名上還是人工命名</a:t>
          </a:r>
          <a:endParaRPr lang="zh-TW" dirty="0"/>
        </a:p>
      </dgm:t>
    </dgm:pt>
    <dgm:pt modelId="{9CEFA6EE-8654-41B7-981C-1EF35EE064EF}" type="parTrans" cxnId="{E80E6192-D2EE-4EC0-9DDB-72E188FE0482}">
      <dgm:prSet/>
      <dgm:spPr/>
      <dgm:t>
        <a:bodyPr/>
        <a:lstStyle/>
        <a:p>
          <a:endParaRPr lang="zh-TW" altLang="en-US"/>
        </a:p>
      </dgm:t>
    </dgm:pt>
    <dgm:pt modelId="{D0A1F41B-4606-48A7-8E53-8240F147109C}" type="sibTrans" cxnId="{E80E6192-D2EE-4EC0-9DDB-72E188FE0482}">
      <dgm:prSet/>
      <dgm:spPr/>
      <dgm:t>
        <a:bodyPr/>
        <a:lstStyle/>
        <a:p>
          <a:endParaRPr lang="zh-TW" altLang="en-US"/>
        </a:p>
      </dgm:t>
    </dgm:pt>
    <dgm:pt modelId="{A728EE0D-8E08-45BB-861D-9F4A196F740B}">
      <dgm:prSet/>
      <dgm:spPr/>
      <dgm:t>
        <a:bodyPr/>
        <a:lstStyle/>
        <a:p>
          <a:pPr rtl="0"/>
          <a:r>
            <a:rPr lang="zh-TW" dirty="0" smtClean="0"/>
            <a:t>多支模組的</a:t>
          </a:r>
          <a:r>
            <a:rPr lang="en-US" dirty="0" err="1" smtClean="0"/>
            <a:t>css</a:t>
          </a:r>
          <a:r>
            <a:rPr lang="zh-TW" dirty="0" smtClean="0"/>
            <a:t>、</a:t>
          </a:r>
          <a:r>
            <a:rPr lang="en-US" dirty="0" err="1" smtClean="0"/>
            <a:t>js</a:t>
          </a:r>
          <a:r>
            <a:rPr lang="zh-TW" dirty="0" smtClean="0"/>
            <a:t>在頁面上的引用，還需要上線前</a:t>
          </a:r>
          <a:r>
            <a:rPr lang="zh-TW" altLang="en-US" dirty="0" smtClean="0"/>
            <a:t>打包</a:t>
          </a:r>
          <a:r>
            <a:rPr lang="zh-TW" dirty="0" smtClean="0"/>
            <a:t>合拼（翰偉組或我們）</a:t>
          </a:r>
          <a:endParaRPr lang="zh-TW" dirty="0"/>
        </a:p>
      </dgm:t>
    </dgm:pt>
    <dgm:pt modelId="{8F8DABBF-A670-40E1-A2C2-67C1DF61EE82}" type="parTrans" cxnId="{A6285998-F3B7-4604-B6A5-EF4116C1A23A}">
      <dgm:prSet/>
      <dgm:spPr/>
      <dgm:t>
        <a:bodyPr/>
        <a:lstStyle/>
        <a:p>
          <a:endParaRPr lang="zh-TW" altLang="en-US"/>
        </a:p>
      </dgm:t>
    </dgm:pt>
    <dgm:pt modelId="{740CAB3F-A60A-4FDC-A99F-7F6C6E98F5ED}" type="sibTrans" cxnId="{A6285998-F3B7-4604-B6A5-EF4116C1A23A}">
      <dgm:prSet/>
      <dgm:spPr/>
      <dgm:t>
        <a:bodyPr/>
        <a:lstStyle/>
        <a:p>
          <a:endParaRPr lang="zh-TW" altLang="en-US"/>
        </a:p>
      </dgm:t>
    </dgm:pt>
    <dgm:pt modelId="{7D4F2E8C-C9D5-40AC-B63C-3A31A2B1D939}" type="pres">
      <dgm:prSet presAssocID="{883D175E-E73F-45B6-81F1-B8CC50BB19B9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37006C4C-4E51-444C-8AF7-36255427C170}" type="pres">
      <dgm:prSet presAssocID="{2AF4269E-DDEA-4128-A16D-7747572EBFCC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5D57D0-7B51-4D9F-9A25-BAAF843B0336}" type="pres">
      <dgm:prSet presAssocID="{E8258866-579D-403F-A734-747C77A09437}" presName="sibTrans" presStyleCnt="0"/>
      <dgm:spPr/>
    </dgm:pt>
    <dgm:pt modelId="{7E0CB0DD-A14D-4FE4-98E5-2BC9E4EF2B31}" type="pres">
      <dgm:prSet presAssocID="{0258E4E0-8D72-406F-845A-51672CB11E5A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94633DF-9EA2-44A6-B317-BF414A0AFAA3}" type="pres">
      <dgm:prSet presAssocID="{D0A1F41B-4606-48A7-8E53-8240F147109C}" presName="sibTrans" presStyleCnt="0"/>
      <dgm:spPr/>
    </dgm:pt>
    <dgm:pt modelId="{39504499-0FF2-40C9-8DD7-B95E195B609A}" type="pres">
      <dgm:prSet presAssocID="{A728EE0D-8E08-45BB-861D-9F4A196F740B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2772118-93E1-4E4A-B07D-B96F2D8CFD80}" srcId="{883D175E-E73F-45B6-81F1-B8CC50BB19B9}" destId="{2AF4269E-DDEA-4128-A16D-7747572EBFCC}" srcOrd="0" destOrd="0" parTransId="{A7DF0C8F-057D-424B-AA3E-2873DB9EDD34}" sibTransId="{E8258866-579D-403F-A734-747C77A09437}"/>
    <dgm:cxn modelId="{213953E0-25FA-4369-A6FC-C74CDC0AAE9A}" type="presOf" srcId="{2AF4269E-DDEA-4128-A16D-7747572EBFCC}" destId="{37006C4C-4E51-444C-8AF7-36255427C170}" srcOrd="0" destOrd="0" presId="urn:microsoft.com/office/officeart/2005/8/layout/default"/>
    <dgm:cxn modelId="{E80E6192-D2EE-4EC0-9DDB-72E188FE0482}" srcId="{883D175E-E73F-45B6-81F1-B8CC50BB19B9}" destId="{0258E4E0-8D72-406F-845A-51672CB11E5A}" srcOrd="1" destOrd="0" parTransId="{9CEFA6EE-8654-41B7-981C-1EF35EE064EF}" sibTransId="{D0A1F41B-4606-48A7-8E53-8240F147109C}"/>
    <dgm:cxn modelId="{1B81A8A6-06AD-4AD9-8665-66601D9956F7}" type="presOf" srcId="{A728EE0D-8E08-45BB-861D-9F4A196F740B}" destId="{39504499-0FF2-40C9-8DD7-B95E195B609A}" srcOrd="0" destOrd="0" presId="urn:microsoft.com/office/officeart/2005/8/layout/default"/>
    <dgm:cxn modelId="{28140896-9719-4957-8BFA-2279FC471463}" type="presOf" srcId="{883D175E-E73F-45B6-81F1-B8CC50BB19B9}" destId="{7D4F2E8C-C9D5-40AC-B63C-3A31A2B1D939}" srcOrd="0" destOrd="0" presId="urn:microsoft.com/office/officeart/2005/8/layout/default"/>
    <dgm:cxn modelId="{5C4DEAB5-1494-4088-88DB-FC582C2A3EDA}" type="presOf" srcId="{0258E4E0-8D72-406F-845A-51672CB11E5A}" destId="{7E0CB0DD-A14D-4FE4-98E5-2BC9E4EF2B31}" srcOrd="0" destOrd="0" presId="urn:microsoft.com/office/officeart/2005/8/layout/default"/>
    <dgm:cxn modelId="{A6285998-F3B7-4604-B6A5-EF4116C1A23A}" srcId="{883D175E-E73F-45B6-81F1-B8CC50BB19B9}" destId="{A728EE0D-8E08-45BB-861D-9F4A196F740B}" srcOrd="2" destOrd="0" parTransId="{8F8DABBF-A670-40E1-A2C2-67C1DF61EE82}" sibTransId="{740CAB3F-A60A-4FDC-A99F-7F6C6E98F5ED}"/>
    <dgm:cxn modelId="{2339B4FA-F6C1-4547-9988-B43B23F8F18D}" type="presParOf" srcId="{7D4F2E8C-C9D5-40AC-B63C-3A31A2B1D939}" destId="{37006C4C-4E51-444C-8AF7-36255427C170}" srcOrd="0" destOrd="0" presId="urn:microsoft.com/office/officeart/2005/8/layout/default"/>
    <dgm:cxn modelId="{86D993EA-C877-438E-B318-3BB62546FDF6}" type="presParOf" srcId="{7D4F2E8C-C9D5-40AC-B63C-3A31A2B1D939}" destId="{B65D57D0-7B51-4D9F-9A25-BAAF843B0336}" srcOrd="1" destOrd="0" presId="urn:microsoft.com/office/officeart/2005/8/layout/default"/>
    <dgm:cxn modelId="{68F362E5-7AD4-4D7F-B832-3F520FB08DBB}" type="presParOf" srcId="{7D4F2E8C-C9D5-40AC-B63C-3A31A2B1D939}" destId="{7E0CB0DD-A14D-4FE4-98E5-2BC9E4EF2B31}" srcOrd="2" destOrd="0" presId="urn:microsoft.com/office/officeart/2005/8/layout/default"/>
    <dgm:cxn modelId="{88BC8505-5235-40A4-AEE6-414F674E3101}" type="presParOf" srcId="{7D4F2E8C-C9D5-40AC-B63C-3A31A2B1D939}" destId="{994633DF-9EA2-44A6-B317-BF414A0AFAA3}" srcOrd="3" destOrd="0" presId="urn:microsoft.com/office/officeart/2005/8/layout/default"/>
    <dgm:cxn modelId="{9E9ABF59-8C15-4BF5-8AF5-3A9B0C5CECC0}" type="presParOf" srcId="{7D4F2E8C-C9D5-40AC-B63C-3A31A2B1D939}" destId="{39504499-0FF2-40C9-8DD7-B95E195B609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593E51-BDF3-439E-AF0B-8F43F64DEDCC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zh-TW" altLang="en-US"/>
        </a:p>
      </dgm:t>
    </dgm:pt>
    <dgm:pt modelId="{165E32BD-8859-4C06-BD23-E554F3205E1A}">
      <dgm:prSet custT="1"/>
      <dgm:spPr/>
      <dgm:t>
        <a:bodyPr/>
        <a:lstStyle/>
        <a:p>
          <a:pPr rtl="0"/>
          <a:r>
            <a:rPr lang="en-US" sz="4000" dirty="0" err="1" smtClean="0"/>
            <a:t>npm</a:t>
          </a:r>
          <a:r>
            <a:rPr lang="en-US" sz="4000" dirty="0" smtClean="0"/>
            <a:t> update [&lt;</a:t>
          </a:r>
          <a:r>
            <a:rPr lang="en-US" sz="4000" dirty="0" err="1" smtClean="0"/>
            <a:t>pkg</a:t>
          </a:r>
          <a:r>
            <a:rPr lang="en-US" sz="4000" dirty="0" smtClean="0"/>
            <a:t>&gt;...]</a:t>
          </a:r>
          <a:endParaRPr lang="zh-TW" sz="4000" dirty="0"/>
        </a:p>
      </dgm:t>
    </dgm:pt>
    <dgm:pt modelId="{B6696CDC-E445-4E69-B866-AB5D62F04607}" type="parTrans" cxnId="{99D5288E-1791-487E-9152-560BA0668ED0}">
      <dgm:prSet/>
      <dgm:spPr/>
      <dgm:t>
        <a:bodyPr/>
        <a:lstStyle/>
        <a:p>
          <a:endParaRPr lang="zh-TW" altLang="en-US"/>
        </a:p>
      </dgm:t>
    </dgm:pt>
    <dgm:pt modelId="{5E32261D-1D49-4271-BD5E-D5B2D57BCC27}" type="sibTrans" cxnId="{99D5288E-1791-487E-9152-560BA0668ED0}">
      <dgm:prSet/>
      <dgm:spPr/>
      <dgm:t>
        <a:bodyPr/>
        <a:lstStyle/>
        <a:p>
          <a:endParaRPr lang="zh-TW" altLang="en-US"/>
        </a:p>
      </dgm:t>
    </dgm:pt>
    <dgm:pt modelId="{2B66CEE9-4840-4519-976A-C0AD3E3AE61A}" type="pres">
      <dgm:prSet presAssocID="{4D593E51-BDF3-439E-AF0B-8F43F64DEDC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701C0F60-A11C-492D-AE5A-C1FDB774CF99}" type="pres">
      <dgm:prSet presAssocID="{165E32BD-8859-4C06-BD23-E554F3205E1A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197A4C6A-4656-464D-B9FD-10681EE54A10}" type="presOf" srcId="{165E32BD-8859-4C06-BD23-E554F3205E1A}" destId="{701C0F60-A11C-492D-AE5A-C1FDB774CF99}" srcOrd="0" destOrd="0" presId="urn:microsoft.com/office/officeart/2005/8/layout/default"/>
    <dgm:cxn modelId="{B7B6EF5D-BFBC-4BFF-BAA4-4BFE35961634}" type="presOf" srcId="{4D593E51-BDF3-439E-AF0B-8F43F64DEDCC}" destId="{2B66CEE9-4840-4519-976A-C0AD3E3AE61A}" srcOrd="0" destOrd="0" presId="urn:microsoft.com/office/officeart/2005/8/layout/default"/>
    <dgm:cxn modelId="{99D5288E-1791-487E-9152-560BA0668ED0}" srcId="{4D593E51-BDF3-439E-AF0B-8F43F64DEDCC}" destId="{165E32BD-8859-4C06-BD23-E554F3205E1A}" srcOrd="0" destOrd="0" parTransId="{B6696CDC-E445-4E69-B866-AB5D62F04607}" sibTransId="{5E32261D-1D49-4271-BD5E-D5B2D57BCC27}"/>
    <dgm:cxn modelId="{EA27E0DF-A842-4EDB-ADE0-BC8C1CA69D5A}" type="presParOf" srcId="{2B66CEE9-4840-4519-976A-C0AD3E3AE61A}" destId="{701C0F60-A11C-492D-AE5A-C1FDB774CF99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9BB308-1097-4C5C-8DD4-0ACA67FBF91F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TW" altLang="en-US"/>
        </a:p>
      </dgm:t>
    </dgm:pt>
    <dgm:pt modelId="{B2647B5E-9A81-475B-AC14-9EEC57214DA0}">
      <dgm:prSet custT="1"/>
      <dgm:spPr/>
      <dgm:t>
        <a:bodyPr/>
        <a:lstStyle/>
        <a:p>
          <a:pPr algn="l" rtl="0"/>
          <a:r>
            <a:rPr lang="en-US" sz="1600" dirty="0" smtClean="0"/>
            <a:t>.</a:t>
          </a:r>
          <a:r>
            <a:rPr lang="en-US" sz="1600" dirty="0" err="1" smtClean="0"/>
            <a:t>pg</a:t>
          </a:r>
          <a:r>
            <a:rPr lang="en-US" sz="1600" dirty="0" smtClean="0"/>
            <a:t>-## + .</a:t>
          </a:r>
          <a:r>
            <a:rPr lang="en-US" sz="1600" dirty="0" err="1" smtClean="0"/>
            <a:t>bt</a:t>
          </a:r>
          <a:r>
            <a:rPr lang="en-US" sz="1600" dirty="0" smtClean="0"/>
            <a:t>-## {</a:t>
          </a:r>
          <a:br>
            <a:rPr lang="en-US" sz="1600" dirty="0" smtClean="0"/>
          </a:br>
          <a:r>
            <a:rPr lang="en-US" sz="1600" dirty="0" smtClean="0"/>
            <a:t>    property : value;</a:t>
          </a:r>
          <a:br>
            <a:rPr lang="en-US" sz="1600" dirty="0" smtClean="0"/>
          </a:br>
          <a:r>
            <a:rPr lang="en-US" sz="1600" dirty="0" smtClean="0"/>
            <a:t>    ...</a:t>
          </a:r>
          <a:br>
            <a:rPr lang="en-US" sz="1600" dirty="0" smtClean="0"/>
          </a:br>
          <a:r>
            <a:rPr lang="en-US" sz="1600" dirty="0" smtClean="0"/>
            <a:t>}</a:t>
          </a:r>
          <a:endParaRPr lang="zh-TW" sz="1600" dirty="0"/>
        </a:p>
      </dgm:t>
    </dgm:pt>
    <dgm:pt modelId="{000C4ECC-FAF1-489C-9F3A-BA5459B422DC}" type="parTrans" cxnId="{422A4945-193B-4B54-95C8-09585875BEE3}">
      <dgm:prSet/>
      <dgm:spPr/>
      <dgm:t>
        <a:bodyPr/>
        <a:lstStyle/>
        <a:p>
          <a:endParaRPr lang="zh-TW" altLang="en-US"/>
        </a:p>
      </dgm:t>
    </dgm:pt>
    <dgm:pt modelId="{0DB16CCA-5C11-4233-B748-D10C98A422A1}" type="sibTrans" cxnId="{422A4945-193B-4B54-95C8-09585875BEE3}">
      <dgm:prSet/>
      <dgm:spPr/>
      <dgm:t>
        <a:bodyPr/>
        <a:lstStyle/>
        <a:p>
          <a:endParaRPr lang="zh-TW" altLang="en-US"/>
        </a:p>
      </dgm:t>
    </dgm:pt>
    <dgm:pt modelId="{BD1042B3-98E6-4234-B65D-553FBDE0FCE6}">
      <dgm:prSet custT="1"/>
      <dgm:spPr/>
      <dgm:t>
        <a:bodyPr/>
        <a:lstStyle/>
        <a:p>
          <a:pPr algn="l" rtl="0"/>
          <a:r>
            <a:rPr lang="en-US" sz="1600" dirty="0" smtClean="0"/>
            <a:t>.</a:t>
          </a:r>
          <a:r>
            <a:rPr lang="en-US" sz="1600" dirty="0" err="1" smtClean="0"/>
            <a:t>pg</a:t>
          </a:r>
          <a:r>
            <a:rPr lang="en-US" sz="1600" dirty="0" smtClean="0"/>
            <a:t>-## ~ </a:t>
          </a:r>
          <a:r>
            <a:rPr lang="en-US" sz="1600" dirty="0" err="1" smtClean="0"/>
            <a:t>ul</a:t>
          </a:r>
          <a:r>
            <a:rPr lang="en-US" sz="1600" dirty="0" smtClean="0"/>
            <a:t> {</a:t>
          </a:r>
          <a:br>
            <a:rPr lang="en-US" sz="1600" dirty="0" smtClean="0"/>
          </a:br>
          <a:r>
            <a:rPr lang="en-US" sz="1600" dirty="0" smtClean="0"/>
            <a:t>    property : value;</a:t>
          </a:r>
          <a:br>
            <a:rPr lang="en-US" sz="1600" dirty="0" smtClean="0"/>
          </a:br>
          <a:r>
            <a:rPr lang="en-US" sz="1600" dirty="0" smtClean="0"/>
            <a:t>    ...</a:t>
          </a:r>
          <a:br>
            <a:rPr lang="en-US" sz="1600" dirty="0" smtClean="0"/>
          </a:br>
          <a:r>
            <a:rPr lang="en-US" sz="1600" dirty="0" smtClean="0"/>
            <a:t>}</a:t>
          </a:r>
          <a:endParaRPr lang="zh-TW" sz="1600" dirty="0"/>
        </a:p>
      </dgm:t>
    </dgm:pt>
    <dgm:pt modelId="{45D51804-D689-4805-9B0D-47646558D7C0}" type="parTrans" cxnId="{A8BA349D-1381-4891-9731-67DEDBE92F93}">
      <dgm:prSet/>
      <dgm:spPr/>
      <dgm:t>
        <a:bodyPr/>
        <a:lstStyle/>
        <a:p>
          <a:endParaRPr lang="zh-TW" altLang="en-US"/>
        </a:p>
      </dgm:t>
    </dgm:pt>
    <dgm:pt modelId="{F81B71ED-3CD9-4AD8-B180-E8D7AB6BCD6B}" type="sibTrans" cxnId="{A8BA349D-1381-4891-9731-67DEDBE92F93}">
      <dgm:prSet/>
      <dgm:spPr/>
      <dgm:t>
        <a:bodyPr/>
        <a:lstStyle/>
        <a:p>
          <a:endParaRPr lang="zh-TW" altLang="en-US"/>
        </a:p>
      </dgm:t>
    </dgm:pt>
    <dgm:pt modelId="{82BB57FD-B556-488D-9909-F790D6394B60}">
      <dgm:prSet custT="1"/>
      <dgm:spPr/>
      <dgm:t>
        <a:bodyPr/>
        <a:lstStyle/>
        <a:p>
          <a:pPr algn="l" rtl="0"/>
          <a:r>
            <a:rPr lang="en-US" sz="1600" dirty="0" smtClean="0"/>
            <a:t>.</a:t>
          </a:r>
          <a:r>
            <a:rPr lang="en-US" sz="1600" dirty="0" err="1" smtClean="0"/>
            <a:t>nv</a:t>
          </a:r>
          <a:r>
            <a:rPr lang="en-US" sz="1600" dirty="0" smtClean="0"/>
            <a:t>-## {</a:t>
          </a:r>
          <a:br>
            <a:rPr lang="en-US" sz="1600" dirty="0" smtClean="0"/>
          </a:br>
          <a:r>
            <a:rPr lang="en-US" sz="1600" dirty="0" smtClean="0"/>
            <a:t>    property : value;</a:t>
          </a:r>
          <a:br>
            <a:rPr lang="en-US" sz="1600" dirty="0" smtClean="0"/>
          </a:br>
          <a:r>
            <a:rPr lang="en-US" sz="1600" dirty="0" smtClean="0"/>
            <a:t>}</a:t>
          </a:r>
          <a:endParaRPr lang="zh-TW" sz="1600" dirty="0"/>
        </a:p>
      </dgm:t>
    </dgm:pt>
    <dgm:pt modelId="{D576890C-8683-41D3-8593-88B4E4A74D71}" type="parTrans" cxnId="{2F23D5DB-2348-4D3A-8C18-1D129BB48798}">
      <dgm:prSet/>
      <dgm:spPr/>
      <dgm:t>
        <a:bodyPr/>
        <a:lstStyle/>
        <a:p>
          <a:endParaRPr lang="zh-TW" altLang="en-US"/>
        </a:p>
      </dgm:t>
    </dgm:pt>
    <dgm:pt modelId="{1A71AF4F-2E12-417A-8281-C906193A972D}" type="sibTrans" cxnId="{2F23D5DB-2348-4D3A-8C18-1D129BB48798}">
      <dgm:prSet/>
      <dgm:spPr/>
      <dgm:t>
        <a:bodyPr/>
        <a:lstStyle/>
        <a:p>
          <a:endParaRPr lang="zh-TW" altLang="en-US"/>
        </a:p>
      </dgm:t>
    </dgm:pt>
    <dgm:pt modelId="{B187BF94-E438-4F26-A5BA-ADF890412D84}">
      <dgm:prSet custT="1"/>
      <dgm:spPr/>
      <dgm:t>
        <a:bodyPr/>
        <a:lstStyle/>
        <a:p>
          <a:pPr algn="l" rtl="0"/>
          <a:r>
            <a:rPr lang="en-US" sz="1600" dirty="0" smtClean="0"/>
            <a:t>.</a:t>
          </a:r>
          <a:r>
            <a:rPr lang="en-US" sz="1600" dirty="0" err="1" smtClean="0"/>
            <a:t>ic</a:t>
          </a:r>
          <a:r>
            <a:rPr lang="en-US" sz="1600" dirty="0" smtClean="0"/>
            <a:t>-## {</a:t>
          </a:r>
          <a:br>
            <a:rPr lang="en-US" sz="1600" dirty="0" smtClean="0"/>
          </a:br>
          <a:r>
            <a:rPr lang="en-US" sz="1600" dirty="0" smtClean="0"/>
            <a:t>    property : value;</a:t>
          </a:r>
          <a:br>
            <a:rPr lang="en-US" sz="1600" dirty="0" smtClean="0"/>
          </a:br>
          <a:r>
            <a:rPr lang="en-US" sz="1600" dirty="0" smtClean="0"/>
            <a:t>}</a:t>
          </a:r>
          <a:endParaRPr lang="zh-TW" sz="1600" dirty="0"/>
        </a:p>
      </dgm:t>
    </dgm:pt>
    <dgm:pt modelId="{CDAF49F1-F3BD-4401-B7C1-3DBCADBB7F03}" type="parTrans" cxnId="{6F817840-201B-4AA5-B3F5-19694BF6E5E8}">
      <dgm:prSet/>
      <dgm:spPr/>
      <dgm:t>
        <a:bodyPr/>
        <a:lstStyle/>
        <a:p>
          <a:endParaRPr lang="zh-TW" altLang="en-US"/>
        </a:p>
      </dgm:t>
    </dgm:pt>
    <dgm:pt modelId="{DB351612-7ECB-488A-9357-7E189A7F9052}" type="sibTrans" cxnId="{6F817840-201B-4AA5-B3F5-19694BF6E5E8}">
      <dgm:prSet/>
      <dgm:spPr/>
      <dgm:t>
        <a:bodyPr/>
        <a:lstStyle/>
        <a:p>
          <a:endParaRPr lang="zh-TW" altLang="en-US"/>
        </a:p>
      </dgm:t>
    </dgm:pt>
    <dgm:pt modelId="{60B35836-B33A-432D-9C49-36EB4C9F2E52}" type="pres">
      <dgm:prSet presAssocID="{569BB308-1097-4C5C-8DD4-0ACA67FBF91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E39A3341-DD62-4821-9E9A-799B29C367AF}" type="pres">
      <dgm:prSet presAssocID="{B2647B5E-9A81-475B-AC14-9EEC57214DA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CB0BF28-0F48-40BC-86BD-553C3F715E4E}" type="pres">
      <dgm:prSet presAssocID="{0DB16CCA-5C11-4233-B748-D10C98A422A1}" presName="sibTrans" presStyleCnt="0"/>
      <dgm:spPr/>
    </dgm:pt>
    <dgm:pt modelId="{B44396D4-B400-494A-B649-2F52D3B8481D}" type="pres">
      <dgm:prSet presAssocID="{BD1042B3-98E6-4234-B65D-553FBDE0FCE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FC90AF5-6E4F-4DC6-8FE2-0D83872ADD02}" type="pres">
      <dgm:prSet presAssocID="{F81B71ED-3CD9-4AD8-B180-E8D7AB6BCD6B}" presName="sibTrans" presStyleCnt="0"/>
      <dgm:spPr/>
    </dgm:pt>
    <dgm:pt modelId="{4D280EE3-A3CA-445B-A14D-6A20ECCE96ED}" type="pres">
      <dgm:prSet presAssocID="{82BB57FD-B556-488D-9909-F790D6394B60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C6A90DA-DE28-43E1-9BE6-B644D7682A36}" type="pres">
      <dgm:prSet presAssocID="{1A71AF4F-2E12-417A-8281-C906193A972D}" presName="sibTrans" presStyleCnt="0"/>
      <dgm:spPr/>
    </dgm:pt>
    <dgm:pt modelId="{1D24487C-76EF-4D6D-A345-B5757CA7A335}" type="pres">
      <dgm:prSet presAssocID="{B187BF94-E438-4F26-A5BA-ADF890412D84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6AA6D586-9F19-4D87-B888-0B4405026CD8}" type="presOf" srcId="{B187BF94-E438-4F26-A5BA-ADF890412D84}" destId="{1D24487C-76EF-4D6D-A345-B5757CA7A335}" srcOrd="0" destOrd="0" presId="urn:microsoft.com/office/officeart/2005/8/layout/default"/>
    <dgm:cxn modelId="{057213DE-1460-42A1-88EB-E2DE292E7BEA}" type="presOf" srcId="{B2647B5E-9A81-475B-AC14-9EEC57214DA0}" destId="{E39A3341-DD62-4821-9E9A-799B29C367AF}" srcOrd="0" destOrd="0" presId="urn:microsoft.com/office/officeart/2005/8/layout/default"/>
    <dgm:cxn modelId="{49BE6069-2ABA-4110-B3AC-8EB92C7A4979}" type="presOf" srcId="{82BB57FD-B556-488D-9909-F790D6394B60}" destId="{4D280EE3-A3CA-445B-A14D-6A20ECCE96ED}" srcOrd="0" destOrd="0" presId="urn:microsoft.com/office/officeart/2005/8/layout/default"/>
    <dgm:cxn modelId="{6F817840-201B-4AA5-B3F5-19694BF6E5E8}" srcId="{569BB308-1097-4C5C-8DD4-0ACA67FBF91F}" destId="{B187BF94-E438-4F26-A5BA-ADF890412D84}" srcOrd="3" destOrd="0" parTransId="{CDAF49F1-F3BD-4401-B7C1-3DBCADBB7F03}" sibTransId="{DB351612-7ECB-488A-9357-7E189A7F9052}"/>
    <dgm:cxn modelId="{A96699D2-626B-480F-8B53-88108D54C140}" type="presOf" srcId="{BD1042B3-98E6-4234-B65D-553FBDE0FCE6}" destId="{B44396D4-B400-494A-B649-2F52D3B8481D}" srcOrd="0" destOrd="0" presId="urn:microsoft.com/office/officeart/2005/8/layout/default"/>
    <dgm:cxn modelId="{2F23D5DB-2348-4D3A-8C18-1D129BB48798}" srcId="{569BB308-1097-4C5C-8DD4-0ACA67FBF91F}" destId="{82BB57FD-B556-488D-9909-F790D6394B60}" srcOrd="2" destOrd="0" parTransId="{D576890C-8683-41D3-8593-88B4E4A74D71}" sibTransId="{1A71AF4F-2E12-417A-8281-C906193A972D}"/>
    <dgm:cxn modelId="{422A4945-193B-4B54-95C8-09585875BEE3}" srcId="{569BB308-1097-4C5C-8DD4-0ACA67FBF91F}" destId="{B2647B5E-9A81-475B-AC14-9EEC57214DA0}" srcOrd="0" destOrd="0" parTransId="{000C4ECC-FAF1-489C-9F3A-BA5459B422DC}" sibTransId="{0DB16CCA-5C11-4233-B748-D10C98A422A1}"/>
    <dgm:cxn modelId="{A8BA349D-1381-4891-9731-67DEDBE92F93}" srcId="{569BB308-1097-4C5C-8DD4-0ACA67FBF91F}" destId="{BD1042B3-98E6-4234-B65D-553FBDE0FCE6}" srcOrd="1" destOrd="0" parTransId="{45D51804-D689-4805-9B0D-47646558D7C0}" sibTransId="{F81B71ED-3CD9-4AD8-B180-E8D7AB6BCD6B}"/>
    <dgm:cxn modelId="{DE675892-7AC4-4DF2-99A5-A8A61A7B3C6E}" type="presOf" srcId="{569BB308-1097-4C5C-8DD4-0ACA67FBF91F}" destId="{60B35836-B33A-432D-9C49-36EB4C9F2E52}" srcOrd="0" destOrd="0" presId="urn:microsoft.com/office/officeart/2005/8/layout/default"/>
    <dgm:cxn modelId="{8B374825-665C-413E-81F0-B5E35611B06D}" type="presParOf" srcId="{60B35836-B33A-432D-9C49-36EB4C9F2E52}" destId="{E39A3341-DD62-4821-9E9A-799B29C367AF}" srcOrd="0" destOrd="0" presId="urn:microsoft.com/office/officeart/2005/8/layout/default"/>
    <dgm:cxn modelId="{6B55010F-E950-4C49-B077-B8AEE74394D4}" type="presParOf" srcId="{60B35836-B33A-432D-9C49-36EB4C9F2E52}" destId="{3CB0BF28-0F48-40BC-86BD-553C3F715E4E}" srcOrd="1" destOrd="0" presId="urn:microsoft.com/office/officeart/2005/8/layout/default"/>
    <dgm:cxn modelId="{38EDAED2-FF49-4670-8EB7-9C9FAD07E328}" type="presParOf" srcId="{60B35836-B33A-432D-9C49-36EB4C9F2E52}" destId="{B44396D4-B400-494A-B649-2F52D3B8481D}" srcOrd="2" destOrd="0" presId="urn:microsoft.com/office/officeart/2005/8/layout/default"/>
    <dgm:cxn modelId="{8A7B507D-01F7-4345-9C53-96AA97210403}" type="presParOf" srcId="{60B35836-B33A-432D-9C49-36EB4C9F2E52}" destId="{BFC90AF5-6E4F-4DC6-8FE2-0D83872ADD02}" srcOrd="3" destOrd="0" presId="urn:microsoft.com/office/officeart/2005/8/layout/default"/>
    <dgm:cxn modelId="{641EDA6D-FCA4-4E95-AF99-09B843BCA11A}" type="presParOf" srcId="{60B35836-B33A-432D-9C49-36EB4C9F2E52}" destId="{4D280EE3-A3CA-445B-A14D-6A20ECCE96ED}" srcOrd="4" destOrd="0" presId="urn:microsoft.com/office/officeart/2005/8/layout/default"/>
    <dgm:cxn modelId="{D5E2D427-3A0A-4A14-9F85-2DF82BA7C1BC}" type="presParOf" srcId="{60B35836-B33A-432D-9C49-36EB4C9F2E52}" destId="{7C6A90DA-DE28-43E1-9BE6-B644D7682A36}" srcOrd="5" destOrd="0" presId="urn:microsoft.com/office/officeart/2005/8/layout/default"/>
    <dgm:cxn modelId="{DEFB2965-8C3E-40B0-901D-BB5D335D9BBA}" type="presParOf" srcId="{60B35836-B33A-432D-9C49-36EB4C9F2E52}" destId="{1D24487C-76EF-4D6D-A345-B5757CA7A33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BA352B7-2C4E-409A-87CC-27A66570635E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zh-TW" altLang="en-US"/>
        </a:p>
      </dgm:t>
    </dgm:pt>
    <dgm:pt modelId="{087C3B6E-254A-420C-82A3-5E68FF23D71B}">
      <dgm:prSet custT="1"/>
      <dgm:spPr/>
      <dgm:t>
        <a:bodyPr/>
        <a:lstStyle/>
        <a:p>
          <a:pPr rtl="0"/>
          <a:r>
            <a:rPr lang="en-US" sz="1200" dirty="0" smtClean="0"/>
            <a:t>background: </a:t>
          </a:r>
          <a:r>
            <a:rPr lang="en-US" sz="1200" dirty="0" err="1" smtClean="0"/>
            <a:t>url</a:t>
          </a:r>
          <a:r>
            <a:rPr lang="en-US" sz="1200" dirty="0" smtClean="0"/>
            <a:t>('#{$resource-path}/</a:t>
          </a:r>
          <a:r>
            <a:rPr lang="en-US" sz="1200" dirty="0" err="1" smtClean="0"/>
            <a:t>imgs</a:t>
          </a:r>
          <a:r>
            <a:rPr lang="en-US" sz="1200" dirty="0" smtClean="0"/>
            <a:t>/pic.png');</a:t>
          </a:r>
          <a:endParaRPr lang="zh-TW" sz="1200" dirty="0"/>
        </a:p>
      </dgm:t>
    </dgm:pt>
    <dgm:pt modelId="{2B2DC6A0-6D65-4D6B-B49E-8F224D83FD5B}" type="parTrans" cxnId="{CD1F8EE2-26A5-42DC-9139-D737BB983C39}">
      <dgm:prSet/>
      <dgm:spPr/>
      <dgm:t>
        <a:bodyPr/>
        <a:lstStyle/>
        <a:p>
          <a:endParaRPr lang="zh-TW" altLang="en-US"/>
        </a:p>
      </dgm:t>
    </dgm:pt>
    <dgm:pt modelId="{E1445044-A827-4815-AFB2-1E85F388ABC2}" type="sibTrans" cxnId="{CD1F8EE2-26A5-42DC-9139-D737BB983C39}">
      <dgm:prSet/>
      <dgm:spPr/>
      <dgm:t>
        <a:bodyPr/>
        <a:lstStyle/>
        <a:p>
          <a:endParaRPr lang="zh-TW" altLang="en-US"/>
        </a:p>
      </dgm:t>
    </dgm:pt>
    <dgm:pt modelId="{C404FD9E-237A-4FEC-ABC3-EDACBB14F1A2}" type="pres">
      <dgm:prSet presAssocID="{7BA352B7-2C4E-409A-87CC-27A66570635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50C3496-948B-49AF-80B5-E00324EEE742}" type="pres">
      <dgm:prSet presAssocID="{087C3B6E-254A-420C-82A3-5E68FF23D71B}" presName="node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9B7EC93-77B7-4CB0-97D6-CA1841357358}" type="presOf" srcId="{087C3B6E-254A-420C-82A3-5E68FF23D71B}" destId="{450C3496-948B-49AF-80B5-E00324EEE742}" srcOrd="0" destOrd="0" presId="urn:microsoft.com/office/officeart/2005/8/layout/default"/>
    <dgm:cxn modelId="{D52007BC-E980-4822-85BF-FBC663A98101}" type="presOf" srcId="{7BA352B7-2C4E-409A-87CC-27A66570635E}" destId="{C404FD9E-237A-4FEC-ABC3-EDACBB14F1A2}" srcOrd="0" destOrd="0" presId="urn:microsoft.com/office/officeart/2005/8/layout/default"/>
    <dgm:cxn modelId="{CD1F8EE2-26A5-42DC-9139-D737BB983C39}" srcId="{7BA352B7-2C4E-409A-87CC-27A66570635E}" destId="{087C3B6E-254A-420C-82A3-5E68FF23D71B}" srcOrd="0" destOrd="0" parTransId="{2B2DC6A0-6D65-4D6B-B49E-8F224D83FD5B}" sibTransId="{E1445044-A827-4815-AFB2-1E85F388ABC2}"/>
    <dgm:cxn modelId="{945D9607-CC1A-4F39-9D0B-596C5284D83C}" type="presParOf" srcId="{C404FD9E-237A-4FEC-ABC3-EDACBB14F1A2}" destId="{450C3496-948B-49AF-80B5-E00324EEE742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D30E1C-68FC-4C16-9671-76A3BDAB1A9D}">
      <dsp:nvSpPr>
        <dsp:cNvPr id="0" name=""/>
        <dsp:cNvSpPr/>
      </dsp:nvSpPr>
      <dsp:spPr>
        <a:xfrm>
          <a:off x="1490" y="1683"/>
          <a:ext cx="4035618" cy="16406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6500" kern="1200" smtClean="0"/>
            <a:t>core</a:t>
          </a:r>
          <a:endParaRPr lang="zh-TW" altLang="en-US" sz="6500" kern="1200" dirty="0"/>
        </a:p>
      </dsp:txBody>
      <dsp:txXfrm>
        <a:off x="49544" y="49737"/>
        <a:ext cx="3939510" cy="1544582"/>
      </dsp:txXfrm>
    </dsp:sp>
    <dsp:sp modelId="{13542BD4-2900-43CB-974F-5B6B128CFA86}">
      <dsp:nvSpPr>
        <dsp:cNvPr id="0" name=""/>
        <dsp:cNvSpPr/>
      </dsp:nvSpPr>
      <dsp:spPr>
        <a:xfrm>
          <a:off x="1490" y="1751700"/>
          <a:ext cx="1936477" cy="16406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components</a:t>
          </a:r>
          <a:endParaRPr lang="zh-TW" altLang="en-US" sz="2300" kern="1200" dirty="0"/>
        </a:p>
      </dsp:txBody>
      <dsp:txXfrm>
        <a:off x="49544" y="1799754"/>
        <a:ext cx="1840369" cy="1544582"/>
      </dsp:txXfrm>
    </dsp:sp>
    <dsp:sp modelId="{F142C619-129C-4420-8609-43DA1EE27752}">
      <dsp:nvSpPr>
        <dsp:cNvPr id="0" name=""/>
        <dsp:cNvSpPr/>
      </dsp:nvSpPr>
      <dsp:spPr>
        <a:xfrm>
          <a:off x="2100632" y="1751700"/>
          <a:ext cx="1936477" cy="164069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300" kern="1200" dirty="0" smtClean="0"/>
            <a:t>modules</a:t>
          </a:r>
          <a:endParaRPr lang="zh-TW" altLang="en-US" sz="2300" kern="1200" dirty="0"/>
        </a:p>
      </dsp:txBody>
      <dsp:txXfrm>
        <a:off x="2148686" y="1799754"/>
        <a:ext cx="1840369" cy="1544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D30C4-00D8-4CD4-851E-568BE4A32BE8}">
      <dsp:nvSpPr>
        <dsp:cNvPr id="0" name=""/>
        <dsp:cNvSpPr/>
      </dsp:nvSpPr>
      <dsp:spPr>
        <a:xfrm>
          <a:off x="2193113" y="2566106"/>
          <a:ext cx="228043" cy="651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21" y="0"/>
              </a:lnTo>
              <a:lnTo>
                <a:pt x="114021" y="651801"/>
              </a:lnTo>
              <a:lnTo>
                <a:pt x="228043" y="65180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89872" y="2874743"/>
        <a:ext cx="34527" cy="34527"/>
      </dsp:txXfrm>
    </dsp:sp>
    <dsp:sp modelId="{BA279E6F-897A-4CCB-9C9D-2B9FD3EB11D0}">
      <dsp:nvSpPr>
        <dsp:cNvPr id="0" name=""/>
        <dsp:cNvSpPr/>
      </dsp:nvSpPr>
      <dsp:spPr>
        <a:xfrm>
          <a:off x="2193113" y="2566106"/>
          <a:ext cx="228043" cy="21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21" y="0"/>
              </a:lnTo>
              <a:lnTo>
                <a:pt x="114021" y="217267"/>
              </a:lnTo>
              <a:lnTo>
                <a:pt x="228043" y="21726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99261" y="2666865"/>
        <a:ext cx="15748" cy="15748"/>
      </dsp:txXfrm>
    </dsp:sp>
    <dsp:sp modelId="{84CECD63-6A47-4CD0-95FD-6DE8A3B0AE15}">
      <dsp:nvSpPr>
        <dsp:cNvPr id="0" name=""/>
        <dsp:cNvSpPr/>
      </dsp:nvSpPr>
      <dsp:spPr>
        <a:xfrm>
          <a:off x="2193113" y="2348839"/>
          <a:ext cx="228043" cy="217267"/>
        </a:xfrm>
        <a:custGeom>
          <a:avLst/>
          <a:gdLst/>
          <a:ahLst/>
          <a:cxnLst/>
          <a:rect l="0" t="0" r="0" b="0"/>
          <a:pathLst>
            <a:path>
              <a:moveTo>
                <a:pt x="0" y="217267"/>
              </a:moveTo>
              <a:lnTo>
                <a:pt x="114021" y="217267"/>
              </a:lnTo>
              <a:lnTo>
                <a:pt x="114021" y="0"/>
              </a:lnTo>
              <a:lnTo>
                <a:pt x="22804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99261" y="2449598"/>
        <a:ext cx="15748" cy="15748"/>
      </dsp:txXfrm>
    </dsp:sp>
    <dsp:sp modelId="{93A54623-5D30-47E4-A240-9FBC5ED5B799}">
      <dsp:nvSpPr>
        <dsp:cNvPr id="0" name=""/>
        <dsp:cNvSpPr/>
      </dsp:nvSpPr>
      <dsp:spPr>
        <a:xfrm>
          <a:off x="2193113" y="1914304"/>
          <a:ext cx="228043" cy="651801"/>
        </a:xfrm>
        <a:custGeom>
          <a:avLst/>
          <a:gdLst/>
          <a:ahLst/>
          <a:cxnLst/>
          <a:rect l="0" t="0" r="0" b="0"/>
          <a:pathLst>
            <a:path>
              <a:moveTo>
                <a:pt x="0" y="651801"/>
              </a:moveTo>
              <a:lnTo>
                <a:pt x="114021" y="651801"/>
              </a:lnTo>
              <a:lnTo>
                <a:pt x="114021" y="0"/>
              </a:lnTo>
              <a:lnTo>
                <a:pt x="22804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89872" y="2222941"/>
        <a:ext cx="34527" cy="34527"/>
      </dsp:txXfrm>
    </dsp:sp>
    <dsp:sp modelId="{9335A8EF-3214-463D-964B-D9FCBC9E8CD8}">
      <dsp:nvSpPr>
        <dsp:cNvPr id="0" name=""/>
        <dsp:cNvSpPr/>
      </dsp:nvSpPr>
      <dsp:spPr>
        <a:xfrm>
          <a:off x="824851" y="1479770"/>
          <a:ext cx="228043" cy="10863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21" y="0"/>
              </a:lnTo>
              <a:lnTo>
                <a:pt x="114021" y="1086336"/>
              </a:lnTo>
              <a:lnTo>
                <a:pt x="228043" y="1086336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911123" y="1995187"/>
        <a:ext cx="55500" cy="55500"/>
      </dsp:txXfrm>
    </dsp:sp>
    <dsp:sp modelId="{3610E195-54D4-4C2E-ACF3-97503272EAF6}">
      <dsp:nvSpPr>
        <dsp:cNvPr id="0" name=""/>
        <dsp:cNvSpPr/>
      </dsp:nvSpPr>
      <dsp:spPr>
        <a:xfrm>
          <a:off x="2193113" y="827968"/>
          <a:ext cx="228043" cy="6518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21" y="0"/>
              </a:lnTo>
              <a:lnTo>
                <a:pt x="114021" y="651801"/>
              </a:lnTo>
              <a:lnTo>
                <a:pt x="228043" y="65180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89872" y="1136605"/>
        <a:ext cx="34527" cy="34527"/>
      </dsp:txXfrm>
    </dsp:sp>
    <dsp:sp modelId="{DAAC889E-2228-4281-A3CC-CAEED54A1999}">
      <dsp:nvSpPr>
        <dsp:cNvPr id="0" name=""/>
        <dsp:cNvSpPr/>
      </dsp:nvSpPr>
      <dsp:spPr>
        <a:xfrm>
          <a:off x="2193113" y="827968"/>
          <a:ext cx="228043" cy="2172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4021" y="0"/>
              </a:lnTo>
              <a:lnTo>
                <a:pt x="114021" y="217267"/>
              </a:lnTo>
              <a:lnTo>
                <a:pt x="228043" y="21726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99261" y="928727"/>
        <a:ext cx="15748" cy="15748"/>
      </dsp:txXfrm>
    </dsp:sp>
    <dsp:sp modelId="{0B574ACD-74EA-4453-B64A-5FDA731BD4F0}">
      <dsp:nvSpPr>
        <dsp:cNvPr id="0" name=""/>
        <dsp:cNvSpPr/>
      </dsp:nvSpPr>
      <dsp:spPr>
        <a:xfrm>
          <a:off x="2193113" y="610701"/>
          <a:ext cx="228043" cy="217267"/>
        </a:xfrm>
        <a:custGeom>
          <a:avLst/>
          <a:gdLst/>
          <a:ahLst/>
          <a:cxnLst/>
          <a:rect l="0" t="0" r="0" b="0"/>
          <a:pathLst>
            <a:path>
              <a:moveTo>
                <a:pt x="0" y="217267"/>
              </a:moveTo>
              <a:lnTo>
                <a:pt x="114021" y="217267"/>
              </a:lnTo>
              <a:lnTo>
                <a:pt x="114021" y="0"/>
              </a:lnTo>
              <a:lnTo>
                <a:pt x="22804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99261" y="711460"/>
        <a:ext cx="15748" cy="15748"/>
      </dsp:txXfrm>
    </dsp:sp>
    <dsp:sp modelId="{61222443-A80D-489B-AEDF-2A0CE4E07F87}">
      <dsp:nvSpPr>
        <dsp:cNvPr id="0" name=""/>
        <dsp:cNvSpPr/>
      </dsp:nvSpPr>
      <dsp:spPr>
        <a:xfrm>
          <a:off x="2193113" y="176167"/>
          <a:ext cx="228043" cy="651801"/>
        </a:xfrm>
        <a:custGeom>
          <a:avLst/>
          <a:gdLst/>
          <a:ahLst/>
          <a:cxnLst/>
          <a:rect l="0" t="0" r="0" b="0"/>
          <a:pathLst>
            <a:path>
              <a:moveTo>
                <a:pt x="0" y="651801"/>
              </a:moveTo>
              <a:lnTo>
                <a:pt x="114021" y="651801"/>
              </a:lnTo>
              <a:lnTo>
                <a:pt x="114021" y="0"/>
              </a:lnTo>
              <a:lnTo>
                <a:pt x="228043" y="0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289872" y="484804"/>
        <a:ext cx="34527" cy="34527"/>
      </dsp:txXfrm>
    </dsp:sp>
    <dsp:sp modelId="{EC0AAA31-4F3D-4C9E-8D21-2175EC31C1BC}">
      <dsp:nvSpPr>
        <dsp:cNvPr id="0" name=""/>
        <dsp:cNvSpPr/>
      </dsp:nvSpPr>
      <dsp:spPr>
        <a:xfrm>
          <a:off x="824851" y="827968"/>
          <a:ext cx="228043" cy="651801"/>
        </a:xfrm>
        <a:custGeom>
          <a:avLst/>
          <a:gdLst/>
          <a:ahLst/>
          <a:cxnLst/>
          <a:rect l="0" t="0" r="0" b="0"/>
          <a:pathLst>
            <a:path>
              <a:moveTo>
                <a:pt x="0" y="651801"/>
              </a:moveTo>
              <a:lnTo>
                <a:pt x="114021" y="651801"/>
              </a:lnTo>
              <a:lnTo>
                <a:pt x="114021" y="0"/>
              </a:lnTo>
              <a:lnTo>
                <a:pt x="228043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921610" y="1136605"/>
        <a:ext cx="34527" cy="34527"/>
      </dsp:txXfrm>
    </dsp:sp>
    <dsp:sp modelId="{D1D46AB5-4DD8-4C8D-9D8B-904D76C1AE3F}">
      <dsp:nvSpPr>
        <dsp:cNvPr id="0" name=""/>
        <dsp:cNvSpPr/>
      </dsp:nvSpPr>
      <dsp:spPr>
        <a:xfrm>
          <a:off x="824851" y="393434"/>
          <a:ext cx="228043" cy="1086336"/>
        </a:xfrm>
        <a:custGeom>
          <a:avLst/>
          <a:gdLst/>
          <a:ahLst/>
          <a:cxnLst/>
          <a:rect l="0" t="0" r="0" b="0"/>
          <a:pathLst>
            <a:path>
              <a:moveTo>
                <a:pt x="0" y="1086336"/>
              </a:moveTo>
              <a:lnTo>
                <a:pt x="114021" y="1086336"/>
              </a:lnTo>
              <a:lnTo>
                <a:pt x="114021" y="0"/>
              </a:lnTo>
              <a:lnTo>
                <a:pt x="228043" y="0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911123" y="908851"/>
        <a:ext cx="55500" cy="55500"/>
      </dsp:txXfrm>
    </dsp:sp>
    <dsp:sp modelId="{35807D7F-8C0E-49EA-A3E8-F07FF591FCB7}">
      <dsp:nvSpPr>
        <dsp:cNvPr id="0" name=""/>
        <dsp:cNvSpPr/>
      </dsp:nvSpPr>
      <dsp:spPr>
        <a:xfrm rot="16200000">
          <a:off x="-263771" y="1305956"/>
          <a:ext cx="1829618" cy="34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dirty="0" smtClean="0"/>
            <a:t>Root</a:t>
          </a:r>
          <a:endParaRPr lang="zh-TW" altLang="en-US" sz="2400" kern="1200" dirty="0"/>
        </a:p>
      </dsp:txBody>
      <dsp:txXfrm>
        <a:off x="-263771" y="1305956"/>
        <a:ext cx="1829618" cy="347627"/>
      </dsp:txXfrm>
    </dsp:sp>
    <dsp:sp modelId="{CB2EC531-7E0E-4FC2-9101-4BB942CC6C1E}">
      <dsp:nvSpPr>
        <dsp:cNvPr id="0" name=""/>
        <dsp:cNvSpPr/>
      </dsp:nvSpPr>
      <dsp:spPr>
        <a:xfrm>
          <a:off x="1052895" y="219620"/>
          <a:ext cx="1140218" cy="34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core</a:t>
          </a:r>
          <a:endParaRPr lang="zh-TW" altLang="en-US" sz="1600" kern="1200" dirty="0"/>
        </a:p>
      </dsp:txBody>
      <dsp:txXfrm>
        <a:off x="1052895" y="219620"/>
        <a:ext cx="1140218" cy="347627"/>
      </dsp:txXfrm>
    </dsp:sp>
    <dsp:sp modelId="{72BC0285-F87B-4398-B89F-07A88C9D59D5}">
      <dsp:nvSpPr>
        <dsp:cNvPr id="0" name=""/>
        <dsp:cNvSpPr/>
      </dsp:nvSpPr>
      <dsp:spPr>
        <a:xfrm>
          <a:off x="1052895" y="654154"/>
          <a:ext cx="1140218" cy="34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components</a:t>
          </a:r>
          <a:endParaRPr lang="zh-TW" altLang="en-US" sz="1600" kern="1200" dirty="0"/>
        </a:p>
      </dsp:txBody>
      <dsp:txXfrm>
        <a:off x="1052895" y="654154"/>
        <a:ext cx="1140218" cy="347627"/>
      </dsp:txXfrm>
    </dsp:sp>
    <dsp:sp modelId="{C115B097-C035-4817-AFE6-C3CE65F4BF27}">
      <dsp:nvSpPr>
        <dsp:cNvPr id="0" name=""/>
        <dsp:cNvSpPr/>
      </dsp:nvSpPr>
      <dsp:spPr>
        <a:xfrm>
          <a:off x="2421157" y="2353"/>
          <a:ext cx="1140218" cy="34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alt_lnop</a:t>
          </a:r>
          <a:endParaRPr lang="zh-TW" altLang="en-US" sz="1600" kern="1200" dirty="0"/>
        </a:p>
      </dsp:txBody>
      <dsp:txXfrm>
        <a:off x="2421157" y="2353"/>
        <a:ext cx="1140218" cy="347627"/>
      </dsp:txXfrm>
    </dsp:sp>
    <dsp:sp modelId="{F29E9D52-3D7D-49DE-A281-C8E7BFC689E2}">
      <dsp:nvSpPr>
        <dsp:cNvPr id="0" name=""/>
        <dsp:cNvSpPr/>
      </dsp:nvSpPr>
      <dsp:spPr>
        <a:xfrm>
          <a:off x="2421157" y="436887"/>
          <a:ext cx="1140218" cy="34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bn_sirb</a:t>
          </a:r>
          <a:endParaRPr lang="zh-TW" altLang="en-US" sz="1600" kern="1200" dirty="0"/>
        </a:p>
      </dsp:txBody>
      <dsp:txXfrm>
        <a:off x="2421157" y="436887"/>
        <a:ext cx="1140218" cy="347627"/>
      </dsp:txXfrm>
    </dsp:sp>
    <dsp:sp modelId="{F3CE224C-C99B-47DB-9C5B-B31072FCDCB1}">
      <dsp:nvSpPr>
        <dsp:cNvPr id="0" name=""/>
        <dsp:cNvSpPr/>
      </dsp:nvSpPr>
      <dsp:spPr>
        <a:xfrm>
          <a:off x="2421157" y="871422"/>
          <a:ext cx="1140218" cy="34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cd_lnlx</a:t>
          </a:r>
          <a:endParaRPr lang="zh-TW" altLang="en-US" sz="1600" kern="1200" dirty="0"/>
        </a:p>
      </dsp:txBody>
      <dsp:txXfrm>
        <a:off x="2421157" y="871422"/>
        <a:ext cx="1140218" cy="347627"/>
      </dsp:txXfrm>
    </dsp:sp>
    <dsp:sp modelId="{043CEC68-14CE-4708-9C63-CFEC1D324F20}">
      <dsp:nvSpPr>
        <dsp:cNvPr id="0" name=""/>
        <dsp:cNvSpPr/>
      </dsp:nvSpPr>
      <dsp:spPr>
        <a:xfrm>
          <a:off x="2421157" y="1305956"/>
          <a:ext cx="1140218" cy="34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…</a:t>
          </a:r>
          <a:endParaRPr lang="zh-TW" altLang="en-US" sz="1600" kern="1200" dirty="0"/>
        </a:p>
      </dsp:txBody>
      <dsp:txXfrm>
        <a:off x="2421157" y="1305956"/>
        <a:ext cx="1140218" cy="347627"/>
      </dsp:txXfrm>
    </dsp:sp>
    <dsp:sp modelId="{C4F8A86D-2E69-467D-8E91-D1ECF24D3154}">
      <dsp:nvSpPr>
        <dsp:cNvPr id="0" name=""/>
        <dsp:cNvSpPr/>
      </dsp:nvSpPr>
      <dsp:spPr>
        <a:xfrm>
          <a:off x="1052895" y="2392292"/>
          <a:ext cx="1140218" cy="34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modules</a:t>
          </a:r>
          <a:endParaRPr lang="zh-TW" altLang="en-US" sz="1600" kern="1200" dirty="0"/>
        </a:p>
      </dsp:txBody>
      <dsp:txXfrm>
        <a:off x="1052895" y="2392292"/>
        <a:ext cx="1140218" cy="347627"/>
      </dsp:txXfrm>
    </dsp:sp>
    <dsp:sp modelId="{F701052A-29E1-4CD0-A43B-F34E4553FF9A}">
      <dsp:nvSpPr>
        <dsp:cNvPr id="0" name=""/>
        <dsp:cNvSpPr/>
      </dsp:nvSpPr>
      <dsp:spPr>
        <a:xfrm>
          <a:off x="2421157" y="1740490"/>
          <a:ext cx="1140218" cy="34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cl_opsm</a:t>
          </a:r>
          <a:endParaRPr lang="zh-TW" altLang="en-US" sz="1600" kern="1200" dirty="0"/>
        </a:p>
      </dsp:txBody>
      <dsp:txXfrm>
        <a:off x="2421157" y="1740490"/>
        <a:ext cx="1140218" cy="347627"/>
      </dsp:txXfrm>
    </dsp:sp>
    <dsp:sp modelId="{CDE2F943-0CC1-469B-9D0C-9415177ED3D3}">
      <dsp:nvSpPr>
        <dsp:cNvPr id="0" name=""/>
        <dsp:cNvSpPr/>
      </dsp:nvSpPr>
      <dsp:spPr>
        <a:xfrm>
          <a:off x="2421157" y="2175025"/>
          <a:ext cx="1140218" cy="34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dirty="0" err="1" smtClean="0"/>
            <a:t>bt_gpmr</a:t>
          </a:r>
          <a:endParaRPr lang="zh-TW" altLang="en-US" sz="1600" kern="1200" dirty="0"/>
        </a:p>
      </dsp:txBody>
      <dsp:txXfrm>
        <a:off x="2421157" y="2175025"/>
        <a:ext cx="1140218" cy="347627"/>
      </dsp:txXfrm>
    </dsp:sp>
    <dsp:sp modelId="{90BA79AC-0AFB-4116-9567-F753F64AABE1}">
      <dsp:nvSpPr>
        <dsp:cNvPr id="0" name=""/>
        <dsp:cNvSpPr/>
      </dsp:nvSpPr>
      <dsp:spPr>
        <a:xfrm>
          <a:off x="2421157" y="2609559"/>
          <a:ext cx="1140218" cy="34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600" kern="1200" smtClean="0"/>
            <a:t>cy-ln</a:t>
          </a:r>
          <a:endParaRPr lang="zh-TW" altLang="en-US" sz="1600" kern="1200" dirty="0"/>
        </a:p>
      </dsp:txBody>
      <dsp:txXfrm>
        <a:off x="2421157" y="2609559"/>
        <a:ext cx="1140218" cy="347627"/>
      </dsp:txXfrm>
    </dsp:sp>
    <dsp:sp modelId="{DA801171-AC48-496E-9AFF-A4DB1A766872}">
      <dsp:nvSpPr>
        <dsp:cNvPr id="0" name=""/>
        <dsp:cNvSpPr/>
      </dsp:nvSpPr>
      <dsp:spPr>
        <a:xfrm>
          <a:off x="2421157" y="3044094"/>
          <a:ext cx="1140218" cy="3476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600" kern="1200" dirty="0" smtClean="0"/>
            <a:t>…</a:t>
          </a:r>
          <a:endParaRPr lang="zh-TW" altLang="en-US" sz="1600" kern="1200" dirty="0"/>
        </a:p>
      </dsp:txBody>
      <dsp:txXfrm>
        <a:off x="2421157" y="3044094"/>
        <a:ext cx="1140218" cy="347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C04EC0-1FC0-4F9F-8849-536F060757C9}">
      <dsp:nvSpPr>
        <dsp:cNvPr id="0" name=""/>
        <dsp:cNvSpPr/>
      </dsp:nvSpPr>
      <dsp:spPr>
        <a:xfrm>
          <a:off x="617219" y="0"/>
          <a:ext cx="6995160" cy="3394075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D5526-8DCD-4348-96AB-BBD06213FDE8}">
      <dsp:nvSpPr>
        <dsp:cNvPr id="0" name=""/>
        <dsp:cNvSpPr/>
      </dsp:nvSpPr>
      <dsp:spPr>
        <a:xfrm>
          <a:off x="4118" y="1018222"/>
          <a:ext cx="1981051" cy="13576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打消目前已資料夾來區分不同模組特性</a:t>
          </a:r>
          <a:endParaRPr lang="zh-TW" altLang="en-US" sz="1800" kern="1200" dirty="0"/>
        </a:p>
      </dsp:txBody>
      <dsp:txXfrm>
        <a:off x="70392" y="1084496"/>
        <a:ext cx="1848503" cy="1225082"/>
      </dsp:txXfrm>
    </dsp:sp>
    <dsp:sp modelId="{3EE660A7-CD3C-4C50-8136-D663E8747270}">
      <dsp:nvSpPr>
        <dsp:cNvPr id="0" name=""/>
        <dsp:cNvSpPr/>
      </dsp:nvSpPr>
      <dsp:spPr>
        <a:xfrm>
          <a:off x="2084222" y="1018222"/>
          <a:ext cx="1981051" cy="13576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將模組</a:t>
          </a:r>
          <a:r>
            <a:rPr lang="en-US" altLang="zh-TW" sz="1800" kern="1200" dirty="0" smtClean="0"/>
            <a:t>source code</a:t>
          </a:r>
          <a:r>
            <a:rPr lang="zh-TW" altLang="en-US" sz="1800" kern="1200" dirty="0" smtClean="0"/>
            <a:t>移至</a:t>
          </a:r>
          <a:r>
            <a:rPr lang="en-US" altLang="zh-TW" sz="1800" kern="1200" dirty="0" err="1" smtClean="0"/>
            <a:t>git</a:t>
          </a:r>
          <a:r>
            <a:rPr lang="zh-TW" altLang="en-US" sz="1800" kern="1200" dirty="0" smtClean="0"/>
            <a:t>庫並依照</a:t>
          </a:r>
          <a:r>
            <a:rPr lang="en-US" altLang="zh-TW" sz="1800" kern="1200" dirty="0" err="1" smtClean="0"/>
            <a:t>gitflow</a:t>
          </a:r>
          <a:r>
            <a:rPr lang="zh-TW" altLang="en-US" sz="1800" kern="1200" dirty="0" smtClean="0"/>
            <a:t>原則</a:t>
          </a:r>
          <a:endParaRPr lang="zh-TW" altLang="en-US" sz="1800" kern="1200" dirty="0"/>
        </a:p>
      </dsp:txBody>
      <dsp:txXfrm>
        <a:off x="2150496" y="1084496"/>
        <a:ext cx="1848503" cy="1225082"/>
      </dsp:txXfrm>
    </dsp:sp>
    <dsp:sp modelId="{5879AEE4-A17F-451C-AF28-7CFE09447B52}">
      <dsp:nvSpPr>
        <dsp:cNvPr id="0" name=""/>
        <dsp:cNvSpPr/>
      </dsp:nvSpPr>
      <dsp:spPr>
        <a:xfrm>
          <a:off x="4164326" y="1018222"/>
          <a:ext cx="1981051" cy="13576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使模組符合</a:t>
          </a:r>
          <a:r>
            <a:rPr lang="en-US" altLang="zh-TW" sz="1800" kern="1200" dirty="0" err="1" smtClean="0"/>
            <a:t>npm</a:t>
          </a:r>
          <a:r>
            <a:rPr lang="en-US" altLang="zh-TW" sz="1800" kern="1200" dirty="0" smtClean="0"/>
            <a:t> </a:t>
          </a:r>
          <a:r>
            <a:rPr lang="zh-TW" altLang="en-US" sz="1800" kern="1200" dirty="0" smtClean="0"/>
            <a:t>模組規格，標記相依性資訊</a:t>
          </a:r>
          <a:endParaRPr lang="zh-TW" altLang="en-US" sz="1800" kern="1200" dirty="0"/>
        </a:p>
      </dsp:txBody>
      <dsp:txXfrm>
        <a:off x="4230600" y="1084496"/>
        <a:ext cx="1848503" cy="1225082"/>
      </dsp:txXfrm>
    </dsp:sp>
    <dsp:sp modelId="{431FD24A-4E25-488F-8677-34496745A718}">
      <dsp:nvSpPr>
        <dsp:cNvPr id="0" name=""/>
        <dsp:cNvSpPr/>
      </dsp:nvSpPr>
      <dsp:spPr>
        <a:xfrm>
          <a:off x="6244430" y="1018222"/>
          <a:ext cx="1981051" cy="135763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800" kern="1200" dirty="0" smtClean="0"/>
            <a:t>發怖到雄師資訊的私有</a:t>
          </a:r>
          <a:r>
            <a:rPr lang="en-US" altLang="zh-TW" sz="1800" kern="1200" dirty="0" err="1" smtClean="0"/>
            <a:t>npm</a:t>
          </a:r>
          <a:r>
            <a:rPr lang="en-US" altLang="zh-TW" sz="1800" kern="1200" dirty="0" smtClean="0"/>
            <a:t> server</a:t>
          </a:r>
          <a:endParaRPr lang="zh-TW" altLang="en-US" sz="1800" kern="1200" dirty="0"/>
        </a:p>
      </dsp:txBody>
      <dsp:txXfrm>
        <a:off x="6310704" y="1084496"/>
        <a:ext cx="1848503" cy="1225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06C4C-4E51-444C-8AF7-36255427C170}">
      <dsp:nvSpPr>
        <dsp:cNvPr id="0" name=""/>
        <dsp:cNvSpPr/>
      </dsp:nvSpPr>
      <dsp:spPr>
        <a:xfrm>
          <a:off x="1376489" y="2091"/>
          <a:ext cx="2607915" cy="1564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700" kern="1200" dirty="0" smtClean="0"/>
            <a:t>使用</a:t>
          </a:r>
          <a:r>
            <a:rPr lang="en-US" sz="1700" kern="1200" dirty="0" err="1" smtClean="0"/>
            <a:t>git</a:t>
          </a:r>
          <a:r>
            <a:rPr lang="en-US" sz="1700" kern="1200" dirty="0" smtClean="0"/>
            <a:t> release</a:t>
          </a:r>
          <a:r>
            <a:rPr lang="zh-TW" sz="1700" kern="1200" dirty="0" smtClean="0"/>
            <a:t>後，需要手動編輯</a:t>
          </a:r>
          <a:r>
            <a:rPr lang="en-US" sz="1700" kern="1200" dirty="0" err="1" smtClean="0"/>
            <a:t>package.json</a:t>
          </a:r>
          <a:r>
            <a:rPr lang="zh-TW" sz="1700" kern="1200" dirty="0" smtClean="0"/>
            <a:t>版本號後並</a:t>
          </a:r>
          <a:r>
            <a:rPr lang="en-US" sz="1700" kern="1200" dirty="0" err="1" smtClean="0"/>
            <a:t>npm</a:t>
          </a:r>
          <a:r>
            <a:rPr lang="en-US" sz="1700" kern="1200" dirty="0" smtClean="0"/>
            <a:t> publish</a:t>
          </a:r>
          <a:endParaRPr lang="zh-TW" sz="1700" kern="1200" dirty="0"/>
        </a:p>
      </dsp:txBody>
      <dsp:txXfrm>
        <a:off x="1376489" y="2091"/>
        <a:ext cx="2607915" cy="1564749"/>
      </dsp:txXfrm>
    </dsp:sp>
    <dsp:sp modelId="{7E0CB0DD-A14D-4FE4-98E5-2BC9E4EF2B31}">
      <dsp:nvSpPr>
        <dsp:cNvPr id="0" name=""/>
        <dsp:cNvSpPr/>
      </dsp:nvSpPr>
      <dsp:spPr>
        <a:xfrm>
          <a:off x="4245195" y="2091"/>
          <a:ext cx="2607915" cy="1564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700" kern="1200" dirty="0" smtClean="0"/>
            <a:t>在唯一模組命名上還是人工命名</a:t>
          </a:r>
          <a:endParaRPr lang="zh-TW" sz="1700" kern="1200" dirty="0"/>
        </a:p>
      </dsp:txBody>
      <dsp:txXfrm>
        <a:off x="4245195" y="2091"/>
        <a:ext cx="2607915" cy="1564749"/>
      </dsp:txXfrm>
    </dsp:sp>
    <dsp:sp modelId="{39504499-0FF2-40C9-8DD7-B95E195B609A}">
      <dsp:nvSpPr>
        <dsp:cNvPr id="0" name=""/>
        <dsp:cNvSpPr/>
      </dsp:nvSpPr>
      <dsp:spPr>
        <a:xfrm>
          <a:off x="2810842" y="1827631"/>
          <a:ext cx="2607915" cy="156474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700" kern="1200" dirty="0" smtClean="0"/>
            <a:t>多支模組的</a:t>
          </a:r>
          <a:r>
            <a:rPr lang="en-US" sz="1700" kern="1200" dirty="0" err="1" smtClean="0"/>
            <a:t>css</a:t>
          </a:r>
          <a:r>
            <a:rPr lang="zh-TW" sz="1700" kern="1200" dirty="0" smtClean="0"/>
            <a:t>、</a:t>
          </a:r>
          <a:r>
            <a:rPr lang="en-US" sz="1700" kern="1200" dirty="0" err="1" smtClean="0"/>
            <a:t>js</a:t>
          </a:r>
          <a:r>
            <a:rPr lang="zh-TW" sz="1700" kern="1200" dirty="0" smtClean="0"/>
            <a:t>在頁面上的引用，還需要上線前</a:t>
          </a:r>
          <a:r>
            <a:rPr lang="zh-TW" altLang="en-US" sz="1700" kern="1200" dirty="0" smtClean="0"/>
            <a:t>打包</a:t>
          </a:r>
          <a:r>
            <a:rPr lang="zh-TW" sz="1700" kern="1200" dirty="0" smtClean="0"/>
            <a:t>合拼（翰偉組或我們）</a:t>
          </a:r>
          <a:endParaRPr lang="zh-TW" sz="1700" kern="1200" dirty="0"/>
        </a:p>
      </dsp:txBody>
      <dsp:txXfrm>
        <a:off x="2810842" y="1827631"/>
        <a:ext cx="2607915" cy="15647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C0F60-A11C-492D-AE5A-C1FDB774CF99}">
      <dsp:nvSpPr>
        <dsp:cNvPr id="0" name=""/>
        <dsp:cNvSpPr/>
      </dsp:nvSpPr>
      <dsp:spPr>
        <a:xfrm>
          <a:off x="1289893" y="2292"/>
          <a:ext cx="5649813" cy="33898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 err="1" smtClean="0"/>
            <a:t>npm</a:t>
          </a:r>
          <a:r>
            <a:rPr lang="en-US" sz="4000" kern="1200" dirty="0" smtClean="0"/>
            <a:t> update [&lt;</a:t>
          </a:r>
          <a:r>
            <a:rPr lang="en-US" sz="4000" kern="1200" dirty="0" err="1" smtClean="0"/>
            <a:t>pkg</a:t>
          </a:r>
          <a:r>
            <a:rPr lang="en-US" sz="4000" kern="1200" dirty="0" smtClean="0"/>
            <a:t>&gt;...]</a:t>
          </a:r>
          <a:endParaRPr lang="zh-TW" sz="4000" kern="1200" dirty="0"/>
        </a:p>
      </dsp:txBody>
      <dsp:txXfrm>
        <a:off x="1289893" y="2292"/>
        <a:ext cx="5649813" cy="338988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9A3341-DD62-4821-9E9A-799B29C367AF}">
      <dsp:nvSpPr>
        <dsp:cNvPr id="0" name=""/>
        <dsp:cNvSpPr/>
      </dsp:nvSpPr>
      <dsp:spPr>
        <a:xfrm>
          <a:off x="493" y="231503"/>
          <a:ext cx="1923429" cy="1154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.</a:t>
          </a:r>
          <a:r>
            <a:rPr lang="en-US" sz="1600" kern="1200" dirty="0" err="1" smtClean="0"/>
            <a:t>pg</a:t>
          </a:r>
          <a:r>
            <a:rPr lang="en-US" sz="1600" kern="1200" dirty="0" smtClean="0"/>
            <a:t>-## + .</a:t>
          </a:r>
          <a:r>
            <a:rPr lang="en-US" sz="1600" kern="1200" dirty="0" err="1" smtClean="0"/>
            <a:t>bt</a:t>
          </a:r>
          <a:r>
            <a:rPr lang="en-US" sz="1600" kern="1200" dirty="0" smtClean="0"/>
            <a:t>-## {</a:t>
          </a:r>
          <a:br>
            <a:rPr lang="en-US" sz="1600" kern="1200" dirty="0" smtClean="0"/>
          </a:br>
          <a:r>
            <a:rPr lang="en-US" sz="1600" kern="1200" dirty="0" smtClean="0"/>
            <a:t>    property : value;</a:t>
          </a:r>
          <a:br>
            <a:rPr lang="en-US" sz="1600" kern="1200" dirty="0" smtClean="0"/>
          </a:br>
          <a:r>
            <a:rPr lang="en-US" sz="1600" kern="1200" dirty="0" smtClean="0"/>
            <a:t>    ...</a:t>
          </a:r>
          <a:br>
            <a:rPr lang="en-US" sz="1600" kern="1200" dirty="0" smtClean="0"/>
          </a:br>
          <a:r>
            <a:rPr lang="en-US" sz="1600" kern="1200" dirty="0" smtClean="0"/>
            <a:t>}</a:t>
          </a:r>
          <a:endParaRPr lang="zh-TW" sz="1600" kern="1200" dirty="0"/>
        </a:p>
      </dsp:txBody>
      <dsp:txXfrm>
        <a:off x="493" y="231503"/>
        <a:ext cx="1923429" cy="1154057"/>
      </dsp:txXfrm>
    </dsp:sp>
    <dsp:sp modelId="{B44396D4-B400-494A-B649-2F52D3B8481D}">
      <dsp:nvSpPr>
        <dsp:cNvPr id="0" name=""/>
        <dsp:cNvSpPr/>
      </dsp:nvSpPr>
      <dsp:spPr>
        <a:xfrm>
          <a:off x="2116265" y="231503"/>
          <a:ext cx="1923429" cy="1154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.</a:t>
          </a:r>
          <a:r>
            <a:rPr lang="en-US" sz="1600" kern="1200" dirty="0" err="1" smtClean="0"/>
            <a:t>pg</a:t>
          </a:r>
          <a:r>
            <a:rPr lang="en-US" sz="1600" kern="1200" dirty="0" smtClean="0"/>
            <a:t>-## ~ </a:t>
          </a:r>
          <a:r>
            <a:rPr lang="en-US" sz="1600" kern="1200" dirty="0" err="1" smtClean="0"/>
            <a:t>ul</a:t>
          </a:r>
          <a:r>
            <a:rPr lang="en-US" sz="1600" kern="1200" dirty="0" smtClean="0"/>
            <a:t> {</a:t>
          </a:r>
          <a:br>
            <a:rPr lang="en-US" sz="1600" kern="1200" dirty="0" smtClean="0"/>
          </a:br>
          <a:r>
            <a:rPr lang="en-US" sz="1600" kern="1200" dirty="0" smtClean="0"/>
            <a:t>    property : value;</a:t>
          </a:r>
          <a:br>
            <a:rPr lang="en-US" sz="1600" kern="1200" dirty="0" smtClean="0"/>
          </a:br>
          <a:r>
            <a:rPr lang="en-US" sz="1600" kern="1200" dirty="0" smtClean="0"/>
            <a:t>    ...</a:t>
          </a:r>
          <a:br>
            <a:rPr lang="en-US" sz="1600" kern="1200" dirty="0" smtClean="0"/>
          </a:br>
          <a:r>
            <a:rPr lang="en-US" sz="1600" kern="1200" dirty="0" smtClean="0"/>
            <a:t>}</a:t>
          </a:r>
          <a:endParaRPr lang="zh-TW" sz="1600" kern="1200" dirty="0"/>
        </a:p>
      </dsp:txBody>
      <dsp:txXfrm>
        <a:off x="2116265" y="231503"/>
        <a:ext cx="1923429" cy="1154057"/>
      </dsp:txXfrm>
    </dsp:sp>
    <dsp:sp modelId="{4D280EE3-A3CA-445B-A14D-6A20ECCE96ED}">
      <dsp:nvSpPr>
        <dsp:cNvPr id="0" name=""/>
        <dsp:cNvSpPr/>
      </dsp:nvSpPr>
      <dsp:spPr>
        <a:xfrm>
          <a:off x="493" y="1577904"/>
          <a:ext cx="1923429" cy="1154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.</a:t>
          </a:r>
          <a:r>
            <a:rPr lang="en-US" sz="1600" kern="1200" dirty="0" err="1" smtClean="0"/>
            <a:t>nv</a:t>
          </a:r>
          <a:r>
            <a:rPr lang="en-US" sz="1600" kern="1200" dirty="0" smtClean="0"/>
            <a:t>-## {</a:t>
          </a:r>
          <a:br>
            <a:rPr lang="en-US" sz="1600" kern="1200" dirty="0" smtClean="0"/>
          </a:br>
          <a:r>
            <a:rPr lang="en-US" sz="1600" kern="1200" dirty="0" smtClean="0"/>
            <a:t>    property : value;</a:t>
          </a:r>
          <a:br>
            <a:rPr lang="en-US" sz="1600" kern="1200" dirty="0" smtClean="0"/>
          </a:br>
          <a:r>
            <a:rPr lang="en-US" sz="1600" kern="1200" dirty="0" smtClean="0"/>
            <a:t>}</a:t>
          </a:r>
          <a:endParaRPr lang="zh-TW" sz="1600" kern="1200" dirty="0"/>
        </a:p>
      </dsp:txBody>
      <dsp:txXfrm>
        <a:off x="493" y="1577904"/>
        <a:ext cx="1923429" cy="1154057"/>
      </dsp:txXfrm>
    </dsp:sp>
    <dsp:sp modelId="{1D24487C-76EF-4D6D-A345-B5757CA7A335}">
      <dsp:nvSpPr>
        <dsp:cNvPr id="0" name=""/>
        <dsp:cNvSpPr/>
      </dsp:nvSpPr>
      <dsp:spPr>
        <a:xfrm>
          <a:off x="2116265" y="1577904"/>
          <a:ext cx="1923429" cy="115405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.</a:t>
          </a:r>
          <a:r>
            <a:rPr lang="en-US" sz="1600" kern="1200" dirty="0" err="1" smtClean="0"/>
            <a:t>ic</a:t>
          </a:r>
          <a:r>
            <a:rPr lang="en-US" sz="1600" kern="1200" dirty="0" smtClean="0"/>
            <a:t>-## {</a:t>
          </a:r>
          <a:br>
            <a:rPr lang="en-US" sz="1600" kern="1200" dirty="0" smtClean="0"/>
          </a:br>
          <a:r>
            <a:rPr lang="en-US" sz="1600" kern="1200" dirty="0" smtClean="0"/>
            <a:t>    property : value;</a:t>
          </a:r>
          <a:br>
            <a:rPr lang="en-US" sz="1600" kern="1200" dirty="0" smtClean="0"/>
          </a:br>
          <a:r>
            <a:rPr lang="en-US" sz="1600" kern="1200" dirty="0" smtClean="0"/>
            <a:t>}</a:t>
          </a:r>
          <a:endParaRPr lang="zh-TW" sz="1600" kern="1200" dirty="0"/>
        </a:p>
      </dsp:txBody>
      <dsp:txXfrm>
        <a:off x="2116265" y="1577904"/>
        <a:ext cx="1923429" cy="11540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C3496-948B-49AF-80B5-E00324EEE742}">
      <dsp:nvSpPr>
        <dsp:cNvPr id="0" name=""/>
        <dsp:cNvSpPr/>
      </dsp:nvSpPr>
      <dsp:spPr>
        <a:xfrm>
          <a:off x="0" y="269200"/>
          <a:ext cx="4041775" cy="242506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background: </a:t>
          </a:r>
          <a:r>
            <a:rPr lang="en-US" sz="1200" kern="1200" dirty="0" err="1" smtClean="0"/>
            <a:t>url</a:t>
          </a:r>
          <a:r>
            <a:rPr lang="en-US" sz="1200" kern="1200" dirty="0" smtClean="0"/>
            <a:t>('#{$resource-path}/</a:t>
          </a:r>
          <a:r>
            <a:rPr lang="en-US" sz="1200" kern="1200" dirty="0" err="1" smtClean="0"/>
            <a:t>imgs</a:t>
          </a:r>
          <a:r>
            <a:rPr lang="en-US" sz="1200" kern="1200" dirty="0" smtClean="0"/>
            <a:t>/pic.png');</a:t>
          </a:r>
          <a:endParaRPr lang="zh-TW" sz="1200" kern="1200" dirty="0"/>
        </a:p>
      </dsp:txBody>
      <dsp:txXfrm>
        <a:off x="0" y="269200"/>
        <a:ext cx="4041775" cy="24250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133-1271-4071-85B7-734B3DA4A61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44EFF-D4D1-4827-9B98-8B45C1ECDAE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715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498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029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41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19254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3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2095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21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45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258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739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DF8A6-04B4-44E4-B119-C700BC01321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744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DF8A6-04B4-44E4-B119-C700BC013216}" type="datetimeFigureOut">
              <a:rPr lang="zh-TW" altLang="en-US" smtClean="0"/>
              <a:t>2017/4/24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6B7DD-1EDE-43B5-8A90-5CB90B0CF62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63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tc-04407-0125.lionmail.com:4873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模組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開發方法與發佈說明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zh-TW" altLang="en-US" dirty="0" smtClean="0"/>
              <a:t>目前雄旅網</a:t>
            </a:r>
            <a:r>
              <a:rPr lang="en-US" altLang="zh-TW" dirty="0" smtClean="0"/>
              <a:t>CSS</a:t>
            </a:r>
            <a:r>
              <a:rPr lang="zh-TW" altLang="en-US" dirty="0" smtClean="0"/>
              <a:t>、資料夾架構</a:t>
            </a:r>
            <a:endParaRPr lang="en-US" altLang="zh-TW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zh-TW" altLang="en-US" dirty="0" smtClean="0"/>
              <a:t>唯一的模組名稱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classname</a:t>
            </a:r>
            <a:r>
              <a:rPr lang="en-US" altLang="zh-TW" dirty="0" smtClean="0"/>
              <a:t>)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zh-TW" altLang="en-US" dirty="0" smtClean="0"/>
              <a:t>目前此架構不便之處與待改進問題</a:t>
            </a:r>
            <a:endParaRPr lang="en-US" altLang="zh-TW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zh-TW" altLang="en-US" dirty="0" smtClean="0"/>
              <a:t>對應的解決方法</a:t>
            </a:r>
            <a:endParaRPr lang="en-US" altLang="zh-TW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zh-TW" altLang="en-US" dirty="0" smtClean="0"/>
              <a:t>未來可以再精進以下已知問題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63943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三、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r>
              <a:rPr lang="zh-TW" altLang="en-US" dirty="0" smtClean="0"/>
              <a:t>與安裝相依模組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建立模組</a:t>
            </a:r>
            <a:r>
              <a:rPr lang="en-US" altLang="zh-TW" dirty="0" err="1" smtClean="0"/>
              <a:t>npm</a:t>
            </a:r>
            <a:r>
              <a:rPr lang="zh-TW" altLang="en-US" dirty="0" smtClean="0"/>
              <a:t>描述檔</a:t>
            </a:r>
            <a:r>
              <a:rPr lang="en-US" altLang="zh-TW" dirty="0"/>
              <a:t>(</a:t>
            </a:r>
            <a:r>
              <a:rPr lang="en-US" altLang="zh-TW" dirty="0" err="1" smtClean="0"/>
              <a:t>package.json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npm</a:t>
            </a:r>
            <a:r>
              <a:rPr lang="en-US" altLang="zh-TW" dirty="0" smtClean="0"/>
              <a:t> install @</a:t>
            </a:r>
            <a:r>
              <a:rPr lang="en-US" altLang="zh-TW" dirty="0" err="1" smtClean="0"/>
              <a:t>magaele</a:t>
            </a:r>
            <a:r>
              <a:rPr lang="en-US" altLang="zh-TW" dirty="0" smtClean="0"/>
              <a:t>/core –save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其他</a:t>
            </a:r>
            <a:r>
              <a:rPr lang="en-US" altLang="zh-TW" dirty="0" err="1" smtClean="0"/>
              <a:t>npm</a:t>
            </a:r>
            <a:r>
              <a:rPr lang="zh-TW" altLang="en-US" dirty="0" smtClean="0"/>
              <a:t>套件安裝</a:t>
            </a:r>
            <a:r>
              <a:rPr lang="en-US" altLang="zh-TW" dirty="0" smtClean="0"/>
              <a:t>…grunt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react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.</a:t>
            </a:r>
            <a:r>
              <a:rPr lang="en-US" altLang="zh-TW" dirty="0" err="1" smtClean="0"/>
              <a:t>gitignore</a:t>
            </a:r>
            <a:r>
              <a:rPr lang="zh-TW" altLang="en-US" dirty="0" smtClean="0"/>
              <a:t>加入並忽略</a:t>
            </a:r>
            <a:r>
              <a:rPr lang="en-US" altLang="zh-TW" dirty="0" err="1" smtClean="0"/>
              <a:t>node_modules</a:t>
            </a:r>
            <a:r>
              <a:rPr lang="zh-TW" altLang="en-US" dirty="0" smtClean="0"/>
              <a:t>、</a:t>
            </a:r>
            <a:r>
              <a:rPr lang="en-US" altLang="zh-TW" dirty="0" smtClean="0"/>
              <a:t>.sublime-project…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954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四、建立</a:t>
            </a:r>
            <a:r>
              <a:rPr lang="en-US" altLang="zh-TW" dirty="0" smtClean="0"/>
              <a:t>preview.html</a:t>
            </a:r>
            <a:r>
              <a:rPr lang="zh-TW" altLang="en-US" dirty="0" smtClean="0"/>
              <a:t>並引用</a:t>
            </a:r>
            <a:r>
              <a:rPr lang="en-US" altLang="zh-TW" dirty="0" smtClean="0"/>
              <a:t>core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&lt;!DOCTYPE html&gt;</a:t>
            </a:r>
          </a:p>
          <a:p>
            <a:pPr marL="0" indent="0">
              <a:buNone/>
            </a:pPr>
            <a:r>
              <a:rPr lang="en-US" altLang="zh-TW" dirty="0" smtClean="0"/>
              <a:t>&lt;html&gt;</a:t>
            </a:r>
          </a:p>
          <a:p>
            <a:pPr marL="0" indent="0">
              <a:buNone/>
            </a:pPr>
            <a:r>
              <a:rPr lang="en-US" altLang="zh-TW" dirty="0" smtClean="0"/>
              <a:t>&lt;head&gt;</a:t>
            </a:r>
          </a:p>
          <a:p>
            <a:pPr marL="0" indent="0">
              <a:buNone/>
            </a:pPr>
            <a:r>
              <a:rPr lang="en-US" altLang="zh-TW" dirty="0" smtClean="0"/>
              <a:t>&lt;meta charset="utf-8"&gt;</a:t>
            </a:r>
          </a:p>
          <a:p>
            <a:pPr marL="0" indent="0">
              <a:buNone/>
            </a:pPr>
            <a:r>
              <a:rPr lang="en-US" altLang="zh-TW" dirty="0" smtClean="0"/>
              <a:t>&lt;meta http-</a:t>
            </a:r>
            <a:r>
              <a:rPr lang="en-US" altLang="zh-TW" dirty="0" err="1" smtClean="0"/>
              <a:t>equiv</a:t>
            </a:r>
            <a:r>
              <a:rPr lang="en-US" altLang="zh-TW" dirty="0" smtClean="0"/>
              <a:t>="X-UA-Compatible" content="IE=edge"&gt;</a:t>
            </a:r>
          </a:p>
          <a:p>
            <a:pPr marL="0" indent="0">
              <a:buNone/>
            </a:pPr>
            <a:r>
              <a:rPr lang="en-US" altLang="zh-TW" dirty="0" smtClean="0"/>
              <a:t>&lt;meta name="viewport" content="width=device-width, initial-scale=1"&gt;</a:t>
            </a:r>
          </a:p>
          <a:p>
            <a:pPr marL="0" indent="0">
              <a:buNone/>
            </a:pPr>
            <a:r>
              <a:rPr lang="en-US" altLang="zh-TW" dirty="0" smtClean="0"/>
              <a:t>&lt;link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=“</a:t>
            </a:r>
            <a:r>
              <a:rPr lang="en-US" altLang="zh-TW" dirty="0" err="1" smtClean="0"/>
              <a:t>node_modules</a:t>
            </a:r>
            <a:r>
              <a:rPr lang="en-US" altLang="zh-TW" dirty="0" smtClean="0"/>
              <a:t>/@</a:t>
            </a:r>
            <a:r>
              <a:rPr lang="en-US" altLang="zh-TW" dirty="0" err="1" smtClean="0"/>
              <a:t>magaele</a:t>
            </a:r>
            <a:r>
              <a:rPr lang="en-US" altLang="zh-TW" dirty="0" smtClean="0"/>
              <a:t>/core/core.css"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stylesheet</a:t>
            </a:r>
            <a:r>
              <a:rPr lang="en-US" altLang="zh-TW" dirty="0" smtClean="0"/>
              <a:t>"&gt;</a:t>
            </a:r>
          </a:p>
          <a:p>
            <a:pPr marL="0" indent="0">
              <a:buNone/>
            </a:pPr>
            <a:r>
              <a:rPr lang="en-US" altLang="zh-TW" dirty="0" smtClean="0"/>
              <a:t>&lt;link </a:t>
            </a:r>
            <a:r>
              <a:rPr lang="en-US" altLang="zh-TW" dirty="0" err="1" smtClean="0"/>
              <a:t>href</a:t>
            </a:r>
            <a:r>
              <a:rPr lang="en-US" altLang="zh-TW" dirty="0" smtClean="0"/>
              <a:t>="css.css" </a:t>
            </a:r>
            <a:r>
              <a:rPr lang="en-US" altLang="zh-TW" dirty="0" err="1" smtClean="0"/>
              <a:t>rel</a:t>
            </a:r>
            <a:r>
              <a:rPr lang="en-US" altLang="zh-TW" dirty="0" smtClean="0"/>
              <a:t>="</a:t>
            </a:r>
            <a:r>
              <a:rPr lang="en-US" altLang="zh-TW" dirty="0" err="1" smtClean="0"/>
              <a:t>stylesheet</a:t>
            </a:r>
            <a:r>
              <a:rPr lang="en-US" altLang="zh-TW" dirty="0" smtClean="0"/>
              <a:t>"&gt;</a:t>
            </a:r>
            <a:br>
              <a:rPr lang="en-US" altLang="zh-TW" dirty="0" smtClean="0"/>
            </a:br>
            <a:r>
              <a:rPr lang="en-US" altLang="zh-TW" dirty="0" smtClean="0"/>
              <a:t>&lt;script 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=“https://code.jquery.com/jquery-1.12.4.min.js”&gt;&lt;/script&gt;</a:t>
            </a:r>
          </a:p>
          <a:p>
            <a:pPr marL="0" indent="0">
              <a:buNone/>
            </a:pPr>
            <a:r>
              <a:rPr lang="en-US" altLang="zh-TW" dirty="0" smtClean="0"/>
              <a:t>&lt;title&gt;</a:t>
            </a:r>
            <a:r>
              <a:rPr lang="zh-TW" altLang="en-US" dirty="0" smtClean="0"/>
              <a:t>單獨模組樣式檢視</a:t>
            </a:r>
            <a:r>
              <a:rPr lang="en-US" altLang="zh-TW" dirty="0" smtClean="0"/>
              <a:t>&lt;/title&gt;</a:t>
            </a:r>
          </a:p>
          <a:p>
            <a:pPr marL="0" indent="0">
              <a:buNone/>
            </a:pPr>
            <a:r>
              <a:rPr lang="en-US" altLang="zh-TW" dirty="0" smtClean="0"/>
              <a:t>&lt;/head&gt;</a:t>
            </a:r>
          </a:p>
          <a:p>
            <a:pPr marL="0" indent="0">
              <a:buNone/>
            </a:pPr>
            <a:r>
              <a:rPr lang="en-US" altLang="zh-TW" dirty="0" smtClean="0"/>
              <a:t>&lt;body&gt;</a:t>
            </a:r>
          </a:p>
          <a:p>
            <a:pPr marL="0" indent="0">
              <a:buNone/>
            </a:pPr>
            <a:r>
              <a:rPr lang="en-US" altLang="zh-TW" dirty="0" smtClean="0"/>
              <a:t>    &lt;div class="container example"&gt;</a:t>
            </a:r>
          </a:p>
          <a:p>
            <a:pPr marL="0" indent="0">
              <a:buNone/>
            </a:pPr>
            <a:r>
              <a:rPr lang="en-US" altLang="zh-TW" dirty="0" smtClean="0"/>
              <a:t>        &lt;!-- </a:t>
            </a:r>
            <a:r>
              <a:rPr lang="zh-TW" altLang="en-US" dirty="0" smtClean="0"/>
              <a:t>制定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結構 開始 </a:t>
            </a:r>
            <a:r>
              <a:rPr lang="en-US" altLang="zh-TW" dirty="0" smtClean="0"/>
              <a:t>--&gt;</a:t>
            </a:r>
          </a:p>
          <a:p>
            <a:pPr marL="0" indent="0">
              <a:buNone/>
            </a:pPr>
            <a:r>
              <a:rPr lang="en-US" altLang="zh-TW" dirty="0" smtClean="0"/>
              <a:t>        ...</a:t>
            </a:r>
          </a:p>
          <a:p>
            <a:pPr marL="0" indent="0">
              <a:buNone/>
            </a:pPr>
            <a:r>
              <a:rPr lang="en-US" altLang="zh-TW" dirty="0" smtClean="0"/>
              <a:t>        &lt;!-- </a:t>
            </a:r>
            <a:r>
              <a:rPr lang="zh-TW" altLang="en-US" dirty="0" smtClean="0"/>
              <a:t>制定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結構 結束 </a:t>
            </a:r>
            <a:r>
              <a:rPr lang="en-US" altLang="zh-TW" dirty="0" smtClean="0"/>
              <a:t>--&gt;</a:t>
            </a:r>
          </a:p>
          <a:p>
            <a:pPr marL="0" indent="0">
              <a:buNone/>
            </a:pPr>
            <a:r>
              <a:rPr lang="en-US" altLang="zh-TW" dirty="0" smtClean="0"/>
              <a:t>    &lt;/div&gt;</a:t>
            </a:r>
          </a:p>
          <a:p>
            <a:pPr marL="0" indent="0">
              <a:buNone/>
            </a:pPr>
            <a:r>
              <a:rPr lang="en-US" altLang="zh-TW" dirty="0" smtClean="0"/>
              <a:t>&lt;/body&gt;</a:t>
            </a:r>
          </a:p>
          <a:p>
            <a:pPr marL="0" indent="0">
              <a:buNone/>
            </a:pPr>
            <a:r>
              <a:rPr lang="en-US" altLang="zh-TW" dirty="0" smtClean="0"/>
              <a:t>&lt;/html&gt;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57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五、發佈前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publish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altLang="zh-TW" dirty="0" err="1" smtClean="0"/>
              <a:t>Git</a:t>
            </a:r>
            <a:r>
              <a:rPr lang="en-US" altLang="zh-TW" dirty="0" smtClean="0"/>
              <a:t> flow release</a:t>
            </a:r>
          </a:p>
          <a:p>
            <a:r>
              <a:rPr lang="zh-TW" altLang="en-US" dirty="0" smtClean="0"/>
              <a:t>確認</a:t>
            </a:r>
            <a:r>
              <a:rPr lang="en-US" altLang="zh-TW" dirty="0" err="1" smtClean="0"/>
              <a:t>package.json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name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version</a:t>
            </a:r>
            <a:r>
              <a:rPr lang="zh-TW" altLang="en-US" dirty="0" smtClean="0"/>
              <a:t>與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版本號一至、</a:t>
            </a:r>
            <a:r>
              <a:rPr lang="en-US" altLang="zh-TW" dirty="0" smtClean="0"/>
              <a:t> dependencies</a:t>
            </a:r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publish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{</a:t>
            </a:r>
          </a:p>
          <a:p>
            <a:pPr marL="0" indent="0">
              <a:buNone/>
            </a:pPr>
            <a:r>
              <a:rPr lang="en-US" altLang="zh-TW" dirty="0" smtClean="0"/>
              <a:t>  "name": "@</a:t>
            </a:r>
            <a:r>
              <a:rPr lang="en-US" altLang="zh-TW" dirty="0" err="1" smtClean="0"/>
              <a:t>magaele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dtm-lnls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 smtClean="0"/>
              <a:t>  "version": "0.0.1",</a:t>
            </a:r>
          </a:p>
          <a:p>
            <a:pPr marL="0" indent="0">
              <a:buNone/>
            </a:pPr>
            <a:r>
              <a:rPr lang="en-US" altLang="zh-TW" dirty="0" smtClean="0"/>
              <a:t>  "description": "Destination menu and auto-complete module",</a:t>
            </a:r>
          </a:p>
          <a:p>
            <a:pPr marL="0" indent="0">
              <a:buNone/>
            </a:pPr>
            <a:r>
              <a:rPr lang="en-US" altLang="zh-TW" dirty="0" smtClean="0"/>
              <a:t>  "main": "module.js",</a:t>
            </a:r>
          </a:p>
          <a:p>
            <a:pPr marL="0" indent="0">
              <a:buNone/>
            </a:pPr>
            <a:r>
              <a:rPr lang="en-US" altLang="zh-TW" dirty="0" smtClean="0"/>
              <a:t>  "scripts": {</a:t>
            </a:r>
          </a:p>
          <a:p>
            <a:pPr marL="0" indent="0">
              <a:buNone/>
            </a:pPr>
            <a:r>
              <a:rPr lang="en-US" altLang="zh-TW" dirty="0" smtClean="0"/>
              <a:t>    "test": "echo \"Error: no test specified\" &amp;&amp; exit 1"</a:t>
            </a:r>
          </a:p>
          <a:p>
            <a:pPr marL="0" indent="0">
              <a:buNone/>
            </a:pPr>
            <a:r>
              <a:rPr lang="en-US" altLang="zh-TW" dirty="0" smtClean="0"/>
              <a:t>  },</a:t>
            </a:r>
          </a:p>
          <a:p>
            <a:pPr marL="0" indent="0">
              <a:buNone/>
            </a:pPr>
            <a:r>
              <a:rPr lang="en-US" altLang="zh-TW" dirty="0" smtClean="0"/>
              <a:t>  "repository": {</a:t>
            </a:r>
          </a:p>
          <a:p>
            <a:pPr marL="0" indent="0">
              <a:buNone/>
            </a:pPr>
            <a:r>
              <a:rPr lang="en-US" altLang="zh-TW" dirty="0" smtClean="0"/>
              <a:t>    "type": "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 smtClean="0"/>
              <a:t>    "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": ""</a:t>
            </a:r>
          </a:p>
          <a:p>
            <a:pPr marL="0" indent="0">
              <a:buNone/>
            </a:pPr>
            <a:r>
              <a:rPr lang="en-US" altLang="zh-TW" dirty="0" smtClean="0"/>
              <a:t>  },</a:t>
            </a:r>
          </a:p>
          <a:p>
            <a:pPr marL="0" indent="0">
              <a:buNone/>
            </a:pPr>
            <a:r>
              <a:rPr lang="en-US" altLang="zh-TW" dirty="0" smtClean="0"/>
              <a:t>  "keywords": [</a:t>
            </a:r>
          </a:p>
          <a:p>
            <a:pPr marL="0" indent="0">
              <a:buNone/>
            </a:pPr>
            <a:r>
              <a:rPr lang="en-US" altLang="zh-TW" dirty="0" smtClean="0"/>
              <a:t>    "autocomplete",</a:t>
            </a:r>
          </a:p>
          <a:p>
            <a:pPr marL="0" indent="0">
              <a:buNone/>
            </a:pPr>
            <a:r>
              <a:rPr lang="en-US" altLang="zh-TW" dirty="0" smtClean="0"/>
              <a:t>    "destination",</a:t>
            </a:r>
          </a:p>
          <a:p>
            <a:pPr marL="0" indent="0">
              <a:buNone/>
            </a:pPr>
            <a:r>
              <a:rPr lang="en-US" altLang="zh-TW" dirty="0" smtClean="0"/>
              <a:t>    "menu"</a:t>
            </a:r>
          </a:p>
          <a:p>
            <a:pPr marL="0" indent="0">
              <a:buNone/>
            </a:pPr>
            <a:r>
              <a:rPr lang="en-US" altLang="zh-TW" dirty="0" smtClean="0"/>
              <a:t>  ],</a:t>
            </a:r>
          </a:p>
          <a:p>
            <a:pPr marL="0" indent="0">
              <a:buNone/>
            </a:pPr>
            <a:r>
              <a:rPr lang="en-US" altLang="zh-TW" dirty="0" smtClean="0"/>
              <a:t>  "author": "</a:t>
            </a:r>
            <a:r>
              <a:rPr lang="en-US" altLang="zh-TW" dirty="0" err="1" smtClean="0"/>
              <a:t>jivecheng</a:t>
            </a:r>
            <a:r>
              <a:rPr lang="en-US" altLang="zh-TW" dirty="0" smtClean="0"/>
              <a:t>",</a:t>
            </a:r>
          </a:p>
          <a:p>
            <a:pPr marL="0" indent="0">
              <a:buNone/>
            </a:pPr>
            <a:r>
              <a:rPr lang="en-US" altLang="zh-TW" dirty="0" smtClean="0"/>
              <a:t>  "license": "ISC",</a:t>
            </a:r>
          </a:p>
          <a:p>
            <a:pPr marL="0" indent="0">
              <a:buNone/>
            </a:pPr>
            <a:r>
              <a:rPr lang="en-US" altLang="zh-TW" dirty="0" smtClean="0"/>
              <a:t>  "dependencies": {</a:t>
            </a:r>
          </a:p>
          <a:p>
            <a:pPr marL="0" indent="0">
              <a:buNone/>
            </a:pPr>
            <a:r>
              <a:rPr lang="en-US" altLang="zh-TW" dirty="0" smtClean="0"/>
              <a:t>    "@</a:t>
            </a:r>
            <a:r>
              <a:rPr lang="en-US" altLang="zh-TW" dirty="0" err="1" smtClean="0"/>
              <a:t>magaele</a:t>
            </a:r>
            <a:r>
              <a:rPr lang="en-US" altLang="zh-TW" dirty="0" smtClean="0"/>
              <a:t>/core": "^1.0.0"</a:t>
            </a:r>
          </a:p>
          <a:p>
            <a:pPr marL="0" indent="0">
              <a:buNone/>
            </a:pPr>
            <a:r>
              <a:rPr lang="en-US" altLang="zh-TW" dirty="0" smtClean="0"/>
              <a:t>  }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8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六、發佈後至專案資料夾</a:t>
            </a:r>
            <a:r>
              <a:rPr lang="en-US" altLang="zh-TW" dirty="0" smtClean="0"/>
              <a:t>update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472027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4515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模組版本號</a:t>
            </a:r>
            <a:r>
              <a:rPr lang="zh-TW" altLang="en-US" dirty="0" smtClean="0"/>
              <a:t>規則</a:t>
            </a:r>
            <a:r>
              <a:rPr lang="en-US" altLang="zh-TW" dirty="0" smtClean="0"/>
              <a:t>(</a:t>
            </a:r>
            <a:r>
              <a:rPr lang="zh-TW" altLang="en-US" dirty="0" smtClean="0"/>
              <a:t>待討論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smtClean="0"/>
              <a:t>Release </a:t>
            </a:r>
            <a:r>
              <a:rPr lang="zh-TW" altLang="en-US" dirty="0" smtClean="0"/>
              <a:t>版本號規則</a:t>
            </a:r>
            <a:r>
              <a:rPr lang="en-US" altLang="zh-TW" dirty="0" smtClean="0"/>
              <a:t>v0.0.0</a:t>
            </a:r>
          </a:p>
          <a:p>
            <a:pPr lvl="1"/>
            <a:r>
              <a:rPr lang="en-US" altLang="zh-TW" dirty="0" smtClean="0"/>
              <a:t>v1.0.0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0:css only</a:t>
            </a:r>
          </a:p>
          <a:p>
            <a:pPr lvl="2"/>
            <a:r>
              <a:rPr lang="en-US" altLang="zh-TW" dirty="0" smtClean="0"/>
              <a:t>1:jquery plugin</a:t>
            </a:r>
          </a:p>
          <a:p>
            <a:pPr lvl="2"/>
            <a:r>
              <a:rPr lang="en-US" altLang="zh-TW" dirty="0" smtClean="0"/>
              <a:t>2:react components</a:t>
            </a:r>
          </a:p>
          <a:p>
            <a:pPr lvl="2"/>
            <a:r>
              <a:rPr lang="en-US" altLang="zh-TW" dirty="0" smtClean="0"/>
              <a:t>3:….</a:t>
            </a:r>
          </a:p>
          <a:p>
            <a:pPr lvl="1"/>
            <a:r>
              <a:rPr lang="en-US" altLang="zh-TW" dirty="0" smtClean="0"/>
              <a:t>v0.1.0</a:t>
            </a:r>
            <a:r>
              <a:rPr lang="zh-TW" altLang="en-US" dirty="0" smtClean="0"/>
              <a:t>：模組新增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功能、新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、新的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 option</a:t>
            </a:r>
            <a:endParaRPr lang="en-US" altLang="zh-TW" dirty="0"/>
          </a:p>
          <a:p>
            <a:pPr lvl="1"/>
            <a:r>
              <a:rPr lang="en-US" altLang="zh-TW" dirty="0" smtClean="0"/>
              <a:t>v0.0.1</a:t>
            </a:r>
            <a:r>
              <a:rPr lang="zh-TW" altLang="en-US" dirty="0" smtClean="0"/>
              <a:t>：模組現有</a:t>
            </a:r>
            <a:r>
              <a:rPr lang="en-US" altLang="zh-TW" dirty="0" err="1" smtClean="0"/>
              <a:t>js</a:t>
            </a:r>
            <a:r>
              <a:rPr lang="zh-TW" altLang="en-US" dirty="0" smtClean="0"/>
              <a:t>功能修改、</a:t>
            </a:r>
            <a:r>
              <a:rPr lang="en-US" altLang="zh-TW" dirty="0" smtClean="0"/>
              <a:t>script</a:t>
            </a:r>
            <a:r>
              <a:rPr lang="zh-TW" altLang="en-US" dirty="0" smtClean="0"/>
              <a:t>架構修改、</a:t>
            </a:r>
            <a:r>
              <a:rPr lang="en-US" altLang="zh-TW" dirty="0" smtClean="0"/>
              <a:t>bug</a:t>
            </a:r>
            <a:r>
              <a:rPr lang="zh-TW" altLang="en-US" dirty="0" smtClean="0"/>
              <a:t>修正、</a:t>
            </a:r>
            <a:r>
              <a:rPr lang="en-US" altLang="zh-TW" dirty="0" err="1" smtClean="0"/>
              <a:t>css</a:t>
            </a:r>
            <a:r>
              <a:rPr lang="zh-TW" altLang="en-US" dirty="0" smtClean="0"/>
              <a:t>新增、修改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39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模組</a:t>
            </a:r>
            <a:r>
              <a:rPr lang="en-US" altLang="zh-TW" dirty="0" smtClean="0"/>
              <a:t>CSS</a:t>
            </a:r>
            <a:r>
              <a:rPr lang="zh-TW" altLang="en-US" dirty="0" smtClean="0"/>
              <a:t>開發方法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pPr algn="l"/>
            <a:r>
              <a:rPr lang="en-US" altLang="zh-TW" dirty="0" err="1" smtClean="0"/>
              <a:t>Css</a:t>
            </a:r>
            <a:r>
              <a:rPr lang="zh-TW" altLang="en-US" dirty="0" smtClean="0"/>
              <a:t>文件範本</a:t>
            </a:r>
            <a:endParaRPr lang="en-US" altLang="zh-TW" dirty="0" smtClean="0"/>
          </a:p>
          <a:p>
            <a:pPr algn="l"/>
            <a:r>
              <a:rPr lang="en-US" altLang="zh-TW" dirty="0" err="1" smtClean="0"/>
              <a:t>Css</a:t>
            </a:r>
            <a:r>
              <a:rPr lang="zh-TW" altLang="en-US" dirty="0" smtClean="0"/>
              <a:t>文件注意事項一</a:t>
            </a:r>
            <a:endParaRPr lang="en-US" altLang="zh-TW" dirty="0" smtClean="0"/>
          </a:p>
          <a:p>
            <a:pPr algn="l"/>
            <a:r>
              <a:rPr lang="en-US" altLang="zh-TW" dirty="0" err="1" smtClean="0"/>
              <a:t>Css</a:t>
            </a:r>
            <a:r>
              <a:rPr lang="zh-TW" altLang="en-US" dirty="0" smtClean="0"/>
              <a:t>文件注意事項二</a:t>
            </a:r>
            <a:endParaRPr lang="en-US" altLang="zh-TW" dirty="0" smtClean="0"/>
          </a:p>
          <a:p>
            <a:pPr algn="l"/>
            <a:r>
              <a:rPr lang="en-US" altLang="zh-TW" dirty="0" err="1" smtClean="0"/>
              <a:t>Css</a:t>
            </a:r>
            <a:r>
              <a:rPr lang="zh-TW" altLang="en-US" dirty="0" smtClean="0"/>
              <a:t>文件注意事項三</a:t>
            </a:r>
            <a:endParaRPr lang="en-US" altLang="zh-TW" dirty="0" smtClean="0"/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811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Css</a:t>
            </a:r>
            <a:r>
              <a:rPr lang="zh-TW" altLang="en-US" dirty="0" smtClean="0"/>
              <a:t>文件範本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000" dirty="0" smtClean="0"/>
              <a:t>// -------------------------------------</a:t>
            </a:r>
          </a:p>
          <a:p>
            <a:pPr marL="0" indent="0">
              <a:buNone/>
            </a:pPr>
            <a:r>
              <a:rPr lang="en-US" altLang="zh-TW" sz="1000" dirty="0" smtClean="0"/>
              <a:t>// </a:t>
            </a:r>
            <a:r>
              <a:rPr lang="en-US" altLang="zh-TW" sz="1000" dirty="0" err="1" smtClean="0"/>
              <a:t>Susy</a:t>
            </a:r>
            <a:r>
              <a:rPr lang="en-US" altLang="zh-TW" sz="1000" dirty="0" smtClean="0"/>
              <a:t> Import</a:t>
            </a:r>
          </a:p>
          <a:p>
            <a:pPr marL="0" indent="0">
              <a:buNone/>
            </a:pPr>
            <a:r>
              <a:rPr lang="en-US" altLang="zh-TW" sz="1000" dirty="0" smtClean="0"/>
              <a:t>// -------------------------------------</a:t>
            </a:r>
          </a:p>
          <a:p>
            <a:pPr marL="0" indent="0">
              <a:buNone/>
            </a:pPr>
            <a:r>
              <a:rPr lang="en-US" altLang="zh-TW" sz="1000" dirty="0" smtClean="0"/>
              <a:t>//@import “</a:t>
            </a:r>
            <a:r>
              <a:rPr lang="en-US" altLang="zh-TW" sz="1000" dirty="0" err="1" smtClean="0"/>
              <a:t>node_modules</a:t>
            </a:r>
            <a:r>
              <a:rPr lang="en-US" altLang="zh-TW" sz="1000" dirty="0" smtClean="0"/>
              <a:t>/sass/</a:t>
            </a:r>
            <a:r>
              <a:rPr lang="en-US" altLang="zh-TW" sz="1000" dirty="0" err="1" smtClean="0"/>
              <a:t>susy</a:t>
            </a:r>
            <a:r>
              <a:rPr lang="en-US" altLang="zh-TW" sz="1000" dirty="0" smtClean="0"/>
              <a:t>";</a:t>
            </a:r>
          </a:p>
          <a:p>
            <a:pPr marL="0" indent="0">
              <a:buNone/>
            </a:pPr>
            <a:r>
              <a:rPr lang="en-US" altLang="zh-TW" sz="1000" dirty="0" smtClean="0"/>
              <a:t>// -------------------------------------</a:t>
            </a:r>
          </a:p>
          <a:p>
            <a:pPr marL="0" indent="0">
              <a:buNone/>
            </a:pPr>
            <a:r>
              <a:rPr lang="en-US" altLang="zh-TW" sz="1000" dirty="0" smtClean="0"/>
              <a:t>// Core </a:t>
            </a:r>
            <a:r>
              <a:rPr lang="en-US" altLang="zh-TW" sz="1000" dirty="0" err="1" smtClean="0"/>
              <a:t>Mixins</a:t>
            </a:r>
            <a:endParaRPr lang="en-US" altLang="zh-TW" sz="1000" dirty="0" smtClean="0"/>
          </a:p>
          <a:p>
            <a:pPr marL="0" indent="0">
              <a:buNone/>
            </a:pPr>
            <a:r>
              <a:rPr lang="en-US" altLang="zh-TW" sz="1000" dirty="0" smtClean="0"/>
              <a:t>// -------------------------------------</a:t>
            </a:r>
          </a:p>
          <a:p>
            <a:pPr marL="0" indent="0">
              <a:buNone/>
            </a:pPr>
            <a:r>
              <a:rPr lang="en-US" altLang="zh-TW" sz="1000" dirty="0" smtClean="0"/>
              <a:t>@import “</a:t>
            </a:r>
            <a:r>
              <a:rPr lang="en-US" altLang="zh-TW" sz="1000" dirty="0" err="1" smtClean="0"/>
              <a:t>node_modules</a:t>
            </a:r>
            <a:r>
              <a:rPr lang="en-US" altLang="zh-TW" sz="1000" dirty="0" smtClean="0"/>
              <a:t>/@</a:t>
            </a:r>
            <a:r>
              <a:rPr lang="en-US" altLang="zh-TW" sz="1000" dirty="0" err="1" smtClean="0"/>
              <a:t>magaele</a:t>
            </a:r>
            <a:r>
              <a:rPr lang="en-US" altLang="zh-TW" sz="1000" dirty="0" smtClean="0"/>
              <a:t>/core/core/</a:t>
            </a:r>
            <a:r>
              <a:rPr lang="en-US" altLang="zh-TW" sz="1000" dirty="0" err="1" smtClean="0"/>
              <a:t>mixins</a:t>
            </a:r>
            <a:r>
              <a:rPr lang="en-US" altLang="zh-TW" sz="1000" dirty="0" smtClean="0"/>
              <a:t>";</a:t>
            </a:r>
          </a:p>
          <a:p>
            <a:pPr marL="0" indent="0">
              <a:buNone/>
            </a:pPr>
            <a:r>
              <a:rPr lang="en-US" altLang="zh-TW" sz="1000" dirty="0" smtClean="0"/>
              <a:t>// -------------------------------------</a:t>
            </a:r>
          </a:p>
          <a:p>
            <a:pPr marL="0" indent="0">
              <a:buNone/>
            </a:pPr>
            <a:r>
              <a:rPr lang="en-US" altLang="zh-TW" sz="1000" dirty="0" smtClean="0"/>
              <a:t>// Variables Import</a:t>
            </a:r>
          </a:p>
          <a:p>
            <a:pPr marL="0" indent="0">
              <a:buNone/>
            </a:pPr>
            <a:r>
              <a:rPr lang="en-US" altLang="zh-TW" sz="1000" dirty="0" smtClean="0"/>
              <a:t>// -------------------------------------</a:t>
            </a:r>
          </a:p>
          <a:p>
            <a:pPr marL="0" indent="0">
              <a:buNone/>
            </a:pPr>
            <a:r>
              <a:rPr lang="en-US" altLang="zh-TW" sz="1000" dirty="0" smtClean="0"/>
              <a:t>// </a:t>
            </a:r>
            <a:r>
              <a:rPr lang="zh-TW" altLang="en-US" sz="1000" dirty="0" smtClean="0"/>
              <a:t>載入全域變數</a:t>
            </a:r>
          </a:p>
          <a:p>
            <a:pPr marL="0" indent="0">
              <a:buNone/>
            </a:pPr>
            <a:r>
              <a:rPr lang="en-US" altLang="zh-TW" sz="1000" dirty="0" smtClean="0"/>
              <a:t>@import "</a:t>
            </a:r>
            <a:r>
              <a:rPr lang="en-US" altLang="zh-TW" sz="1000" dirty="0" err="1" smtClean="0"/>
              <a:t>node_modules</a:t>
            </a:r>
            <a:r>
              <a:rPr lang="en-US" altLang="zh-TW" sz="1000" dirty="0" smtClean="0"/>
              <a:t>/@</a:t>
            </a:r>
            <a:r>
              <a:rPr lang="en-US" altLang="zh-TW" sz="1000" dirty="0" err="1" smtClean="0"/>
              <a:t>magaele</a:t>
            </a:r>
            <a:r>
              <a:rPr lang="en-US" altLang="zh-TW" sz="1000" dirty="0" smtClean="0"/>
              <a:t>/core/core/variables";</a:t>
            </a:r>
          </a:p>
          <a:p>
            <a:pPr marL="0" indent="0">
              <a:buNone/>
            </a:pPr>
            <a:r>
              <a:rPr lang="en-US" altLang="zh-TW" sz="1000" dirty="0" smtClean="0"/>
              <a:t>// -------------------------------------</a:t>
            </a:r>
          </a:p>
          <a:p>
            <a:pPr marL="0" indent="0">
              <a:buNone/>
            </a:pPr>
            <a:r>
              <a:rPr lang="en-US" altLang="zh-TW" sz="1000" dirty="0" smtClean="0"/>
              <a:t>// </a:t>
            </a:r>
            <a:r>
              <a:rPr lang="en-US" altLang="zh-TW" sz="1000" dirty="0" err="1" smtClean="0"/>
              <a:t>Susy</a:t>
            </a:r>
            <a:r>
              <a:rPr lang="en-US" altLang="zh-TW" sz="1000" dirty="0" smtClean="0"/>
              <a:t> </a:t>
            </a:r>
            <a:r>
              <a:rPr lang="zh-TW" altLang="en-US" sz="1000" dirty="0" smtClean="0"/>
              <a:t>設定載入</a:t>
            </a:r>
          </a:p>
          <a:p>
            <a:pPr marL="0" indent="0">
              <a:buNone/>
            </a:pPr>
            <a:r>
              <a:rPr lang="en-US" altLang="zh-TW" sz="1000" dirty="0" smtClean="0"/>
              <a:t>// -------------------------------------</a:t>
            </a:r>
          </a:p>
          <a:p>
            <a:pPr marL="0" indent="0">
              <a:buNone/>
            </a:pPr>
            <a:r>
              <a:rPr lang="en-US" altLang="zh-TW" sz="1000" dirty="0" smtClean="0"/>
              <a:t>@import "</a:t>
            </a:r>
            <a:r>
              <a:rPr lang="en-US" altLang="zh-TW" sz="1000" dirty="0" err="1" smtClean="0"/>
              <a:t>node_modules</a:t>
            </a:r>
            <a:r>
              <a:rPr lang="en-US" altLang="zh-TW" sz="1000" dirty="0" smtClean="0"/>
              <a:t>/@</a:t>
            </a:r>
            <a:r>
              <a:rPr lang="en-US" altLang="zh-TW" sz="1000" dirty="0" err="1" smtClean="0"/>
              <a:t>magaele</a:t>
            </a:r>
            <a:r>
              <a:rPr lang="en-US" altLang="zh-TW" sz="1000" dirty="0" smtClean="0"/>
              <a:t>/core/core/</a:t>
            </a:r>
            <a:r>
              <a:rPr lang="en-US" altLang="zh-TW" sz="1000" dirty="0" err="1" smtClean="0"/>
              <a:t>susy-config</a:t>
            </a:r>
            <a:r>
              <a:rPr lang="en-US" altLang="zh-TW" sz="1000" dirty="0" smtClean="0"/>
              <a:t>";</a:t>
            </a:r>
            <a:endParaRPr lang="zh-TW" altLang="en-US" sz="3600" dirty="0"/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000" dirty="0" smtClean="0"/>
              <a:t>// -------------------------------------</a:t>
            </a:r>
          </a:p>
          <a:p>
            <a:pPr marL="0" indent="0">
              <a:buNone/>
            </a:pPr>
            <a:r>
              <a:rPr lang="en-US" altLang="zh-TW" sz="1000" dirty="0" smtClean="0"/>
              <a:t>// Components / Modules Setting</a:t>
            </a:r>
          </a:p>
          <a:p>
            <a:pPr marL="0" indent="0">
              <a:buNone/>
            </a:pPr>
            <a:r>
              <a:rPr lang="en-US" altLang="zh-TW" sz="1000" dirty="0" smtClean="0"/>
              <a:t>// -------------------------------------</a:t>
            </a:r>
          </a:p>
          <a:p>
            <a:pPr marL="0" indent="0">
              <a:buNone/>
            </a:pPr>
            <a:r>
              <a:rPr lang="en-US" altLang="zh-TW" sz="1000" dirty="0" smtClean="0"/>
              <a:t>// </a:t>
            </a:r>
            <a:r>
              <a:rPr lang="zh-TW" altLang="en-US" sz="1000" dirty="0" smtClean="0"/>
              <a:t>請輸入您的</a:t>
            </a:r>
            <a:r>
              <a:rPr lang="en-US" altLang="zh-TW" sz="1000" dirty="0" err="1" smtClean="0"/>
              <a:t>ClassName</a:t>
            </a:r>
            <a:endParaRPr lang="en-US" altLang="zh-TW" sz="1000" dirty="0" smtClean="0"/>
          </a:p>
          <a:p>
            <a:pPr marL="0" indent="0">
              <a:buNone/>
            </a:pPr>
            <a:r>
              <a:rPr lang="en-US" altLang="zh-TW" sz="1000" dirty="0" smtClean="0"/>
              <a:t>$</a:t>
            </a:r>
            <a:r>
              <a:rPr lang="en-US" altLang="zh-TW" sz="1000" dirty="0" err="1" smtClean="0"/>
              <a:t>classname</a:t>
            </a:r>
            <a:r>
              <a:rPr lang="en-US" altLang="zh-TW" sz="1000" dirty="0" smtClean="0"/>
              <a:t>: '</a:t>
            </a:r>
            <a:r>
              <a:rPr lang="en-US" altLang="zh-TW" sz="1000" dirty="0" err="1" smtClean="0"/>
              <a:t>pg</a:t>
            </a:r>
            <a:r>
              <a:rPr lang="en-US" altLang="zh-TW" sz="1000" dirty="0" smtClean="0"/>
              <a:t>-sample';</a:t>
            </a:r>
          </a:p>
          <a:p>
            <a:pPr marL="0" indent="0">
              <a:buNone/>
            </a:pPr>
            <a:r>
              <a:rPr lang="en-US" altLang="zh-TW" sz="1000" dirty="0" smtClean="0"/>
              <a:t>// </a:t>
            </a:r>
            <a:r>
              <a:rPr lang="zh-TW" altLang="en-US" sz="1000" dirty="0" smtClean="0"/>
              <a:t>編譯後的</a:t>
            </a:r>
            <a:r>
              <a:rPr lang="en-US" altLang="zh-TW" sz="1000" dirty="0" smtClean="0"/>
              <a:t>CSS</a:t>
            </a:r>
            <a:r>
              <a:rPr lang="zh-TW" altLang="en-US" sz="1000" dirty="0" smtClean="0"/>
              <a:t>所在位置，如果你的</a:t>
            </a:r>
            <a:r>
              <a:rPr lang="en-US" altLang="zh-TW" sz="1000" dirty="0" smtClean="0"/>
              <a:t>CSS</a:t>
            </a:r>
            <a:r>
              <a:rPr lang="zh-TW" altLang="en-US" sz="1000" dirty="0" smtClean="0"/>
              <a:t>有需要讀圖檔或字型，請在</a:t>
            </a:r>
            <a:r>
              <a:rPr lang="en-US" altLang="zh-TW" sz="1000" dirty="0" smtClean="0"/>
              <a:t>URL</a:t>
            </a:r>
            <a:r>
              <a:rPr lang="zh-TW" altLang="en-US" sz="1000" dirty="0" smtClean="0"/>
              <a:t>字串前加上</a:t>
            </a:r>
            <a:r>
              <a:rPr lang="en-US" altLang="zh-TW" sz="1000" dirty="0" smtClean="0"/>
              <a:t>'#{$resource-path}'</a:t>
            </a:r>
          </a:p>
          <a:p>
            <a:pPr marL="0" indent="0">
              <a:buNone/>
            </a:pPr>
            <a:r>
              <a:rPr lang="en-US" altLang="zh-TW" sz="1000" dirty="0" smtClean="0"/>
              <a:t>$resource-path: resource-path($class-category,$</a:t>
            </a:r>
            <a:r>
              <a:rPr lang="en-US" altLang="zh-TW" sz="1000" dirty="0" err="1" smtClean="0"/>
              <a:t>classname</a:t>
            </a:r>
            <a:r>
              <a:rPr lang="en-US" altLang="zh-TW" sz="1000" dirty="0" smtClean="0"/>
              <a:t>);</a:t>
            </a:r>
          </a:p>
          <a:p>
            <a:pPr marL="0" indent="0">
              <a:buNone/>
            </a:pPr>
            <a:r>
              <a:rPr lang="en-US" altLang="zh-TW" sz="1000" dirty="0" smtClean="0"/>
              <a:t>// -------------------------------------</a:t>
            </a:r>
          </a:p>
          <a:p>
            <a:pPr marL="0" indent="0">
              <a:buNone/>
            </a:pPr>
            <a:r>
              <a:rPr lang="en-US" altLang="zh-TW" sz="1000" dirty="0" smtClean="0"/>
              <a:t>// </a:t>
            </a:r>
            <a:r>
              <a:rPr lang="zh-TW" altLang="en-US" sz="1000" dirty="0" smtClean="0"/>
              <a:t>您的</a:t>
            </a:r>
            <a:r>
              <a:rPr lang="en-US" altLang="zh-TW" sz="1000" dirty="0" smtClean="0"/>
              <a:t>CSS Code</a:t>
            </a:r>
          </a:p>
          <a:p>
            <a:pPr marL="0" indent="0">
              <a:buNone/>
            </a:pPr>
            <a:r>
              <a:rPr lang="en-US" altLang="zh-TW" sz="1000" dirty="0" smtClean="0"/>
              <a:t>// -------------------------------------</a:t>
            </a:r>
          </a:p>
          <a:p>
            <a:pPr marL="0" indent="0">
              <a:buNone/>
            </a:pPr>
            <a:r>
              <a:rPr lang="en-US" altLang="zh-TW" sz="1000" dirty="0" smtClean="0"/>
              <a:t>//</a:t>
            </a:r>
            <a:r>
              <a:rPr lang="zh-TW" altLang="en-US" sz="1000" dirty="0" smtClean="0"/>
              <a:t>以下範例可以刪除，改為您自已的</a:t>
            </a:r>
            <a:r>
              <a:rPr lang="en-US" altLang="zh-TW" sz="1000" dirty="0" smtClean="0"/>
              <a:t>CSS Code</a:t>
            </a:r>
          </a:p>
          <a:p>
            <a:pPr marL="0" indent="0">
              <a:buNone/>
            </a:pPr>
            <a:r>
              <a:rPr lang="en-US" altLang="zh-TW" sz="1000" dirty="0" smtClean="0"/>
              <a:t>.#{$</a:t>
            </a:r>
            <a:r>
              <a:rPr lang="en-US" altLang="zh-TW" sz="1000" dirty="0" err="1" smtClean="0"/>
              <a:t>classname</a:t>
            </a:r>
            <a:r>
              <a:rPr lang="en-US" altLang="zh-TW" sz="1000" dirty="0" smtClean="0"/>
              <a:t>} {</a:t>
            </a:r>
          </a:p>
          <a:p>
            <a:pPr marL="0" lvl="0" indent="0">
              <a:buNone/>
            </a:pPr>
            <a:r>
              <a:rPr lang="en-US" altLang="zh-TW" sz="1000" dirty="0" smtClean="0"/>
              <a:t>    property : value;</a:t>
            </a:r>
            <a:endParaRPr lang="en-US" altLang="zh-TW" sz="1000" dirty="0"/>
          </a:p>
          <a:p>
            <a:pPr marL="0" indent="0">
              <a:buNone/>
            </a:pPr>
            <a:r>
              <a:rPr lang="en-US" altLang="zh-TW" sz="1000" dirty="0" smtClean="0"/>
              <a:t>}</a:t>
            </a:r>
            <a:endParaRPr lang="zh-TW" altLang="en-US" sz="1000" dirty="0" smtClean="0"/>
          </a:p>
          <a:p>
            <a:pPr marL="0" indent="0">
              <a:buNone/>
            </a:pPr>
            <a:endParaRPr lang="en-US" altLang="zh-TW" sz="1000" dirty="0" smtClean="0"/>
          </a:p>
        </p:txBody>
      </p:sp>
    </p:spTree>
    <p:extLst>
      <p:ext uri="{BB962C8B-B14F-4D97-AF65-F5344CB8AC3E}">
        <p14:creationId xmlns:p14="http://schemas.microsoft.com/office/powerpoint/2010/main" val="39315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Css</a:t>
            </a:r>
            <a:r>
              <a:rPr lang="zh-TW" altLang="en-US" dirty="0" smtClean="0"/>
              <a:t>文件注意事項一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必須</a:t>
            </a:r>
            <a:r>
              <a:rPr lang="en-US" altLang="zh-TW" dirty="0" smtClean="0"/>
              <a:t>Import Core Variables</a:t>
            </a:r>
            <a:r>
              <a:rPr lang="zh-TW" altLang="en-US" dirty="0" smtClean="0"/>
              <a:t>與</a:t>
            </a:r>
            <a:r>
              <a:rPr lang="en-US" altLang="zh-TW" dirty="0" smtClean="0"/>
              <a:t>Core </a:t>
            </a:r>
            <a:r>
              <a:rPr lang="en-US" altLang="zh-TW" dirty="0" err="1" smtClean="0"/>
              <a:t>Mixins</a:t>
            </a:r>
            <a:endParaRPr lang="en-US" altLang="zh-TW" dirty="0" smtClean="0"/>
          </a:p>
          <a:p>
            <a:r>
              <a:rPr lang="zh-TW" altLang="en-US" dirty="0" smtClean="0"/>
              <a:t>請保留並勿刪除或變更</a:t>
            </a:r>
            <a:r>
              <a:rPr lang="en-US" altLang="zh-TW" dirty="0" smtClean="0"/>
              <a:t>$resource-path</a:t>
            </a:r>
            <a:r>
              <a:rPr lang="zh-TW" altLang="en-US" dirty="0" smtClean="0"/>
              <a:t>的設定，</a:t>
            </a:r>
            <a:r>
              <a:rPr lang="en-US" altLang="zh-TW" dirty="0" smtClean="0"/>
              <a:t>resource-path</a:t>
            </a:r>
            <a:r>
              <a:rPr lang="zh-TW" altLang="en-US" dirty="0" smtClean="0"/>
              <a:t>這個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是為了使你的元件</a:t>
            </a:r>
            <a:r>
              <a:rPr lang="en-US" altLang="zh-TW" dirty="0" smtClean="0"/>
              <a:t>/</a:t>
            </a:r>
            <a:r>
              <a:rPr lang="zh-TW" altLang="en-US" dirty="0" smtClean="0"/>
              <a:t>模組可以在被</a:t>
            </a:r>
            <a:r>
              <a:rPr lang="en-US" altLang="zh-TW" dirty="0" smtClean="0"/>
              <a:t>import</a:t>
            </a:r>
            <a:r>
              <a:rPr lang="zh-TW" altLang="en-US" dirty="0" smtClean="0"/>
              <a:t>時可以自動去更新元件</a:t>
            </a:r>
            <a:r>
              <a:rPr lang="en-US" altLang="zh-TW" dirty="0" smtClean="0"/>
              <a:t>/</a:t>
            </a:r>
            <a:r>
              <a:rPr lang="zh-TW" altLang="en-US" dirty="0" smtClean="0"/>
              <a:t>模組所需要的</a:t>
            </a:r>
            <a:r>
              <a:rPr lang="en-US" altLang="zh-TW" dirty="0" smtClean="0"/>
              <a:t>image</a:t>
            </a:r>
            <a:r>
              <a:rPr lang="zh-TW" altLang="en-US" dirty="0" smtClean="0"/>
              <a:t>、</a:t>
            </a:r>
            <a:r>
              <a:rPr lang="en-US" altLang="zh-TW" dirty="0" smtClean="0"/>
              <a:t>font</a:t>
            </a:r>
            <a:r>
              <a:rPr lang="zh-TW" altLang="en-US" dirty="0" smtClean="0"/>
              <a:t>資源</a:t>
            </a:r>
            <a:r>
              <a:rPr lang="en-US" altLang="zh-TW" dirty="0" smtClean="0"/>
              <a:t>URL</a:t>
            </a:r>
            <a:r>
              <a:rPr lang="zh-TW" altLang="en-US" dirty="0" smtClean="0"/>
              <a:t>。</a:t>
            </a:r>
          </a:p>
          <a:p>
            <a:r>
              <a:rPr lang="en-US" altLang="zh-TW" dirty="0" err="1" smtClean="0"/>
              <a:t>ClassName</a:t>
            </a:r>
            <a:r>
              <a:rPr lang="zh-TW" altLang="en-US" dirty="0" smtClean="0"/>
              <a:t>請使用你所取得的值，並且在</a:t>
            </a:r>
            <a:r>
              <a:rPr lang="en-US" altLang="zh-TW" dirty="0" smtClean="0"/>
              <a:t>$</a:t>
            </a:r>
            <a:r>
              <a:rPr lang="en-US" altLang="zh-TW" dirty="0" err="1" smtClean="0"/>
              <a:t>classname</a:t>
            </a:r>
            <a:r>
              <a:rPr lang="zh-TW" altLang="en-US" dirty="0" smtClean="0"/>
              <a:t>輸入你的</a:t>
            </a:r>
            <a:r>
              <a:rPr lang="en-US" altLang="zh-TW" dirty="0" err="1" smtClean="0"/>
              <a:t>ClassName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67142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Css</a:t>
            </a:r>
            <a:r>
              <a:rPr lang="zh-TW" altLang="en-US" dirty="0" smtClean="0"/>
              <a:t>文件注意事項二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 smtClean="0"/>
              <a:t>在寫樣式時，請指定你的</a:t>
            </a:r>
            <a:r>
              <a:rPr lang="en-US" altLang="zh-TW" dirty="0" err="1" smtClean="0"/>
              <a:t>ClassName</a:t>
            </a:r>
            <a:r>
              <a:rPr lang="zh-TW" altLang="en-US" dirty="0" smtClean="0"/>
              <a:t>本身、或以下的階層，請勿試圖影響其他元素，例如：</a:t>
            </a:r>
            <a:endParaRPr lang="en-US" altLang="zh-TW" dirty="0" smtClean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3918163"/>
              </p:ext>
            </p:extLst>
          </p:nvPr>
        </p:nvGraphicFramePr>
        <p:xfrm>
          <a:off x="457200" y="1631156"/>
          <a:ext cx="4040188" cy="2963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b="0" dirty="0" smtClean="0"/>
              <a:t>模組如</a:t>
            </a:r>
            <a:r>
              <a:rPr lang="zh-TW" altLang="en-US" b="0" dirty="0"/>
              <a:t>有要載入圖片或</a:t>
            </a:r>
            <a:r>
              <a:rPr lang="zh-TW" altLang="en-US" b="0" dirty="0" smtClean="0"/>
              <a:t>字型，使用</a:t>
            </a:r>
            <a:r>
              <a:rPr lang="en-US" altLang="zh-TW" dirty="0" smtClean="0"/>
              <a:t>$resource-path</a:t>
            </a:r>
            <a:r>
              <a:rPr lang="zh-TW" altLang="en-US" b="0" dirty="0"/>
              <a:t>這個變數來做為</a:t>
            </a:r>
            <a:r>
              <a:rPr lang="en-US" altLang="zh-TW" b="0" dirty="0" err="1"/>
              <a:t>url</a:t>
            </a:r>
            <a:r>
              <a:rPr lang="zh-TW" altLang="en-US" b="0" dirty="0"/>
              <a:t>的開始</a:t>
            </a:r>
            <a:r>
              <a:rPr lang="zh-TW" altLang="en-US" b="0" dirty="0" smtClean="0"/>
              <a:t>路徑：</a:t>
            </a:r>
            <a:endParaRPr lang="zh-TW" altLang="en-US" dirty="0"/>
          </a:p>
        </p:txBody>
      </p:sp>
      <p:graphicFrame>
        <p:nvGraphicFramePr>
          <p:cNvPr id="8" name="內容版面配置區 7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52926177"/>
              </p:ext>
            </p:extLst>
          </p:nvPr>
        </p:nvGraphicFramePr>
        <p:xfrm>
          <a:off x="4645028" y="1631156"/>
          <a:ext cx="4041775" cy="2963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64775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err="1" smtClean="0"/>
              <a:t>Css</a:t>
            </a:r>
            <a:r>
              <a:rPr lang="zh-TW" altLang="en-US" dirty="0" smtClean="0"/>
              <a:t>文件注意事項三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行動設備</a:t>
            </a:r>
            <a:r>
              <a:rPr lang="zh-TW" altLang="en-US" dirty="0" smtClean="0"/>
              <a:t>優先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en-US" altLang="zh-TW" sz="1100" dirty="0" smtClean="0"/>
              <a:t>property : value;</a:t>
            </a:r>
          </a:p>
          <a:p>
            <a:pPr marL="0" indent="0">
              <a:buNone/>
            </a:pPr>
            <a:r>
              <a:rPr lang="en-US" altLang="zh-TW" sz="1100" dirty="0" smtClean="0"/>
              <a:t>property : value;</a:t>
            </a:r>
          </a:p>
          <a:p>
            <a:pPr marL="0" indent="0">
              <a:buNone/>
            </a:pPr>
            <a:endParaRPr lang="en-US" altLang="zh-TW" sz="1100" dirty="0" smtClean="0"/>
          </a:p>
          <a:p>
            <a:pPr marL="0" indent="0">
              <a:buNone/>
            </a:pPr>
            <a:r>
              <a:rPr lang="en-US" altLang="zh-TW" sz="1100" dirty="0" smtClean="0"/>
              <a:t>@media screen and (min-width: $screen-tablet) and (max-width: $screen-tablet-max)  {</a:t>
            </a:r>
          </a:p>
          <a:p>
            <a:pPr marL="0" lvl="0" indent="0">
              <a:buNone/>
            </a:pPr>
            <a:r>
              <a:rPr lang="en-US" altLang="zh-TW" sz="1100" dirty="0" smtClean="0"/>
              <a:t>        property : value;</a:t>
            </a:r>
          </a:p>
          <a:p>
            <a:pPr marL="0" indent="0">
              <a:buNone/>
            </a:pPr>
            <a:r>
              <a:rPr lang="en-US" altLang="zh-TW" sz="1100" dirty="0" smtClean="0"/>
              <a:t>}</a:t>
            </a:r>
          </a:p>
          <a:p>
            <a:pPr marL="0" indent="0">
              <a:buNone/>
            </a:pPr>
            <a:r>
              <a:rPr lang="en-US" altLang="zh-TW" sz="1100" dirty="0" smtClean="0"/>
              <a:t>@media screen and (min-width: $screen-desktop) and (max-width: $screen-desktop-max)  {</a:t>
            </a:r>
          </a:p>
          <a:p>
            <a:pPr marL="0" lvl="0" indent="0">
              <a:buNone/>
            </a:pPr>
            <a:r>
              <a:rPr lang="en-US" altLang="zh-TW" sz="1100" dirty="0" smtClean="0"/>
              <a:t>        property : value;</a:t>
            </a:r>
          </a:p>
          <a:p>
            <a:pPr marL="0" indent="0">
              <a:buNone/>
            </a:pPr>
            <a:r>
              <a:rPr lang="en-US" altLang="zh-TW" sz="1100" dirty="0" smtClean="0"/>
              <a:t>}</a:t>
            </a:r>
          </a:p>
          <a:p>
            <a:pPr marL="0" indent="0">
              <a:buNone/>
            </a:pPr>
            <a:r>
              <a:rPr lang="en-US" altLang="zh-TW" sz="1100" dirty="0" smtClean="0"/>
              <a:t>@media screen and (min-width: $screen-</a:t>
            </a:r>
            <a:r>
              <a:rPr lang="en-US" altLang="zh-TW" sz="1100" dirty="0" err="1" smtClean="0"/>
              <a:t>lg</a:t>
            </a:r>
            <a:r>
              <a:rPr lang="en-US" altLang="zh-TW" sz="1100" dirty="0" smtClean="0"/>
              <a:t>-desktop)  {</a:t>
            </a:r>
          </a:p>
          <a:p>
            <a:pPr marL="0" lvl="0" indent="0">
              <a:buNone/>
            </a:pPr>
            <a:r>
              <a:rPr lang="en-US" altLang="zh-TW" sz="1100" dirty="0" smtClean="0"/>
              <a:t>        property : value;</a:t>
            </a:r>
          </a:p>
          <a:p>
            <a:pPr marL="0" indent="0">
              <a:buNone/>
            </a:pPr>
            <a:r>
              <a:rPr lang="en-US" altLang="zh-TW" sz="1100" dirty="0" smtClean="0"/>
              <a:t>}</a:t>
            </a:r>
            <a:endParaRPr lang="zh-TW" altLang="en-US" sz="11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斷點設置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400" dirty="0" smtClean="0"/>
              <a:t>$screen-phone         // </a:t>
            </a:r>
            <a:r>
              <a:rPr lang="zh-TW" altLang="en-US" sz="1400" dirty="0" smtClean="0"/>
              <a:t>手機 </a:t>
            </a:r>
            <a:r>
              <a:rPr lang="en-US" altLang="zh-TW" sz="1400" dirty="0" smtClean="0"/>
              <a:t>320px</a:t>
            </a:r>
          </a:p>
          <a:p>
            <a:pPr marL="0" indent="0">
              <a:buNone/>
            </a:pPr>
            <a:r>
              <a:rPr lang="en-US" altLang="zh-TW" sz="1400" dirty="0" smtClean="0"/>
              <a:t>$screen-tablet          // </a:t>
            </a:r>
            <a:r>
              <a:rPr lang="zh-TW" altLang="en-US" sz="1400" dirty="0" smtClean="0"/>
              <a:t>平板 </a:t>
            </a:r>
            <a:r>
              <a:rPr lang="en-US" altLang="zh-TW" sz="1400" dirty="0" smtClean="0"/>
              <a:t>768px</a:t>
            </a:r>
          </a:p>
          <a:p>
            <a:pPr marL="0" indent="0">
              <a:buNone/>
            </a:pPr>
            <a:r>
              <a:rPr lang="en-US" altLang="zh-TW" sz="1400" dirty="0" smtClean="0"/>
              <a:t>$screen-desktop      // </a:t>
            </a:r>
            <a:r>
              <a:rPr lang="zh-TW" altLang="en-US" sz="1400" dirty="0" smtClean="0"/>
              <a:t>筆電、桌機 </a:t>
            </a:r>
            <a:r>
              <a:rPr lang="en-US" altLang="zh-TW" sz="1400" dirty="0" smtClean="0"/>
              <a:t>980px</a:t>
            </a:r>
          </a:p>
          <a:p>
            <a:pPr marL="0" indent="0">
              <a:buNone/>
            </a:pPr>
            <a:r>
              <a:rPr lang="en-US" altLang="zh-TW" sz="1400" dirty="0" smtClean="0"/>
              <a:t>$screen-</a:t>
            </a:r>
            <a:r>
              <a:rPr lang="en-US" altLang="zh-TW" sz="1400" dirty="0" err="1" smtClean="0"/>
              <a:t>lg</a:t>
            </a:r>
            <a:r>
              <a:rPr lang="en-US" altLang="zh-TW" sz="1400" dirty="0" smtClean="0"/>
              <a:t>-desktop  // </a:t>
            </a:r>
            <a:r>
              <a:rPr lang="zh-TW" altLang="en-US" sz="1400" dirty="0" smtClean="0"/>
              <a:t>較大桌機　</a:t>
            </a:r>
            <a:r>
              <a:rPr lang="en-US" altLang="zh-TW" sz="1400" dirty="0" smtClean="0"/>
              <a:t>1280px</a:t>
            </a:r>
          </a:p>
          <a:p>
            <a:pPr marL="0" indent="0">
              <a:buNone/>
            </a:pP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 smtClean="0"/>
              <a:t>$screen-phone-max         // 767px</a:t>
            </a:r>
          </a:p>
          <a:p>
            <a:pPr marL="0" indent="0">
              <a:buNone/>
            </a:pPr>
            <a:r>
              <a:rPr lang="en-US" altLang="zh-TW" sz="1400" dirty="0" smtClean="0"/>
              <a:t>$screen-tablet-max          // 979px</a:t>
            </a:r>
          </a:p>
          <a:p>
            <a:pPr marL="0" indent="0">
              <a:buNone/>
            </a:pPr>
            <a:r>
              <a:rPr lang="en-US" altLang="zh-TW" sz="1400" dirty="0" smtClean="0"/>
              <a:t>$screen-desktop-max      // 1279px</a:t>
            </a:r>
          </a:p>
        </p:txBody>
      </p:sp>
    </p:spTree>
    <p:extLst>
      <p:ext uri="{BB962C8B-B14F-4D97-AF65-F5344CB8AC3E}">
        <p14:creationId xmlns:p14="http://schemas.microsoft.com/office/powerpoint/2010/main" val="1299973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目前雄旅網</a:t>
            </a:r>
            <a:r>
              <a:rPr lang="en-US" altLang="zh-TW" dirty="0" smtClean="0"/>
              <a:t>CSS</a:t>
            </a:r>
            <a:r>
              <a:rPr lang="zh-TW" altLang="en-US" dirty="0" smtClean="0"/>
              <a:t>、資料夾架構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97349710"/>
              </p:ext>
            </p:extLst>
          </p:nvPr>
        </p:nvGraphicFramePr>
        <p:xfrm>
          <a:off x="457200" y="1200150"/>
          <a:ext cx="4038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內容版面配置區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98010312"/>
              </p:ext>
            </p:extLst>
          </p:nvPr>
        </p:nvGraphicFramePr>
        <p:xfrm>
          <a:off x="4648200" y="1200150"/>
          <a:ext cx="4038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7339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其他</a:t>
            </a:r>
            <a:endParaRPr lang="zh-TW" altLang="en-US" dirty="0"/>
          </a:p>
        </p:txBody>
      </p:sp>
      <p:sp>
        <p:nvSpPr>
          <p:cNvPr id="8" name="副標題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103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err="1"/>
              <a:t>package.json</a:t>
            </a:r>
            <a:r>
              <a:rPr lang="zh-TW" altLang="en-US" dirty="0" smtClean="0"/>
              <a:t>文件中的版本號形式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 smtClean="0"/>
              <a:t>"dependencies": {</a:t>
            </a:r>
          </a:p>
          <a:p>
            <a:pPr marL="0" indent="0">
              <a:buNone/>
            </a:pPr>
            <a:r>
              <a:rPr lang="en-US" altLang="zh-TW" dirty="0" smtClean="0"/>
              <a:t>    "</a:t>
            </a:r>
            <a:r>
              <a:rPr lang="en-US" altLang="zh-TW" dirty="0" err="1" smtClean="0"/>
              <a:t>async</a:t>
            </a:r>
            <a:r>
              <a:rPr lang="en-US" altLang="zh-TW" dirty="0" smtClean="0"/>
              <a:t>": "1.2.1",</a:t>
            </a:r>
          </a:p>
          <a:p>
            <a:pPr marL="0" indent="0">
              <a:buNone/>
            </a:pPr>
            <a:r>
              <a:rPr lang="en-US" altLang="zh-TW" dirty="0" smtClean="0"/>
              <a:t>    "</a:t>
            </a:r>
            <a:r>
              <a:rPr lang="en-US" altLang="zh-TW" dirty="0" err="1" smtClean="0"/>
              <a:t>chokidar</a:t>
            </a:r>
            <a:r>
              <a:rPr lang="en-US" altLang="zh-TW" dirty="0" smtClean="0"/>
              <a:t>": "^1.0.0",</a:t>
            </a:r>
          </a:p>
          <a:p>
            <a:pPr marL="0" indent="0">
              <a:buNone/>
            </a:pPr>
            <a:r>
              <a:rPr lang="en-US" altLang="zh-TW" dirty="0" smtClean="0"/>
              <a:t>    "</a:t>
            </a:r>
            <a:r>
              <a:rPr lang="en-US" altLang="zh-TW" dirty="0" err="1" smtClean="0"/>
              <a:t>vizion</a:t>
            </a:r>
            <a:r>
              <a:rPr lang="en-US" altLang="zh-TW" dirty="0" smtClean="0"/>
              <a:t>": "latest",</a:t>
            </a:r>
          </a:p>
          <a:p>
            <a:pPr marL="0" indent="0">
              <a:buNone/>
            </a:pPr>
            <a:r>
              <a:rPr lang="en-US" altLang="zh-TW" dirty="0" smtClean="0"/>
              <a:t>    "babel": "^5.x",</a:t>
            </a:r>
          </a:p>
          <a:p>
            <a:pPr marL="0" indent="0">
              <a:buNone/>
            </a:pPr>
            <a:r>
              <a:rPr lang="en-US" altLang="zh-TW" dirty="0" smtClean="0"/>
              <a:t>    "pm2-logs": "~0.1.1",</a:t>
            </a:r>
          </a:p>
          <a:p>
            <a:pPr marL="0" indent="0">
              <a:buNone/>
            </a:pPr>
            <a:r>
              <a:rPr lang="en-US" altLang="zh-TW" dirty="0" smtClean="0"/>
              <a:t>    "punt": "*",</a:t>
            </a:r>
          </a:p>
          <a:p>
            <a:pPr marL="0" indent="0">
              <a:buNone/>
            </a:pPr>
            <a:r>
              <a:rPr lang="en-US" altLang="zh-TW" dirty="0" smtClean="0"/>
              <a:t>    "express": "&gt;=3.0.0",</a:t>
            </a:r>
          </a:p>
          <a:p>
            <a:pPr marL="0" indent="0">
              <a:buNone/>
            </a:pPr>
            <a:r>
              <a:rPr lang="en-US" altLang="zh-TW" dirty="0" smtClean="0"/>
              <a:t>    "connect": "1.30.2 - 2.30.2",</a:t>
            </a:r>
          </a:p>
          <a:p>
            <a:pPr marL="0" indent="0">
              <a:buNone/>
            </a:pPr>
            <a:r>
              <a:rPr lang="en-US" altLang="zh-TW" dirty="0" smtClean="0"/>
              <a:t>}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 smtClean="0"/>
              <a:t>1.2.1</a:t>
            </a:r>
            <a:br>
              <a:rPr lang="en-US" altLang="zh-CN" dirty="0" smtClean="0"/>
            </a:br>
            <a:r>
              <a:rPr lang="zh-CN" altLang="en-US" dirty="0" smtClean="0"/>
              <a:t>匹配</a:t>
            </a:r>
            <a:r>
              <a:rPr lang="zh-CN" altLang="en-US" dirty="0"/>
              <a:t>指定版本，这里是匹配</a:t>
            </a:r>
            <a:r>
              <a:rPr lang="en-US" altLang="zh-CN" dirty="0"/>
              <a:t>1.2.1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TW" dirty="0" smtClean="0"/>
              <a:t>^1.0.0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^1.1.0 </a:t>
            </a:r>
            <a:r>
              <a:rPr lang="zh-TW" altLang="en-US" dirty="0"/>
              <a:t>匹配 </a:t>
            </a:r>
            <a:r>
              <a:rPr lang="en-US" altLang="zh-TW" dirty="0"/>
              <a:t>&gt;=1.1.0 </a:t>
            </a:r>
            <a:r>
              <a:rPr lang="zh-TW" altLang="en-US" dirty="0"/>
              <a:t>且 </a:t>
            </a:r>
            <a:r>
              <a:rPr lang="en-US" altLang="zh-TW" dirty="0"/>
              <a:t>&lt;</a:t>
            </a:r>
            <a:r>
              <a:rPr lang="en-US" altLang="zh-TW" dirty="0" smtClean="0"/>
              <a:t>2.0.0</a:t>
            </a:r>
            <a:br>
              <a:rPr lang="en-US" altLang="zh-TW" dirty="0" smtClean="0"/>
            </a:br>
            <a:r>
              <a:rPr lang="en-US" altLang="zh-TW" dirty="0" smtClean="0"/>
              <a:t>^0.0.3 </a:t>
            </a:r>
            <a:r>
              <a:rPr lang="zh-TW" altLang="en-US" dirty="0"/>
              <a:t>匹配 </a:t>
            </a:r>
            <a:r>
              <a:rPr lang="en-US" altLang="zh-TW" dirty="0"/>
              <a:t>&gt;=0.0.3 </a:t>
            </a:r>
            <a:r>
              <a:rPr lang="zh-TW" altLang="en-US" dirty="0"/>
              <a:t>且 </a:t>
            </a:r>
            <a:r>
              <a:rPr lang="en-US" altLang="zh-TW" dirty="0"/>
              <a:t>&lt;0.0.4</a:t>
            </a:r>
            <a:endParaRPr lang="en-US" altLang="zh-TW" dirty="0" smtClean="0"/>
          </a:p>
          <a:p>
            <a:r>
              <a:rPr lang="en-US" altLang="zh-TW" dirty="0" smtClean="0"/>
              <a:t>Latest</a:t>
            </a:r>
            <a:br>
              <a:rPr lang="en-US" altLang="zh-TW" dirty="0" smtClean="0"/>
            </a:br>
            <a:r>
              <a:rPr lang="zh-CN" altLang="en-US" dirty="0"/>
              <a:t>当前发布版本。</a:t>
            </a:r>
            <a:endParaRPr lang="en-US" altLang="zh-TW" dirty="0" smtClean="0"/>
          </a:p>
          <a:p>
            <a:r>
              <a:rPr lang="en-US" altLang="zh-TW" dirty="0" smtClean="0"/>
              <a:t>~0.1.1</a:t>
            </a:r>
            <a:br>
              <a:rPr lang="en-US" altLang="zh-TW" dirty="0" smtClean="0"/>
            </a:br>
            <a:r>
              <a:rPr lang="zh-TW" altLang="en-US" dirty="0"/>
              <a:t>匹配 </a:t>
            </a:r>
            <a:r>
              <a:rPr lang="en-US" altLang="zh-TW" dirty="0"/>
              <a:t>&gt;=0.1.1 </a:t>
            </a:r>
            <a:r>
              <a:rPr lang="zh-TW" altLang="en-US" dirty="0"/>
              <a:t>且 </a:t>
            </a:r>
            <a:r>
              <a:rPr lang="en-US" altLang="zh-TW" dirty="0"/>
              <a:t>&lt;0.2.0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&gt;=3.0.0</a:t>
            </a:r>
            <a:br>
              <a:rPr lang="en-US" altLang="zh-TW" dirty="0" smtClean="0"/>
            </a:br>
            <a:r>
              <a:rPr lang="zh-CN" altLang="en-US" dirty="0"/>
              <a:t>同字面意义 </a:t>
            </a:r>
            <a:r>
              <a:rPr lang="en-US" altLang="zh-CN" dirty="0"/>
              <a:t>&gt;=3.0.0</a:t>
            </a:r>
            <a:r>
              <a:rPr lang="zh-CN" altLang="en-US" dirty="0"/>
              <a:t>。</a:t>
            </a:r>
            <a:endParaRPr lang="en-US" altLang="zh-TW" dirty="0" smtClean="0"/>
          </a:p>
          <a:p>
            <a:r>
              <a:rPr lang="en-US" altLang="zh-TW" dirty="0"/>
              <a:t>1.30.2 - </a:t>
            </a:r>
            <a:r>
              <a:rPr lang="en-US" altLang="zh-TW" dirty="0" smtClean="0"/>
              <a:t>2.30.2</a:t>
            </a:r>
            <a:br>
              <a:rPr lang="en-US" altLang="zh-TW" dirty="0" smtClean="0"/>
            </a:br>
            <a:r>
              <a:rPr lang="zh-TW" altLang="en-US" dirty="0"/>
              <a:t>匹配 </a:t>
            </a:r>
            <a:r>
              <a:rPr lang="en-US" altLang="zh-TW" dirty="0"/>
              <a:t>&gt;=1.30.2 </a:t>
            </a:r>
            <a:r>
              <a:rPr lang="zh-TW" altLang="en-US" dirty="0"/>
              <a:t>且 </a:t>
            </a:r>
            <a:r>
              <a:rPr lang="en-US" altLang="zh-TW" dirty="0"/>
              <a:t>&lt;=2.30.2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814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唯一的模組名稱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classname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10" name="Picture 2"/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281"/>
          <a:stretch/>
        </p:blipFill>
        <p:spPr bwMode="auto">
          <a:xfrm>
            <a:off x="753925" y="1200150"/>
            <a:ext cx="3445149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71" b="1012"/>
          <a:stretch/>
        </p:blipFill>
        <p:spPr bwMode="auto">
          <a:xfrm>
            <a:off x="5303622" y="1200150"/>
            <a:ext cx="2727756" cy="339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74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目前此架構不便之處與待改進問題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不便處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因區分</a:t>
            </a:r>
            <a:r>
              <a:rPr lang="en-US" altLang="zh-TW" dirty="0" smtClean="0"/>
              <a:t>components</a:t>
            </a:r>
            <a:r>
              <a:rPr lang="zh-TW" altLang="en-US" dirty="0" smtClean="0"/>
              <a:t>、與</a:t>
            </a:r>
            <a:r>
              <a:rPr lang="en-US" altLang="zh-TW" dirty="0" err="1" smtClean="0"/>
              <a:t>moduels</a:t>
            </a:r>
            <a:r>
              <a:rPr lang="zh-TW" altLang="en-US" dirty="0" smtClean="0"/>
              <a:t>資料夾，會容許有相同模組名稱問題</a:t>
            </a:r>
            <a:endParaRPr lang="en-US" altLang="zh-TW" dirty="0" smtClean="0"/>
          </a:p>
          <a:p>
            <a:r>
              <a:rPr lang="zh-TW" altLang="en-US" dirty="0" smtClean="0"/>
              <a:t>找模組要到不同的資料夾去找</a:t>
            </a:r>
            <a:endParaRPr lang="en-US" altLang="zh-TW" dirty="0" smtClean="0"/>
          </a:p>
          <a:p>
            <a:r>
              <a:rPr lang="zh-TW" altLang="en-US" dirty="0" smtClean="0"/>
              <a:t>模組資源的載入是直接</a:t>
            </a:r>
            <a:r>
              <a:rPr lang="en-US" altLang="zh-TW" dirty="0" err="1" smtClean="0"/>
              <a:t>svn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checkout</a:t>
            </a:r>
            <a:r>
              <a:rPr lang="zh-TW" altLang="en-US" dirty="0" smtClean="0"/>
              <a:t>，若專案變更位置或換電腦，將要重新設定專案所需要的模組</a:t>
            </a:r>
            <a:endParaRPr lang="en-US" altLang="zh-TW" dirty="0" smtClean="0"/>
          </a:p>
        </p:txBody>
      </p:sp>
      <p:sp>
        <p:nvSpPr>
          <p:cNvPr id="6" name="文字版面配置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 smtClean="0"/>
              <a:t>待改進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TW" altLang="en-US" dirty="0" smtClean="0"/>
              <a:t>模組內沒有相依性資訊</a:t>
            </a:r>
            <a:endParaRPr lang="en-US" altLang="zh-TW" dirty="0" smtClean="0"/>
          </a:p>
          <a:p>
            <a:r>
              <a:rPr lang="zh-TW" altLang="en-US" dirty="0" smtClean="0"/>
              <a:t>給其他單位使用還是使用人工給檔案方式，沒有程式化的安裝方法</a:t>
            </a:r>
            <a:endParaRPr lang="en-US" altLang="zh-TW" dirty="0" smtClean="0"/>
          </a:p>
          <a:p>
            <a:r>
              <a:rPr lang="en-US" altLang="zh-TW" dirty="0" smtClean="0"/>
              <a:t>Source code</a:t>
            </a:r>
            <a:r>
              <a:rPr lang="zh-TW" altLang="en-US" dirty="0" smtClean="0"/>
              <a:t>版本控管使用兩套系統，且目前沒有</a:t>
            </a:r>
            <a:r>
              <a:rPr lang="en-US" altLang="zh-TW" dirty="0" smtClean="0"/>
              <a:t>tag release </a:t>
            </a:r>
            <a:r>
              <a:rPr lang="zh-TW" altLang="en-US" dirty="0" smtClean="0"/>
              <a:t>版本</a:t>
            </a:r>
          </a:p>
        </p:txBody>
      </p:sp>
    </p:spTree>
    <p:extLst>
      <p:ext uri="{BB962C8B-B14F-4D97-AF65-F5344CB8AC3E}">
        <p14:creationId xmlns:p14="http://schemas.microsoft.com/office/powerpoint/2010/main" val="406270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對應的解決方法</a:t>
            </a:r>
            <a:endParaRPr lang="zh-TW" altLang="en-US" dirty="0"/>
          </a:p>
        </p:txBody>
      </p:sp>
      <p:graphicFrame>
        <p:nvGraphicFramePr>
          <p:cNvPr id="9" name="內容版面配置區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106188"/>
              </p:ext>
            </p:extLst>
          </p:nvPr>
        </p:nvGraphicFramePr>
        <p:xfrm>
          <a:off x="457200" y="12001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8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未來可以再精進以下已知問題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713334"/>
              </p:ext>
            </p:extLst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0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新的模組環境建立</a:t>
            </a:r>
            <a:endParaRPr lang="zh-TW" altLang="en-US" dirty="0"/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r>
              <a:rPr lang="zh-TW" altLang="en-US" dirty="0" smtClean="0"/>
              <a:t>一、設定私有庫位址與帳號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二、建立模組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庫並</a:t>
            </a:r>
            <a:r>
              <a:rPr lang="en-US" altLang="zh-TW" dirty="0" smtClean="0"/>
              <a:t>Clone</a:t>
            </a:r>
          </a:p>
          <a:p>
            <a:pPr algn="l"/>
            <a:r>
              <a:rPr lang="zh-TW" altLang="en-US" dirty="0" smtClean="0"/>
              <a:t>三、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init</a:t>
            </a:r>
            <a:r>
              <a:rPr lang="zh-TW" altLang="en-US" dirty="0" smtClean="0"/>
              <a:t>與安裝相依模組</a:t>
            </a:r>
            <a:endParaRPr lang="en-US" altLang="zh-TW" dirty="0" smtClean="0"/>
          </a:p>
          <a:p>
            <a:pPr algn="l"/>
            <a:r>
              <a:rPr lang="zh-TW" altLang="en-US" dirty="0" smtClean="0"/>
              <a:t>四、建立</a:t>
            </a:r>
            <a:r>
              <a:rPr lang="en-US" altLang="zh-TW" dirty="0" smtClean="0"/>
              <a:t>preview.html</a:t>
            </a:r>
            <a:r>
              <a:rPr lang="zh-TW" altLang="en-US" dirty="0" smtClean="0"/>
              <a:t>並引用</a:t>
            </a:r>
            <a:r>
              <a:rPr lang="en-US" altLang="zh-TW" dirty="0" smtClean="0"/>
              <a:t>core</a:t>
            </a:r>
          </a:p>
          <a:p>
            <a:pPr algn="l"/>
            <a:r>
              <a:rPr lang="zh-TW" altLang="en-US" dirty="0" smtClean="0"/>
              <a:t>五、發佈前</a:t>
            </a:r>
            <a:r>
              <a:rPr lang="en-US" altLang="zh-TW" dirty="0" smtClean="0"/>
              <a:t>release</a:t>
            </a:r>
            <a:r>
              <a:rPr lang="zh-TW" altLang="en-US" dirty="0" smtClean="0"/>
              <a:t>與</a:t>
            </a:r>
            <a:r>
              <a:rPr lang="en-US" altLang="zh-TW" dirty="0" err="1" smtClean="0"/>
              <a:t>npm</a:t>
            </a:r>
            <a:r>
              <a:rPr lang="en-US" altLang="zh-TW" dirty="0" smtClean="0"/>
              <a:t> publish</a:t>
            </a:r>
          </a:p>
          <a:p>
            <a:pPr algn="l"/>
            <a:r>
              <a:rPr lang="zh-TW" altLang="en-US" dirty="0" smtClean="0"/>
              <a:t>六</a:t>
            </a:r>
            <a:r>
              <a:rPr lang="zh-TW" altLang="en-US" dirty="0"/>
              <a:t>、發佈後至專案資料夾</a:t>
            </a:r>
            <a:r>
              <a:rPr lang="en-US" altLang="zh-TW" dirty="0" smtClean="0"/>
              <a:t>update</a:t>
            </a:r>
            <a:endParaRPr lang="en-US" altLang="zh-TW" dirty="0"/>
          </a:p>
          <a:p>
            <a:pPr algn="l"/>
            <a:r>
              <a:rPr lang="zh-TW" altLang="en-US" dirty="0"/>
              <a:t>．模組版本號</a:t>
            </a:r>
            <a:r>
              <a:rPr lang="zh-TW" altLang="en-US" dirty="0" smtClean="0"/>
              <a:t>規則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89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一、設定私有庫位址與帳號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/>
              <a:t>set</a:t>
            </a:r>
            <a:r>
              <a:rPr lang="en-US" altLang="zh-TW" dirty="0" smtClean="0"/>
              <a:t> registry </a:t>
            </a:r>
            <a:r>
              <a:rPr lang="en-US" altLang="zh-TW" dirty="0"/>
              <a:t>http://ltc-04407-0125.lionmail.com:4873/</a:t>
            </a:r>
            <a:endParaRPr lang="en-US" altLang="zh-TW" dirty="0" smtClean="0"/>
          </a:p>
          <a:p>
            <a:r>
              <a:rPr lang="en-US" altLang="zh-TW" dirty="0" err="1"/>
              <a:t>npm</a:t>
            </a:r>
            <a:r>
              <a:rPr lang="en-US" altLang="zh-TW" dirty="0"/>
              <a:t> </a:t>
            </a:r>
            <a:r>
              <a:rPr lang="en-US" altLang="zh-TW" dirty="0" err="1"/>
              <a:t>adduser</a:t>
            </a:r>
            <a:r>
              <a:rPr lang="en-US" altLang="zh-TW" dirty="0"/>
              <a:t> --registry  http://ltc-04407-0125.lionmail.com:4873/</a:t>
            </a:r>
            <a:endParaRPr lang="en-US" altLang="zh-TW" dirty="0" smtClean="0"/>
          </a:p>
          <a:p>
            <a:r>
              <a:rPr lang="zh-TW" altLang="en-US" dirty="0" smtClean="0"/>
              <a:t>鍵入</a:t>
            </a:r>
            <a:r>
              <a:rPr lang="en-US" altLang="zh-TW" dirty="0" smtClean="0"/>
              <a:t>username</a:t>
            </a:r>
            <a:r>
              <a:rPr lang="zh-TW" altLang="en-US" dirty="0" smtClean="0"/>
              <a:t>與密碼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>
                <a:hlinkClick r:id="rId2"/>
              </a:rPr>
              <a:t>http://ltc-04407-0125.lionmail.com:4873</a:t>
            </a:r>
            <a:r>
              <a:rPr lang="en-US" altLang="zh-TW" dirty="0" smtClean="0">
                <a:hlinkClick r:id="rId2"/>
              </a:rPr>
              <a:t>/</a:t>
            </a:r>
            <a:endParaRPr lang="en-US" altLang="zh-TW" dirty="0" smtClean="0"/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config</a:t>
            </a:r>
            <a:r>
              <a:rPr lang="en-US" altLang="zh-TW" dirty="0" smtClean="0"/>
              <a:t> edit</a:t>
            </a:r>
          </a:p>
          <a:p>
            <a:r>
              <a:rPr lang="en-US" altLang="zh-TW" dirty="0" err="1" smtClean="0"/>
              <a:t>npm</a:t>
            </a:r>
            <a:r>
              <a:rPr lang="en-US" altLang="zh-TW" dirty="0" smtClean="0"/>
              <a:t> login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933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二、建立模組</a:t>
            </a:r>
            <a:r>
              <a:rPr lang="en-US" altLang="zh-TW" dirty="0" err="1" smtClean="0"/>
              <a:t>Git</a:t>
            </a:r>
            <a:r>
              <a:rPr lang="zh-TW" altLang="en-US" dirty="0" smtClean="0"/>
              <a:t>庫並</a:t>
            </a:r>
            <a:r>
              <a:rPr lang="en-US" altLang="zh-TW" dirty="0" smtClean="0"/>
              <a:t>Clone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模組名前綴依照分類表簡寫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在</a:t>
            </a:r>
            <a:r>
              <a:rPr lang="en-US" altLang="zh-TW" dirty="0" smtClean="0"/>
              <a:t>Group</a:t>
            </a:r>
            <a:r>
              <a:rPr lang="zh-TW" altLang="en-US" dirty="0" smtClean="0"/>
              <a:t>請打入</a:t>
            </a:r>
            <a:r>
              <a:rPr lang="en-US" altLang="zh-TW" dirty="0" smtClean="0"/>
              <a:t>”</a:t>
            </a:r>
            <a:r>
              <a:rPr lang="en-US" altLang="zh-TW" dirty="0" err="1" smtClean="0"/>
              <a:t>Magaele</a:t>
            </a:r>
            <a:r>
              <a:rPr lang="en-US" altLang="zh-TW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團隊請選擇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前端網頁架構組</a:t>
            </a:r>
            <a:r>
              <a:rPr lang="en-US" altLang="zh-TW" dirty="0" smtClean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到本機的模組存放</a:t>
            </a:r>
            <a:r>
              <a:rPr lang="en-US" altLang="zh-TW" dirty="0" smtClean="0"/>
              <a:t>root</a:t>
            </a:r>
            <a:r>
              <a:rPr lang="zh-TW" altLang="en-US" dirty="0" smtClean="0"/>
              <a:t>資料夾下建立該模組資料夾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使用</a:t>
            </a:r>
            <a:r>
              <a:rPr lang="en-US" altLang="zh-TW" dirty="0" smtClean="0"/>
              <a:t>source tree clone</a:t>
            </a:r>
            <a:r>
              <a:rPr lang="zh-TW" altLang="en-US" dirty="0" smtClean="0"/>
              <a:t>下來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Gitflow</a:t>
            </a:r>
            <a:r>
              <a:rPr lang="en-US" altLang="zh-TW" dirty="0" smtClean="0"/>
              <a:t> </a:t>
            </a:r>
            <a:r>
              <a:rPr lang="zh-TW" altLang="en-US" dirty="0" smtClean="0"/>
              <a:t>初始化，所有正在開發的模組都在</a:t>
            </a:r>
            <a:r>
              <a:rPr lang="en-US" altLang="zh-TW" dirty="0" smtClean="0"/>
              <a:t>develop</a:t>
            </a:r>
            <a:r>
              <a:rPr lang="zh-TW" altLang="en-US" dirty="0" smtClean="0"/>
              <a:t>開發要發佈時才</a:t>
            </a:r>
            <a:r>
              <a:rPr lang="en-US" altLang="zh-TW" dirty="0" err="1" smtClean="0"/>
              <a:t>git</a:t>
            </a:r>
            <a:r>
              <a:rPr lang="en-US" altLang="zh-TW" dirty="0" smtClean="0"/>
              <a:t> flow release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386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1267</Words>
  <Application>Microsoft Office PowerPoint</Application>
  <PresentationFormat>如螢幕大小 (16:9)</PresentationFormat>
  <Paragraphs>216</Paragraphs>
  <Slides>21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2" baseType="lpstr">
      <vt:lpstr>Office 佈景主題</vt:lpstr>
      <vt:lpstr>模組CSS開發方法與發佈說明</vt:lpstr>
      <vt:lpstr>目前雄旅網CSS、資料夾架構</vt:lpstr>
      <vt:lpstr>唯一的模組名稱(classname)</vt:lpstr>
      <vt:lpstr>目前此架構不便之處與待改進問題</vt:lpstr>
      <vt:lpstr>對應的解決方法</vt:lpstr>
      <vt:lpstr>未來可以再精進以下已知問題</vt:lpstr>
      <vt:lpstr>新的模組環境建立</vt:lpstr>
      <vt:lpstr>一、設定私有庫位址與帳號</vt:lpstr>
      <vt:lpstr>二、建立模組Git庫並Clone</vt:lpstr>
      <vt:lpstr>三、npm init與安裝相依模組</vt:lpstr>
      <vt:lpstr>四、建立preview.html並引用core</vt:lpstr>
      <vt:lpstr>五、發佈前release與npm publish</vt:lpstr>
      <vt:lpstr>六、發佈後至專案資料夾update</vt:lpstr>
      <vt:lpstr>模組版本號規則(待討論)</vt:lpstr>
      <vt:lpstr>模組CSS開發方法</vt:lpstr>
      <vt:lpstr>Css文件範本</vt:lpstr>
      <vt:lpstr>Css文件注意事項一</vt:lpstr>
      <vt:lpstr>Css文件注意事項二</vt:lpstr>
      <vt:lpstr>Css文件注意事項三</vt:lpstr>
      <vt:lpstr>其他</vt:lpstr>
      <vt:lpstr>package.json文件中的版本號形式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netmeeting</dc:creator>
  <cp:lastModifiedBy>netmeeting</cp:lastModifiedBy>
  <cp:revision>35</cp:revision>
  <dcterms:created xsi:type="dcterms:W3CDTF">2017-04-23T10:02:35Z</dcterms:created>
  <dcterms:modified xsi:type="dcterms:W3CDTF">2017-04-24T09:54:23Z</dcterms:modified>
</cp:coreProperties>
</file>