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8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9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717AC9-D35B-412A-A9B5-CFFAD55A1314}">
          <p14:sldIdLst>
            <p14:sldId id="256"/>
            <p14:sldId id="267"/>
            <p14:sldId id="268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9450" autoAdjust="0"/>
  </p:normalViewPr>
  <p:slideViewPr>
    <p:cSldViewPr>
      <p:cViewPr varScale="1">
        <p:scale>
          <a:sx n="139" d="100"/>
          <a:sy n="139" d="100"/>
        </p:scale>
        <p:origin x="-8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133-1271-4071-85B7-734B3DA4A6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44EFF-D4D1-4827-9B98-8B45C1ECD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71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59F35-A688-40E5-B703-65A6BFAA262A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AE5FB-5FC3-4C23-9022-8F6104D4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4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http://www.css88.com/doc/jsdoc/about-commandline.html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AE5FB-5FC3-4C23-9022-8F6104D4E7F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63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</a:t>
            </a:r>
            <a:r>
              <a:rPr lang="en-US" altLang="zh-TW" dirty="0" err="1" smtClean="0"/>
              <a:t>jsdoc</a:t>
            </a:r>
            <a:r>
              <a:rPr lang="en-US" altLang="zh-TW" dirty="0" smtClean="0"/>
              <a:t> module.js -t ./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/ink-</a:t>
            </a:r>
            <a:r>
              <a:rPr lang="en-US" altLang="zh-TW" dirty="0" err="1" smtClean="0"/>
              <a:t>docstrap</a:t>
            </a:r>
            <a:r>
              <a:rPr lang="en-US" altLang="zh-TW" dirty="0" smtClean="0"/>
              <a:t>/template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http://www.css88.com/doc/jsdoc/about-commandline.html</a:t>
            </a:r>
          </a:p>
          <a:p>
            <a:r>
              <a:rPr lang="en-US" altLang="zh-TW" dirty="0" smtClean="0"/>
              <a:t>http://www.css88.com/doc/jsdoc/tags-file.html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AE5FB-5FC3-4C23-9022-8F6104D4E7F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52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http://www.css88.com/doc/jsdoc/tags-see.html</a:t>
            </a:r>
          </a:p>
          <a:p>
            <a:r>
              <a:rPr lang="en-US" altLang="zh-TW" dirty="0" smtClean="0"/>
              <a:t>http://www.css88.com/doc/jsdoc/tags-external.html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AE5FB-5FC3-4C23-9022-8F6104D4E7F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68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http://www.css88.com/doc/jsdoc/tags-example.html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AE5FB-5FC3-4C23-9022-8F6104D4E7F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54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http://www.css88.com/doc/jsdoc/tags-function.html</a:t>
            </a:r>
          </a:p>
          <a:p>
            <a:r>
              <a:rPr lang="en-US" altLang="zh-TW" dirty="0" smtClean="0"/>
              <a:t>http://www.css88.com/doc/jsdoc/tags-param.html</a:t>
            </a:r>
          </a:p>
          <a:p>
            <a:r>
              <a:rPr lang="en-US" altLang="zh-TW" dirty="0" smtClean="0"/>
              <a:t>http://www.css88.com/doc/jsdoc/tags-returns.html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AE5FB-5FC3-4C23-9022-8F6104D4E7F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5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http://www.css88.com/doc/jsdoc/tags-function.html</a:t>
            </a:r>
          </a:p>
          <a:p>
            <a:r>
              <a:rPr lang="en-US" altLang="zh-TW" dirty="0" smtClean="0"/>
              <a:t>http://www.css88.com/doc/jsdoc/tags-param.html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AE5FB-5FC3-4C23-9022-8F6104D4E7F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5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http://www.css88.com/doc/jsdoc/tags-callback.htmll</a:t>
            </a:r>
          </a:p>
          <a:p>
            <a:r>
              <a:rPr lang="en-US" altLang="zh-TW" dirty="0" smtClean="0"/>
              <a:t>http://www.css88.com/doc/jsdoc/tags-param.html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AE5FB-5FC3-4C23-9022-8F6104D4E7F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5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http://www.css88.com/doc/jsdoc/about-configuring-jsdoc.html</a:t>
            </a:r>
          </a:p>
          <a:p>
            <a:r>
              <a:rPr lang="en-US" altLang="zh-TW" dirty="0" smtClean="0"/>
              <a:t>https://www.npmjs.com/package/ink-docstrap</a:t>
            </a:r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jsdoc</a:t>
            </a:r>
            <a:r>
              <a:rPr lang="en-US" altLang="zh-TW" dirty="0" smtClean="0"/>
              <a:t> module.js -c ./</a:t>
            </a:r>
            <a:r>
              <a:rPr lang="en-US" altLang="zh-TW" dirty="0" err="1" smtClean="0"/>
              <a:t>jsdoc.json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AE5FB-5FC3-4C23-9022-8F6104D4E7F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02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9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2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1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92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0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2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5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4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F8A6-04B4-44E4-B119-C700BC013216}" type="datetimeFigureOut">
              <a:rPr lang="zh-TW" altLang="en-US" smtClean="0"/>
              <a:t>2018/3/30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rollmagic.io/docs/index.html" TargetMode="External"/><Relationship Id="rId2" Type="http://schemas.openxmlformats.org/officeDocument/2006/relationships/hyperlink" Target="https://andrz.me/magnificent.js/docs/jsdo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bs.rampinteractive.co.uk/touchSwipe/doc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jsd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前後端</a:t>
            </a:r>
            <a:r>
              <a:rPr lang="en-US" altLang="zh-TW" dirty="0"/>
              <a:t>JS</a:t>
            </a:r>
            <a:r>
              <a:rPr lang="zh-TW" altLang="en-US" dirty="0"/>
              <a:t>拆分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JSDOC</a:t>
            </a:r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94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@</a:t>
            </a:r>
            <a:r>
              <a:rPr lang="en-US" altLang="zh-TW" dirty="0" smtClean="0"/>
              <a:t>callback(demo6)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@callback </a:t>
            </a:r>
            <a:r>
              <a:rPr lang="en-US" altLang="zh-TW" dirty="0" err="1" smtClean="0"/>
              <a:t>whenClickCallback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@description callback function </a:t>
            </a:r>
            <a:r>
              <a:rPr lang="en-US" altLang="zh-TW" dirty="0" smtClean="0"/>
              <a:t>description</a:t>
            </a:r>
          </a:p>
          <a:p>
            <a:pPr marL="0" indent="0">
              <a:buNone/>
            </a:pPr>
            <a:r>
              <a:rPr lang="en-US" altLang="zh-TW" dirty="0"/>
              <a:t>@</a:t>
            </a:r>
            <a:r>
              <a:rPr lang="en-US" altLang="zh-TW" dirty="0" err="1"/>
              <a:t>param</a:t>
            </a:r>
            <a:r>
              <a:rPr lang="en-US" altLang="zh-TW" dirty="0"/>
              <a:t> {array} </a:t>
            </a:r>
            <a:r>
              <a:rPr lang="en-US" altLang="zh-TW" dirty="0" err="1" smtClean="0"/>
              <a:t>param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@return {object}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85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jsdoc.json</a:t>
            </a:r>
            <a:r>
              <a:rPr lang="en-US" altLang="zh-TW" dirty="0" smtClean="0"/>
              <a:t>(demo7)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"tags": {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allowUnknownTags</a:t>
            </a:r>
            <a:r>
              <a:rPr lang="en-US" altLang="zh-TW" dirty="0"/>
              <a:t>": true,</a:t>
            </a:r>
          </a:p>
          <a:p>
            <a:pPr marL="0" indent="0">
              <a:buNone/>
            </a:pPr>
            <a:r>
              <a:rPr lang="en-US" altLang="zh-TW" dirty="0"/>
              <a:t>        "dictionaries": ["</a:t>
            </a:r>
            <a:r>
              <a:rPr lang="en-US" altLang="zh-TW" dirty="0" err="1"/>
              <a:t>jsdoc</a:t>
            </a:r>
            <a:r>
              <a:rPr lang="en-US" altLang="zh-TW" dirty="0"/>
              <a:t>","closure"]</a:t>
            </a:r>
          </a:p>
          <a:p>
            <a:pPr marL="0" indent="0">
              <a:buNone/>
            </a:pPr>
            <a:r>
              <a:rPr lang="en-US" altLang="zh-TW" dirty="0"/>
              <a:t>    },</a:t>
            </a:r>
          </a:p>
          <a:p>
            <a:pPr marL="0" indent="0">
              <a:buNone/>
            </a:pPr>
            <a:r>
              <a:rPr lang="en-US" altLang="zh-TW" dirty="0"/>
              <a:t>    "source": {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includePattern</a:t>
            </a:r>
            <a:r>
              <a:rPr lang="en-US" altLang="zh-TW" dirty="0"/>
              <a:t>": ".+\\.</a:t>
            </a:r>
            <a:r>
              <a:rPr lang="en-US" altLang="zh-TW" dirty="0" err="1"/>
              <a:t>js</a:t>
            </a:r>
            <a:r>
              <a:rPr lang="en-US" altLang="zh-TW" dirty="0"/>
              <a:t>(</a:t>
            </a:r>
            <a:r>
              <a:rPr lang="en-US" altLang="zh-TW" dirty="0" err="1"/>
              <a:t>doc|x</a:t>
            </a:r>
            <a:r>
              <a:rPr lang="en-US" altLang="zh-TW" dirty="0"/>
              <a:t>)?$",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excludePattern</a:t>
            </a:r>
            <a:r>
              <a:rPr lang="en-US" altLang="zh-TW" dirty="0"/>
              <a:t>": "(^|\\/|\\\\)_"</a:t>
            </a:r>
          </a:p>
          <a:p>
            <a:pPr marL="0" indent="0">
              <a:buNone/>
            </a:pPr>
            <a:r>
              <a:rPr lang="en-US" altLang="zh-TW" dirty="0"/>
              <a:t>    },</a:t>
            </a:r>
          </a:p>
          <a:p>
            <a:pPr marL="0" indent="0">
              <a:buNone/>
            </a:pPr>
            <a:r>
              <a:rPr lang="en-US" altLang="zh-TW" dirty="0"/>
              <a:t>    "plugins": ["plugins/markdown</a:t>
            </a:r>
            <a:r>
              <a:rPr lang="en-US" altLang="zh-TW" dirty="0" smtClean="0"/>
              <a:t>"],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"markdown": {</a:t>
            </a:r>
          </a:p>
          <a:p>
            <a:pPr marL="0" indent="0">
              <a:buNone/>
            </a:pPr>
            <a:r>
              <a:rPr lang="en-US" altLang="zh-TW" dirty="0"/>
              <a:t>        "tags": ["markdown"]</a:t>
            </a:r>
          </a:p>
          <a:p>
            <a:pPr marL="0" indent="0">
              <a:buNone/>
            </a:pPr>
            <a:r>
              <a:rPr lang="en-US" altLang="zh-TW" dirty="0"/>
              <a:t>    },</a:t>
            </a:r>
          </a:p>
          <a:p>
            <a:pPr marL="0" indent="0">
              <a:buNone/>
            </a:pPr>
            <a:r>
              <a:rPr lang="en-US" altLang="zh-TW" dirty="0" smtClean="0"/>
              <a:t>    "</a:t>
            </a:r>
            <a:r>
              <a:rPr lang="en-US" altLang="zh-TW" dirty="0"/>
              <a:t>opts": {</a:t>
            </a:r>
          </a:p>
          <a:p>
            <a:pPr marL="0" indent="0">
              <a:buNone/>
            </a:pPr>
            <a:r>
              <a:rPr lang="en-US" altLang="zh-TW" dirty="0"/>
              <a:t>        "encoding": "utf8",</a:t>
            </a:r>
          </a:p>
          <a:p>
            <a:pPr marL="0" indent="0">
              <a:buNone/>
            </a:pPr>
            <a:r>
              <a:rPr lang="en-US" altLang="zh-TW" dirty="0"/>
              <a:t>        "destination": "./</a:t>
            </a:r>
            <a:r>
              <a:rPr lang="en-US" altLang="zh-TW" dirty="0" err="1"/>
              <a:t>jsdoc</a:t>
            </a:r>
            <a:r>
              <a:rPr lang="en-US" altLang="zh-TW" dirty="0"/>
              <a:t>/",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recurse</a:t>
            </a:r>
            <a:r>
              <a:rPr lang="en-US" altLang="zh-TW" dirty="0"/>
              <a:t>": true,</a:t>
            </a:r>
          </a:p>
          <a:p>
            <a:pPr marL="0" indent="0">
              <a:buNone/>
            </a:pPr>
            <a:r>
              <a:rPr lang="en-US" altLang="zh-TW" dirty="0"/>
              <a:t>        "template": "./</a:t>
            </a:r>
            <a:r>
              <a:rPr lang="en-US" altLang="zh-TW" dirty="0" err="1"/>
              <a:t>node_modules</a:t>
            </a:r>
            <a:r>
              <a:rPr lang="en-US" altLang="zh-TW" dirty="0"/>
              <a:t>/ink-</a:t>
            </a:r>
            <a:r>
              <a:rPr lang="en-US" altLang="zh-TW" dirty="0" err="1"/>
              <a:t>docstrap</a:t>
            </a:r>
            <a:r>
              <a:rPr lang="en-US" altLang="zh-TW" dirty="0"/>
              <a:t>/template"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},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 "templates": {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cleverLinks</a:t>
            </a:r>
            <a:r>
              <a:rPr lang="en-US" altLang="zh-TW" dirty="0" smtClean="0"/>
              <a:t>“: </a:t>
            </a:r>
            <a:r>
              <a:rPr lang="en-US" altLang="zh-TW" dirty="0"/>
              <a:t>false,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systemNam</a:t>
            </a:r>
            <a:r>
              <a:rPr lang="en-US" altLang="zh-TW" dirty="0" smtClean="0"/>
              <a:t>: </a:t>
            </a:r>
            <a:r>
              <a:rPr lang="en-US" altLang="zh-TW" dirty="0"/>
              <a:t>"$.</a:t>
            </a:r>
            <a:r>
              <a:rPr lang="en-US" altLang="zh-TW" dirty="0" err="1" smtClean="0"/>
              <a:t>fn.lbx_lnop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smtClean="0"/>
              <a:t>footer“: </a:t>
            </a:r>
            <a:r>
              <a:rPr lang="en-US" altLang="zh-TW" dirty="0"/>
              <a:t>"{string}",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smtClean="0"/>
              <a:t>copyright“: </a:t>
            </a:r>
            <a:r>
              <a:rPr lang="en-US" altLang="zh-TW" dirty="0"/>
              <a:t>"{string}",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includeDate</a:t>
            </a:r>
            <a:r>
              <a:rPr lang="en-US" altLang="zh-TW" dirty="0" smtClean="0"/>
              <a:t>“: </a:t>
            </a:r>
            <a:r>
              <a:rPr lang="en-US" altLang="zh-TW" dirty="0"/>
              <a:t>"{</a:t>
            </a:r>
            <a:r>
              <a:rPr lang="en-US" altLang="zh-TW" dirty="0" err="1"/>
              <a:t>boolean</a:t>
            </a:r>
            <a:r>
              <a:rPr lang="en-US" altLang="zh-TW" dirty="0"/>
              <a:t>}",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navType</a:t>
            </a:r>
            <a:r>
              <a:rPr lang="en-US" altLang="zh-TW" dirty="0" smtClean="0"/>
              <a:t>“: </a:t>
            </a:r>
            <a:r>
              <a:rPr lang="en-US" altLang="zh-TW" dirty="0"/>
              <a:t>"vertical",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smtClean="0"/>
              <a:t>theme“: </a:t>
            </a:r>
            <a:r>
              <a:rPr lang="en-US" altLang="zh-TW" dirty="0"/>
              <a:t>"simplex",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linenums</a:t>
            </a:r>
            <a:r>
              <a:rPr lang="en-US" altLang="zh-TW" dirty="0" smtClean="0"/>
              <a:t>“: </a:t>
            </a:r>
            <a:r>
              <a:rPr lang="en-US" altLang="zh-TW" dirty="0"/>
              <a:t>true,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collapseSymbols</a:t>
            </a:r>
            <a:r>
              <a:rPr lang="en-US" altLang="zh-TW" dirty="0" smtClean="0"/>
              <a:t>“: </a:t>
            </a:r>
            <a:r>
              <a:rPr lang="en-US" altLang="zh-TW" dirty="0"/>
              <a:t>false,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inverseNav</a:t>
            </a:r>
            <a:r>
              <a:rPr lang="en-US" altLang="zh-TW" dirty="0" smtClean="0"/>
              <a:t>“: </a:t>
            </a:r>
            <a:r>
              <a:rPr lang="en-US" altLang="zh-TW" dirty="0"/>
              <a:t>false,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outputSourceFiles</a:t>
            </a:r>
            <a:r>
              <a:rPr lang="en-US" altLang="zh-TW" dirty="0" smtClean="0"/>
              <a:t>“: </a:t>
            </a:r>
            <a:r>
              <a:rPr lang="en-US" altLang="zh-TW" dirty="0"/>
              <a:t>"{</a:t>
            </a:r>
            <a:r>
              <a:rPr lang="en-US" altLang="zh-TW" dirty="0" err="1"/>
              <a:t>boolean</a:t>
            </a:r>
            <a:r>
              <a:rPr lang="en-US" altLang="zh-TW" dirty="0"/>
              <a:t>}" 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outputSourcePath</a:t>
            </a:r>
            <a:r>
              <a:rPr lang="en-US" altLang="zh-TW" dirty="0" smtClean="0"/>
              <a:t>“: </a:t>
            </a:r>
            <a:r>
              <a:rPr lang="en-US" altLang="zh-TW" dirty="0"/>
              <a:t>"{</a:t>
            </a:r>
            <a:r>
              <a:rPr lang="en-US" altLang="zh-TW" dirty="0" err="1"/>
              <a:t>boolean</a:t>
            </a:r>
            <a:r>
              <a:rPr lang="en-US" altLang="zh-TW" dirty="0"/>
              <a:t>}",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dateFormat</a:t>
            </a:r>
            <a:r>
              <a:rPr lang="en-US" altLang="zh-TW" dirty="0" smtClean="0"/>
              <a:t>”: </a:t>
            </a:r>
            <a:r>
              <a:rPr lang="en-US" altLang="zh-TW" dirty="0"/>
              <a:t>"YYYY/MM/DD",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 smtClean="0"/>
              <a:t>syntaxTheme</a:t>
            </a:r>
            <a:r>
              <a:rPr lang="en-US" altLang="zh-TW" dirty="0" smtClean="0"/>
              <a:t>“: </a:t>
            </a:r>
            <a:r>
              <a:rPr lang="en-US" altLang="zh-TW" dirty="0"/>
              <a:t>"default",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smtClean="0"/>
              <a:t>sort“: </a:t>
            </a:r>
            <a:r>
              <a:rPr lang="en-US" altLang="zh-TW" dirty="0"/>
              <a:t>false,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smtClean="0"/>
              <a:t>search“: </a:t>
            </a:r>
            <a:r>
              <a:rPr lang="en-US" altLang="zh-TW" dirty="0"/>
              <a:t>true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03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README </a:t>
            </a:r>
            <a:r>
              <a:rPr lang="zh-TW" altLang="en-US" dirty="0" smtClean="0"/>
              <a:t>文件</a:t>
            </a:r>
            <a:r>
              <a:rPr lang="en-US" altLang="zh-TW" dirty="0"/>
              <a:t>(</a:t>
            </a:r>
            <a:r>
              <a:rPr lang="en-US" altLang="zh-TW" dirty="0" smtClean="0"/>
              <a:t>demo8)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jsdoc</a:t>
            </a:r>
            <a:r>
              <a:rPr lang="en-US" altLang="zh-TW" dirty="0"/>
              <a:t> module.js README.md -c ./</a:t>
            </a:r>
            <a:r>
              <a:rPr lang="en-US" altLang="zh-TW" dirty="0" err="1"/>
              <a:t>jsdoc.json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47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Magnificent.js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andrz.me/magnificent.js/docs/jsdoc/index.html</a:t>
            </a:r>
            <a:endParaRPr lang="en-US" altLang="zh-TW" dirty="0" smtClean="0"/>
          </a:p>
          <a:p>
            <a:r>
              <a:rPr lang="en-US" altLang="zh-TW" dirty="0" err="1" smtClean="0"/>
              <a:t>ScrollMagic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scrollmagic.io/docs/index.html</a:t>
            </a:r>
            <a:endParaRPr lang="en-US" altLang="zh-TW" dirty="0" smtClean="0"/>
          </a:p>
          <a:p>
            <a:r>
              <a:rPr lang="en-US" altLang="zh-TW" dirty="0" err="1" smtClean="0"/>
              <a:t>TouchSwipe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labs.rampinteractive.co.uk/touchSwipe/docs/index.html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44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為何要拆分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1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$(function</a:t>
            </a:r>
            <a:r>
              <a:rPr lang="en-US" altLang="zh-TW" dirty="0" smtClean="0"/>
              <a:t>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PassengerPage.DomReadyStart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PassengerPage.BeforeModuleInit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 smtClean="0"/>
              <a:t>	// </a:t>
            </a:r>
            <a:r>
              <a:rPr lang="zh-TW" altLang="en-US" dirty="0" smtClean="0"/>
              <a:t>模組啟動</a:t>
            </a:r>
            <a:r>
              <a:rPr lang="en-US" altLang="zh-TW" dirty="0" smtClean="0"/>
              <a:t>START…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// </a:t>
            </a:r>
            <a:r>
              <a:rPr lang="zh-TW" altLang="en-US" dirty="0"/>
              <a:t>模組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End…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PassengerPage.AfterModuleInit</a:t>
            </a:r>
            <a:r>
              <a:rPr lang="en-US" altLang="zh-TW" dirty="0"/>
              <a:t>();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96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jsdoc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jsodc</a:t>
            </a:r>
            <a:r>
              <a:rPr lang="en-US" altLang="zh-TW" dirty="0" smtClean="0"/>
              <a:t>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官方文檔</a:t>
            </a:r>
            <a:endParaRPr lang="en-US" altLang="zh-TW" dirty="0" smtClean="0"/>
          </a:p>
          <a:p>
            <a:pPr lvl="1"/>
            <a:r>
              <a:rPr lang="en-US" altLang="zh-TW" dirty="0"/>
              <a:t>http://usejsdoc.org/index.html</a:t>
            </a:r>
          </a:p>
          <a:p>
            <a:r>
              <a:rPr lang="zh-TW" altLang="en-US" dirty="0" smtClean="0"/>
              <a:t>中文文檔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www.css88.com/doc/jsdoc/index.html</a:t>
            </a:r>
          </a:p>
          <a:p>
            <a:r>
              <a:rPr lang="zh-TW" altLang="en-US" dirty="0" smtClean="0"/>
              <a:t>套件頁面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https://www.npmjs.com/package/jsdoc</a:t>
            </a:r>
            <a:endParaRPr lang="en-US" altLang="zh-TW" dirty="0" smtClean="0"/>
          </a:p>
          <a:p>
            <a:r>
              <a:rPr lang="en-US" altLang="zh-TW" dirty="0" err="1" smtClean="0"/>
              <a:t>DocBlockr</a:t>
            </a:r>
            <a:endParaRPr lang="en-US" altLang="zh-TW" dirty="0" smtClean="0"/>
          </a:p>
          <a:p>
            <a:r>
              <a:rPr lang="zh-TW" altLang="en-US" dirty="0" smtClean="0"/>
              <a:t>安裝方法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jsdoc</a:t>
            </a:r>
            <a:r>
              <a:rPr lang="en-US" altLang="zh-TW" dirty="0" smtClean="0"/>
              <a:t> –g</a:t>
            </a:r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/>
              <a:t>npm</a:t>
            </a:r>
            <a:r>
              <a:rPr lang="en-US" altLang="zh-TW" dirty="0"/>
              <a:t> install </a:t>
            </a:r>
            <a:r>
              <a:rPr lang="en-US" altLang="zh-TW" dirty="0" smtClean="0"/>
              <a:t>ink-</a:t>
            </a:r>
            <a:r>
              <a:rPr lang="en-US" altLang="zh-TW" dirty="0" err="1" smtClean="0"/>
              <a:t>docstrap</a:t>
            </a:r>
            <a:r>
              <a:rPr lang="en-US" altLang="zh-TW" dirty="0" smtClean="0"/>
              <a:t> –save -</a:t>
            </a:r>
            <a:r>
              <a:rPr lang="en-US" altLang="zh-TW" dirty="0" err="1" smtClean="0"/>
              <a:t>dev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41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smtClean="0"/>
              <a:t>file(demo1)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@file </a:t>
            </a:r>
            <a:r>
              <a:rPr lang="en-US" altLang="zh-TW" dirty="0" err="1"/>
              <a:t>jquery</a:t>
            </a:r>
            <a:r>
              <a:rPr lang="en-US" altLang="zh-TW" dirty="0"/>
              <a:t> plugin </a:t>
            </a:r>
            <a:r>
              <a:rPr lang="en-US" altLang="zh-TW" dirty="0" err="1" smtClean="0"/>
              <a:t>dtm-lnls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@</a:t>
            </a:r>
            <a:r>
              <a:rPr lang="en-US" altLang="zh-TW" dirty="0"/>
              <a:t>version </a:t>
            </a:r>
            <a:r>
              <a:rPr lang="en-US" altLang="zh-TW" dirty="0" smtClean="0"/>
              <a:t>1.0.0</a:t>
            </a:r>
          </a:p>
          <a:p>
            <a:pPr marL="0" indent="0">
              <a:buNone/>
            </a:pPr>
            <a:r>
              <a:rPr lang="en-US" altLang="zh-TW" dirty="0"/>
              <a:t>@author </a:t>
            </a:r>
            <a:r>
              <a:rPr lang="en-US" altLang="zh-TW" dirty="0" err="1" smtClean="0"/>
              <a:t>jivecheng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@requires</a:t>
            </a:r>
          </a:p>
        </p:txBody>
      </p:sp>
    </p:spTree>
    <p:extLst>
      <p:ext uri="{BB962C8B-B14F-4D97-AF65-F5344CB8AC3E}">
        <p14:creationId xmlns:p14="http://schemas.microsoft.com/office/powerpoint/2010/main" val="255022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@external(demo2)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2400" dirty="0"/>
              <a:t>@see external:"jQuery.</a:t>
            </a:r>
            <a:r>
              <a:rPr lang="en-US" altLang="zh-TW" sz="2400" dirty="0" err="1"/>
              <a:t>fn</a:t>
            </a:r>
            <a:r>
              <a:rPr lang="en-US" altLang="zh-TW" sz="2400" dirty="0"/>
              <a:t>".</a:t>
            </a:r>
            <a:r>
              <a:rPr lang="en-US" altLang="zh-TW" sz="2400" dirty="0" err="1"/>
              <a:t>cy_ln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@requires </a:t>
            </a:r>
            <a:r>
              <a:rPr lang="en-US" altLang="zh-TW" sz="2400" dirty="0" err="1" smtClean="0"/>
              <a:t>jquery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@</a:t>
            </a:r>
            <a:r>
              <a:rPr lang="en-US" altLang="zh-TW" sz="2400" dirty="0"/>
              <a:t>external </a:t>
            </a:r>
            <a:r>
              <a:rPr lang="en-US" altLang="zh-TW" sz="2400" dirty="0" err="1" smtClean="0"/>
              <a:t>jQuery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@description </a:t>
            </a:r>
            <a:r>
              <a:rPr lang="en-US" altLang="zh-TW" sz="2400" dirty="0"/>
              <a:t>See the </a:t>
            </a:r>
            <a:r>
              <a:rPr lang="en-US" altLang="zh-TW" sz="2400" dirty="0" err="1"/>
              <a:t>jQuery</a:t>
            </a:r>
            <a:r>
              <a:rPr lang="en-US" altLang="zh-TW" sz="2400" dirty="0"/>
              <a:t> Library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@see {@link http://api.jquery.com/jQuery</a:t>
            </a:r>
            <a:r>
              <a:rPr lang="en-US" altLang="zh-TW" sz="2400" dirty="0" smtClean="0"/>
              <a:t>/}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@external "</a:t>
            </a:r>
            <a:r>
              <a:rPr lang="en-US" altLang="zh-TW" sz="2400" dirty="0" err="1" smtClean="0"/>
              <a:t>jQuery.fn</a:t>
            </a:r>
            <a:r>
              <a:rPr lang="en-US" altLang="zh-TW" sz="2400" dirty="0" smtClean="0"/>
              <a:t>“</a:t>
            </a:r>
          </a:p>
          <a:p>
            <a:pPr marL="0" indent="0">
              <a:buNone/>
            </a:pPr>
            <a:r>
              <a:rPr lang="en-US" altLang="zh-TW" sz="2400" dirty="0"/>
              <a:t>@description The </a:t>
            </a:r>
            <a:r>
              <a:rPr lang="en-US" altLang="zh-TW" sz="2400" dirty="0" err="1"/>
              <a:t>jQuery</a:t>
            </a:r>
            <a:r>
              <a:rPr lang="en-US" altLang="zh-TW" sz="2400" dirty="0"/>
              <a:t> plugin </a:t>
            </a:r>
            <a:r>
              <a:rPr lang="en-US" altLang="zh-TW" sz="2400" dirty="0" smtClean="0"/>
              <a:t>namespace.</a:t>
            </a:r>
          </a:p>
          <a:p>
            <a:pPr marL="0" indent="0">
              <a:buNone/>
            </a:pPr>
            <a:r>
              <a:rPr lang="en-US" altLang="zh-TW" sz="2400" dirty="0"/>
              <a:t>@see {@link http://learn.jquery.com/plugins/|jQuery Plugins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/>
              <a:t>@type {object}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254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smtClean="0"/>
              <a:t>example(demo3)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iframe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='../preview.html' width='100%' height='500' </a:t>
            </a:r>
            <a:r>
              <a:rPr lang="en-US" altLang="zh-TW" dirty="0" err="1"/>
              <a:t>iframeborder</a:t>
            </a:r>
            <a:r>
              <a:rPr lang="en-US" altLang="zh-TW" dirty="0"/>
              <a:t>='0' style='border:1px solid #ccc'&gt;&lt;/</a:t>
            </a:r>
            <a:r>
              <a:rPr lang="en-US" altLang="zh-TW" dirty="0" err="1"/>
              <a:t>iframe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@</a:t>
            </a:r>
            <a:r>
              <a:rPr lang="en-US" altLang="zh-TW" dirty="0"/>
              <a:t>example</a:t>
            </a: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en-US" altLang="zh-TW" dirty="0"/>
              <a:t>html</a:t>
            </a:r>
          </a:p>
          <a:p>
            <a:pPr marL="0" indent="0">
              <a:buNone/>
            </a:pPr>
            <a:r>
              <a:rPr lang="en-US" altLang="zh-TW" dirty="0"/>
              <a:t>&lt;input type="text" placeholder="</a:t>
            </a:r>
            <a:r>
              <a:rPr lang="zh-TW" altLang="en-US" dirty="0"/>
              <a:t>請輸入 </a:t>
            </a:r>
            <a:r>
              <a:rPr lang="en-US" altLang="zh-TW" dirty="0"/>
              <a:t>/ </a:t>
            </a:r>
            <a:r>
              <a:rPr lang="zh-TW" altLang="en-US" dirty="0"/>
              <a:t>選擇目的地</a:t>
            </a:r>
            <a:r>
              <a:rPr lang="en-US" altLang="zh-TW" dirty="0"/>
              <a:t>" data-toggle="</a:t>
            </a:r>
            <a:r>
              <a:rPr lang="en-US" altLang="zh-TW" dirty="0" err="1"/>
              <a:t>dtm-lnls</a:t>
            </a:r>
            <a:r>
              <a:rPr lang="en-US" altLang="zh-TW" dirty="0"/>
              <a:t>" data-</a:t>
            </a:r>
            <a:r>
              <a:rPr lang="en-US" altLang="zh-TW" dirty="0" err="1"/>
              <a:t>dtm</a:t>
            </a:r>
            <a:r>
              <a:rPr lang="en-US" altLang="zh-TW" dirty="0"/>
              <a:t>-</a:t>
            </a:r>
            <a:r>
              <a:rPr lang="en-US" altLang="zh-TW" dirty="0" err="1"/>
              <a:t>lnsl</a:t>
            </a:r>
            <a:r>
              <a:rPr lang="en-US" altLang="zh-TW" dirty="0"/>
              <a:t>="{</a:t>
            </a:r>
          </a:p>
          <a:p>
            <a:pPr marL="0" indent="0">
              <a:buNone/>
            </a:pPr>
            <a:r>
              <a:rPr lang="en-US" altLang="zh-TW" dirty="0"/>
              <a:t>    'source':'</a:t>
            </a:r>
            <a:r>
              <a:rPr lang="en-US" altLang="zh-TW" dirty="0" err="1"/>
              <a:t>json</a:t>
            </a:r>
            <a:r>
              <a:rPr lang="en-US" altLang="zh-TW" dirty="0"/>
              <a:t>/</a:t>
            </a:r>
            <a:r>
              <a:rPr lang="en-US" altLang="zh-TW" dirty="0" err="1"/>
              <a:t>freeTaiwan.json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region':false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autocomplete':true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autoCategory</a:t>
            </a:r>
            <a:r>
              <a:rPr lang="en-US" altLang="zh-TW" dirty="0"/>
              <a:t>':false,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inline':true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dataTemplate</a:t>
            </a:r>
            <a:r>
              <a:rPr lang="en-US" altLang="zh-TW" dirty="0"/>
              <a:t>':'</a:t>
            </a:r>
            <a:r>
              <a:rPr lang="en-US" altLang="zh-TW" dirty="0" err="1"/>
              <a:t>freeTaiwan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'disabled': 2,</a:t>
            </a:r>
          </a:p>
          <a:p>
            <a:pPr marL="0" indent="0">
              <a:buNone/>
            </a:pPr>
            <a:r>
              <a:rPr lang="en-US" altLang="zh-TW" dirty="0"/>
              <a:t>    'depthLimitStart':3,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spliteSymbol</a:t>
            </a:r>
            <a:r>
              <a:rPr lang="en-US" altLang="zh-TW" dirty="0"/>
              <a:t>':'-',</a:t>
            </a:r>
          </a:p>
          <a:p>
            <a:pPr marL="0" indent="0">
              <a:buNone/>
            </a:pPr>
            <a:r>
              <a:rPr lang="en-US" altLang="zh-TW" dirty="0"/>
              <a:t>    '</a:t>
            </a:r>
            <a:r>
              <a:rPr lang="en-US" altLang="zh-TW" dirty="0" err="1"/>
              <a:t>removeNotWordStringWhenSearch</a:t>
            </a:r>
            <a:r>
              <a:rPr lang="en-US" altLang="zh-TW" dirty="0"/>
              <a:t>':false</a:t>
            </a:r>
          </a:p>
          <a:p>
            <a:pPr marL="0" indent="0">
              <a:buNone/>
            </a:pPr>
            <a:r>
              <a:rPr lang="en-US" altLang="zh-TW" dirty="0"/>
              <a:t>}"&gt;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@function(demo4)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@function external:"jQuery.</a:t>
            </a:r>
            <a:r>
              <a:rPr lang="en-US" altLang="zh-TW" dirty="0" err="1"/>
              <a:t>fn</a:t>
            </a:r>
            <a:r>
              <a:rPr lang="en-US" altLang="zh-TW" dirty="0"/>
              <a:t>".</a:t>
            </a:r>
            <a:r>
              <a:rPr lang="en-US" altLang="zh-TW" dirty="0" err="1" smtClean="0"/>
              <a:t>lbx_lnop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@</a:t>
            </a:r>
            <a:r>
              <a:rPr lang="en-US" altLang="zh-TW" dirty="0" err="1"/>
              <a:t>param</a:t>
            </a:r>
            <a:r>
              <a:rPr lang="en-US" altLang="zh-TW" dirty="0"/>
              <a:t> {</a:t>
            </a:r>
            <a:r>
              <a:rPr lang="en-US" altLang="zh-TW" dirty="0" err="1"/>
              <a:t>object|string</a:t>
            </a:r>
            <a:r>
              <a:rPr lang="en-US" altLang="zh-TW" dirty="0"/>
              <a:t>} methods - options or </a:t>
            </a:r>
            <a:r>
              <a:rPr lang="en-US" altLang="zh-TW" dirty="0" smtClean="0"/>
              <a:t>methods</a:t>
            </a:r>
          </a:p>
          <a:p>
            <a:pPr marL="0" indent="0">
              <a:buNone/>
            </a:pPr>
            <a:r>
              <a:rPr lang="en-US" altLang="zh-TW" dirty="0"/>
              <a:t>@returns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2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@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(demo5)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@</a:t>
            </a: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 smtClean="0"/>
              <a:t>PluginOption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@property {string} [style=</a:t>
            </a:r>
            <a:r>
              <a:rPr lang="en-US" altLang="zh-TW" dirty="0" err="1"/>
              <a:t>classname</a:t>
            </a:r>
            <a:r>
              <a:rPr lang="en-US" altLang="zh-TW" dirty="0"/>
              <a:t>] - </a:t>
            </a:r>
            <a:r>
              <a:rPr lang="zh-TW" altLang="en-US" dirty="0"/>
              <a:t>加入</a:t>
            </a:r>
            <a:r>
              <a:rPr lang="en-US" altLang="zh-TW" dirty="0" err="1"/>
              <a:t>classname</a:t>
            </a:r>
            <a:r>
              <a:rPr lang="en-US" altLang="zh-TW" dirty="0"/>
              <a:t> </a:t>
            </a:r>
            <a:r>
              <a:rPr lang="zh-TW" altLang="en-US" dirty="0"/>
              <a:t>在根</a:t>
            </a:r>
            <a:r>
              <a:rPr lang="zh-TW" altLang="en-US" dirty="0" smtClean="0"/>
              <a:t>容器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@property {</a:t>
            </a:r>
            <a:r>
              <a:rPr lang="en-US" altLang="zh-TW" dirty="0" err="1"/>
              <a:t>whenClickCallback</a:t>
            </a:r>
            <a:r>
              <a:rPr lang="en-US" altLang="zh-TW" dirty="0"/>
              <a:t>} </a:t>
            </a:r>
            <a:r>
              <a:rPr lang="en-US" altLang="zh-TW" dirty="0" err="1"/>
              <a:t>whenClickCallback</a:t>
            </a:r>
            <a:r>
              <a:rPr lang="en-US" altLang="zh-TW" dirty="0"/>
              <a:t> - </a:t>
            </a:r>
            <a:r>
              <a:rPr lang="en-US" altLang="zh-TW" dirty="0" err="1"/>
              <a:t>whenClickCallback</a:t>
            </a:r>
            <a:r>
              <a:rPr lang="en-US" altLang="zh-TW" dirty="0"/>
              <a:t> callback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44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607</Words>
  <Application>Microsoft Office PowerPoint</Application>
  <PresentationFormat>如螢幕大小 (16:9)</PresentationFormat>
  <Paragraphs>142</Paragraphs>
  <Slides>13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前後端JS拆分與JSDOC文件</vt:lpstr>
      <vt:lpstr>為何要拆分</vt:lpstr>
      <vt:lpstr>方法</vt:lpstr>
      <vt:lpstr>安裝jsdoc &amp; jsodc template</vt:lpstr>
      <vt:lpstr>@file(demo1)</vt:lpstr>
      <vt:lpstr>@external(demo2)</vt:lpstr>
      <vt:lpstr>@example(demo3)</vt:lpstr>
      <vt:lpstr>@function(demo4)</vt:lpstr>
      <vt:lpstr> @typedef(demo5)</vt:lpstr>
      <vt:lpstr> @callback(demo6)</vt:lpstr>
      <vt:lpstr>jsdoc.json(demo7)</vt:lpstr>
      <vt:lpstr>README 文件(demo8)</vt:lpstr>
      <vt:lpstr>其他範例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netmeeting</dc:creator>
  <cp:lastModifiedBy>netmeeting</cp:lastModifiedBy>
  <cp:revision>74</cp:revision>
  <dcterms:created xsi:type="dcterms:W3CDTF">2017-04-23T10:02:35Z</dcterms:created>
  <dcterms:modified xsi:type="dcterms:W3CDTF">2018-03-30T00:55:35Z</dcterms:modified>
</cp:coreProperties>
</file>