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2" r:id="rId6"/>
    <p:sldId id="259"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7"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01C5-3E70-4A56-A09D-62CE1324A594}"/>
              </a:ext>
            </a:extLst>
          </p:cNvPr>
          <p:cNvSpPr>
            <a:spLocks noGrp="1"/>
          </p:cNvSpPr>
          <p:nvPr>
            <p:ph type="ctrTitle"/>
          </p:nvPr>
        </p:nvSpPr>
        <p:spPr/>
        <p:txBody>
          <a:bodyPr/>
          <a:lstStyle/>
          <a:p>
            <a:r>
              <a:rPr lang="en-IN" dirty="0"/>
              <a:t>Internship Return Day </a:t>
            </a:r>
          </a:p>
        </p:txBody>
      </p:sp>
      <p:sp>
        <p:nvSpPr>
          <p:cNvPr id="3" name="Subtitle 2">
            <a:extLst>
              <a:ext uri="{FF2B5EF4-FFF2-40B4-BE49-F238E27FC236}">
                <a16:creationId xmlns:a16="http://schemas.microsoft.com/office/drawing/2014/main" id="{2C16C5F1-6E6B-4BBD-B4D0-45FAA4B3BA06}"/>
              </a:ext>
            </a:extLst>
          </p:cNvPr>
          <p:cNvSpPr>
            <a:spLocks noGrp="1"/>
          </p:cNvSpPr>
          <p:nvPr>
            <p:ph type="subTitle" idx="1"/>
          </p:nvPr>
        </p:nvSpPr>
        <p:spPr/>
        <p:txBody>
          <a:bodyPr/>
          <a:lstStyle/>
          <a:p>
            <a:r>
              <a:rPr lang="en-IN" dirty="0"/>
              <a:t>Muskan Bhat</a:t>
            </a:r>
          </a:p>
          <a:p>
            <a:r>
              <a:rPr lang="en-IN" dirty="0"/>
              <a:t>Company: Y The Wait</a:t>
            </a:r>
          </a:p>
        </p:txBody>
      </p:sp>
    </p:spTree>
    <p:extLst>
      <p:ext uri="{BB962C8B-B14F-4D97-AF65-F5344CB8AC3E}">
        <p14:creationId xmlns:p14="http://schemas.microsoft.com/office/powerpoint/2010/main" val="234499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3" name="Picture 7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A98B12-6B8E-452B-AF87-E6075FE6B4C5}"/>
              </a:ext>
            </a:extLst>
          </p:cNvPr>
          <p:cNvSpPr>
            <a:spLocks noGrp="1"/>
          </p:cNvSpPr>
          <p:nvPr>
            <p:ph type="title"/>
          </p:nvPr>
        </p:nvSpPr>
        <p:spPr>
          <a:xfrm>
            <a:off x="680321" y="753228"/>
            <a:ext cx="5584677" cy="1080938"/>
          </a:xfrm>
        </p:spPr>
        <p:txBody>
          <a:bodyPr>
            <a:normAutofit/>
          </a:bodyPr>
          <a:lstStyle/>
          <a:p>
            <a:r>
              <a:rPr lang="en-IN">
                <a:solidFill>
                  <a:srgbClr val="FFFFFF"/>
                </a:solidFill>
              </a:rPr>
              <a:t>Company</a:t>
            </a:r>
          </a:p>
        </p:txBody>
      </p:sp>
      <p:pic>
        <p:nvPicPr>
          <p:cNvPr id="79" name="Picture 7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5ECC0864-30EE-4BC7-8C20-22ADE4C910E7}"/>
              </a:ext>
            </a:extLst>
          </p:cNvPr>
          <p:cNvSpPr>
            <a:spLocks noGrp="1"/>
          </p:cNvSpPr>
          <p:nvPr>
            <p:ph idx="1"/>
          </p:nvPr>
        </p:nvSpPr>
        <p:spPr>
          <a:xfrm>
            <a:off x="680321" y="2336873"/>
            <a:ext cx="5104843" cy="3599316"/>
          </a:xfrm>
        </p:spPr>
        <p:txBody>
          <a:bodyPr>
            <a:normAutofit/>
          </a:bodyPr>
          <a:lstStyle/>
          <a:p>
            <a:r>
              <a:rPr lang="en-IN" sz="2000">
                <a:solidFill>
                  <a:srgbClr val="FFFFFF"/>
                </a:solidFill>
              </a:rPr>
              <a:t>Y The Wait</a:t>
            </a:r>
          </a:p>
          <a:p>
            <a:pPr marL="0" indent="0">
              <a:buNone/>
            </a:pPr>
            <a:r>
              <a:rPr lang="en-IN" sz="2000">
                <a:solidFill>
                  <a:srgbClr val="FFFFFF"/>
                </a:solidFill>
              </a:rPr>
              <a:t>Headquarters in Rivium Capelle a/d ijssel</a:t>
            </a:r>
          </a:p>
          <a:p>
            <a:pPr marL="0" indent="0">
              <a:buNone/>
            </a:pPr>
            <a:r>
              <a:rPr lang="en-IN" sz="2000">
                <a:solidFill>
                  <a:srgbClr val="FFFFFF"/>
                </a:solidFill>
              </a:rPr>
              <a:t>Rapidly growing multinational company</a:t>
            </a:r>
          </a:p>
          <a:p>
            <a:pPr marL="0" indent="0">
              <a:buNone/>
            </a:pPr>
            <a:endParaRPr lang="en-IN" sz="2000">
              <a:solidFill>
                <a:srgbClr val="FFFFFF"/>
              </a:solidFill>
            </a:endParaRPr>
          </a:p>
        </p:txBody>
      </p:sp>
      <p:sp useBgFill="1">
        <p:nvSpPr>
          <p:cNvPr id="81" name="Rectangle 8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Y the Wait - Apps on Google Play">
            <a:extLst>
              <a:ext uri="{FF2B5EF4-FFF2-40B4-BE49-F238E27FC236}">
                <a16:creationId xmlns:a16="http://schemas.microsoft.com/office/drawing/2014/main" id="{5E8D5731-DDB8-4CDA-9BC3-28F8CD9FA7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1336393"/>
            <a:ext cx="4178419" cy="4178419"/>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671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1948-FEE8-4709-895E-DCECB63FFBF4}"/>
              </a:ext>
            </a:extLst>
          </p:cNvPr>
          <p:cNvSpPr>
            <a:spLocks noGrp="1"/>
          </p:cNvSpPr>
          <p:nvPr>
            <p:ph type="title"/>
          </p:nvPr>
        </p:nvSpPr>
        <p:spPr/>
        <p:txBody>
          <a:bodyPr/>
          <a:lstStyle/>
          <a:p>
            <a:r>
              <a:rPr lang="en-IN" dirty="0"/>
              <a:t>About Y The Wait</a:t>
            </a:r>
          </a:p>
        </p:txBody>
      </p:sp>
      <p:sp>
        <p:nvSpPr>
          <p:cNvPr id="3" name="Content Placeholder 2">
            <a:extLst>
              <a:ext uri="{FF2B5EF4-FFF2-40B4-BE49-F238E27FC236}">
                <a16:creationId xmlns:a16="http://schemas.microsoft.com/office/drawing/2014/main" id="{30CE474E-9085-43B7-BEE6-58AF95D6C79E}"/>
              </a:ext>
            </a:extLst>
          </p:cNvPr>
          <p:cNvSpPr>
            <a:spLocks noGrp="1"/>
          </p:cNvSpPr>
          <p:nvPr>
            <p:ph idx="1"/>
          </p:nvPr>
        </p:nvSpPr>
        <p:spPr/>
        <p:txBody>
          <a:bodyPr>
            <a:noAutofit/>
          </a:bodyPr>
          <a:lstStyle/>
          <a:p>
            <a:r>
              <a:rPr lang="en-IN" sz="2000" dirty="0">
                <a:effectLst/>
                <a:latin typeface="Calibri" panose="020F0502020204030204" pitchFamily="34" charset="0"/>
                <a:ea typeface="Times New Roman" panose="02020603050405020304" pitchFamily="18" charset="0"/>
              </a:rPr>
              <a:t>an extensive platform developed to provide hospitality features to various types of customers</a:t>
            </a:r>
          </a:p>
          <a:p>
            <a:r>
              <a:rPr lang="en-IN" sz="2000" dirty="0">
                <a:effectLst/>
                <a:latin typeface="Calibri" panose="020F0502020204030204" pitchFamily="34" charset="0"/>
                <a:ea typeface="Times New Roman" panose="02020603050405020304" pitchFamily="18" charset="0"/>
              </a:rPr>
              <a:t>The customers of the company include the an app user that uses app to access hospitality services of the business owners registered with Y The Wait, and the businesses registered with the company including restaurants, hotels, supermarkets, event halls, etc. </a:t>
            </a:r>
          </a:p>
          <a:p>
            <a:r>
              <a:rPr lang="en-IN" sz="2000" dirty="0">
                <a:effectLst/>
                <a:latin typeface="Calibri" panose="020F0502020204030204" pitchFamily="34" charset="0"/>
                <a:ea typeface="Times New Roman" panose="02020603050405020304" pitchFamily="18" charset="0"/>
                <a:cs typeface="Calibri" panose="020F0502020204030204" pitchFamily="34" charset="0"/>
              </a:rPr>
              <a:t>The basic module contains the digital waiter service, delivery/takeaway/reservation, and exclusively for business owners, are the services like point of service software, staff app, etc.</a:t>
            </a:r>
            <a:r>
              <a:rPr lang="en-IN" sz="2000" u="words" dirty="0">
                <a:effectLst/>
                <a:latin typeface="Calibri" panose="020F0502020204030204" pitchFamily="34" charset="0"/>
                <a:ea typeface="Times New Roman" panose="02020603050405020304" pitchFamily="18" charset="0"/>
                <a:cs typeface="Calibri" panose="020F0502020204030204" pitchFamily="34" charset="0"/>
              </a:rPr>
              <a:t> </a:t>
            </a:r>
          </a:p>
          <a:p>
            <a:r>
              <a:rPr lang="en-IN" sz="2000" u="words" dirty="0">
                <a:latin typeface="Calibri" panose="020F0502020204030204" pitchFamily="34" charset="0"/>
                <a:ea typeface="Times New Roman" panose="02020603050405020304" pitchFamily="18" charset="0"/>
                <a:cs typeface="Calibri" panose="020F0502020204030204" pitchFamily="34" charset="0"/>
              </a:rPr>
              <a:t>The are currently active in Canada, USA, Netherlands, Lebanon and India.</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t>Their  business model is Peer to peer which is </a:t>
            </a:r>
            <a:r>
              <a:rPr lang="en-GB" sz="2000" dirty="0"/>
              <a:t>two individuals interact to buy sell goods and services directly with each other or produce goods and service together</a:t>
            </a:r>
            <a:endParaRPr lang="en-IN" sz="2000" dirty="0"/>
          </a:p>
        </p:txBody>
      </p:sp>
    </p:spTree>
    <p:extLst>
      <p:ext uri="{BB962C8B-B14F-4D97-AF65-F5344CB8AC3E}">
        <p14:creationId xmlns:p14="http://schemas.microsoft.com/office/powerpoint/2010/main" val="284105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981460-1F26-4B1B-9022-6CD5428E1BE4}"/>
              </a:ext>
            </a:extLst>
          </p:cNvPr>
          <p:cNvSpPr>
            <a:spLocks noGrp="1"/>
          </p:cNvSpPr>
          <p:nvPr>
            <p:ph type="title"/>
          </p:nvPr>
        </p:nvSpPr>
        <p:spPr>
          <a:xfrm>
            <a:off x="680321" y="753228"/>
            <a:ext cx="7087552" cy="1080938"/>
          </a:xfrm>
        </p:spPr>
        <p:txBody>
          <a:bodyPr>
            <a:normAutofit/>
          </a:bodyPr>
          <a:lstStyle/>
          <a:p>
            <a:r>
              <a:rPr lang="en-IN" dirty="0"/>
              <a:t>About the product and services of company</a:t>
            </a:r>
          </a:p>
        </p:txBody>
      </p:sp>
      <p:pic>
        <p:nvPicPr>
          <p:cNvPr id="79" name="Picture 78">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5BD7AB65-E731-43E8-9E5D-7284A7919196}"/>
              </a:ext>
            </a:extLst>
          </p:cNvPr>
          <p:cNvSpPr>
            <a:spLocks noGrp="1"/>
          </p:cNvSpPr>
          <p:nvPr>
            <p:ph idx="1"/>
          </p:nvPr>
        </p:nvSpPr>
        <p:spPr>
          <a:xfrm>
            <a:off x="680321" y="2336873"/>
            <a:ext cx="6423211" cy="3599316"/>
          </a:xfrm>
        </p:spPr>
        <p:txBody>
          <a:bodyPr>
            <a:normAutofit/>
          </a:bodyPr>
          <a:lstStyle/>
          <a:p>
            <a:r>
              <a:rPr lang="en-IN" sz="1700">
                <a:effectLst/>
                <a:latin typeface="Calibri" panose="020F0502020204030204" pitchFamily="34" charset="0"/>
                <a:ea typeface="Times New Roman" panose="02020603050405020304" pitchFamily="18" charset="0"/>
              </a:rPr>
              <a:t>The services of Y the Wait are all about evolving hospitality service experience, it serves to eliminate all inconveniences people experience during a restaurant dine-in or a home delivery order. </a:t>
            </a:r>
          </a:p>
          <a:p>
            <a:r>
              <a:rPr lang="en-IN" sz="1700">
                <a:latin typeface="Calibri" panose="020F0502020204030204" pitchFamily="34" charset="0"/>
              </a:rPr>
              <a:t>Their competitors are not any specific firm because no one is right now providing these features or services exactly like them. Some similar firms are, Thuisberzorgd, UberEats or Deliveroo.</a:t>
            </a:r>
          </a:p>
          <a:p>
            <a:pPr indent="228600"/>
            <a:r>
              <a:rPr lang="en-IN" sz="1700">
                <a:latin typeface="Calibri" panose="020F0502020204030204" pitchFamily="34" charset="0"/>
                <a:ea typeface="Times New Roman" panose="02020603050405020304" pitchFamily="18" charset="0"/>
                <a:cs typeface="Calibri" panose="020F0502020204030204" pitchFamily="34" charset="0"/>
              </a:rPr>
              <a:t>The products starting from the app is basically a food ordering app, we can make reservations, take dine in or take away orders. Rest are the tools we provide the </a:t>
            </a:r>
            <a:r>
              <a:rPr lang="en-IN" sz="1700">
                <a:effectLst/>
                <a:latin typeface="Calibri" panose="020F0502020204030204" pitchFamily="34" charset="0"/>
                <a:ea typeface="Times New Roman" panose="02020603050405020304" pitchFamily="18" charset="0"/>
                <a:cs typeface="Times New Roman" panose="02020603050405020304" pitchFamily="18" charset="0"/>
              </a:rPr>
              <a:t>merchants to use our services. </a:t>
            </a:r>
          </a:p>
          <a:p>
            <a:pPr indent="228600"/>
            <a:r>
              <a:rPr lang="en-IN" sz="1700"/>
              <a:t>Those tools are </a:t>
            </a:r>
            <a:r>
              <a:rPr lang="en-IN" sz="1700">
                <a:effectLst/>
                <a:latin typeface="Calibri" panose="020F0502020204030204" pitchFamily="34" charset="0"/>
                <a:ea typeface="Times New Roman" panose="02020603050405020304" pitchFamily="18" charset="0"/>
              </a:rPr>
              <a:t>point of sale, the staff app. </a:t>
            </a:r>
            <a:r>
              <a:rPr lang="en-IN" sz="1700">
                <a:effectLst/>
                <a:latin typeface="Calibri" panose="020F0502020204030204" pitchFamily="34" charset="0"/>
                <a:ea typeface="Times New Roman" panose="02020603050405020304" pitchFamily="18" charset="0"/>
                <a:cs typeface="Times New Roman" panose="02020603050405020304" pitchFamily="18" charset="0"/>
              </a:rPr>
              <a:t> </a:t>
            </a:r>
            <a:r>
              <a:rPr lang="en-IN" sz="1700">
                <a:effectLst/>
                <a:latin typeface="Calibri" panose="020F0502020204030204" pitchFamily="34" charset="0"/>
                <a:ea typeface="Times New Roman" panose="02020603050405020304" pitchFamily="18" charset="0"/>
              </a:rPr>
              <a:t>The dashboard meanwhile is a web based admin panel used by business owners </a:t>
            </a:r>
            <a:r>
              <a:rPr lang="en-IN" sz="17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700"/>
          </a:p>
        </p:txBody>
      </p:sp>
      <p:pic>
        <p:nvPicPr>
          <p:cNvPr id="2050" name="Picture 2" descr="Y the Wait ( Y the Wait )">
            <a:extLst>
              <a:ext uri="{FF2B5EF4-FFF2-40B4-BE49-F238E27FC236}">
                <a16:creationId xmlns:a16="http://schemas.microsoft.com/office/drawing/2014/main" id="{258D3829-68E4-4EBC-894F-7C1D885A6C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091" y="1202736"/>
            <a:ext cx="3358478" cy="445252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75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B17C-CBFE-4B0E-8DAE-DCE1DC255EC8}"/>
              </a:ext>
            </a:extLst>
          </p:cNvPr>
          <p:cNvSpPr>
            <a:spLocks noGrp="1"/>
          </p:cNvSpPr>
          <p:nvPr>
            <p:ph type="title"/>
          </p:nvPr>
        </p:nvSpPr>
        <p:spPr/>
        <p:txBody>
          <a:bodyPr/>
          <a:lstStyle/>
          <a:p>
            <a:r>
              <a:rPr lang="en-IN" dirty="0"/>
              <a:t>Workplace environment</a:t>
            </a:r>
          </a:p>
        </p:txBody>
      </p:sp>
      <p:sp>
        <p:nvSpPr>
          <p:cNvPr id="3" name="Content Placeholder 2">
            <a:extLst>
              <a:ext uri="{FF2B5EF4-FFF2-40B4-BE49-F238E27FC236}">
                <a16:creationId xmlns:a16="http://schemas.microsoft.com/office/drawing/2014/main" id="{388F3CAC-5786-4B0B-9BEC-B8A25CCC8AEB}"/>
              </a:ext>
            </a:extLst>
          </p:cNvPr>
          <p:cNvSpPr>
            <a:spLocks noGrp="1"/>
          </p:cNvSpPr>
          <p:nvPr>
            <p:ph idx="1"/>
          </p:nvPr>
        </p:nvSpPr>
        <p:spPr/>
        <p:txBody>
          <a:bodyPr/>
          <a:lstStyle/>
          <a:p>
            <a:r>
              <a:rPr lang="en-IN" dirty="0"/>
              <a:t>Friendly</a:t>
            </a:r>
          </a:p>
          <a:p>
            <a:r>
              <a:rPr lang="en-IN" dirty="0"/>
              <a:t>Open to suggestion</a:t>
            </a:r>
          </a:p>
          <a:p>
            <a:r>
              <a:rPr lang="en-IN" dirty="0"/>
              <a:t>Distance working with the team in India</a:t>
            </a:r>
          </a:p>
          <a:p>
            <a:r>
              <a:rPr lang="en-IN" dirty="0"/>
              <a:t>Communication points</a:t>
            </a:r>
          </a:p>
          <a:p>
            <a:r>
              <a:rPr lang="en-IN" dirty="0"/>
              <a:t>Weekly reports</a:t>
            </a:r>
          </a:p>
        </p:txBody>
      </p:sp>
    </p:spTree>
    <p:extLst>
      <p:ext uri="{BB962C8B-B14F-4D97-AF65-F5344CB8AC3E}">
        <p14:creationId xmlns:p14="http://schemas.microsoft.com/office/powerpoint/2010/main" val="202702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9028-6812-40E0-BCCE-D7058FD98A22}"/>
              </a:ext>
            </a:extLst>
          </p:cNvPr>
          <p:cNvSpPr>
            <a:spLocks noGrp="1"/>
          </p:cNvSpPr>
          <p:nvPr>
            <p:ph type="title"/>
          </p:nvPr>
        </p:nvSpPr>
        <p:spPr/>
        <p:txBody>
          <a:bodyPr/>
          <a:lstStyle/>
          <a:p>
            <a:r>
              <a:rPr lang="en-IN" dirty="0"/>
              <a:t>My assignment</a:t>
            </a:r>
          </a:p>
        </p:txBody>
      </p:sp>
      <p:sp>
        <p:nvSpPr>
          <p:cNvPr id="3" name="Content Placeholder 2">
            <a:extLst>
              <a:ext uri="{FF2B5EF4-FFF2-40B4-BE49-F238E27FC236}">
                <a16:creationId xmlns:a16="http://schemas.microsoft.com/office/drawing/2014/main" id="{27761F11-9277-437F-B065-CD2627B48D28}"/>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Making Ordering websites for the merchants/clients on the basis of designs provided by the design team.</a:t>
            </a:r>
          </a:p>
          <a:p>
            <a:r>
              <a:rPr lang="en-IN" sz="2000" dirty="0">
                <a:effectLst/>
                <a:latin typeface="Calibri" panose="020F0502020204030204" pitchFamily="34" charset="0"/>
                <a:ea typeface="Calibri" panose="020F0502020204030204" pitchFamily="34" charset="0"/>
                <a:cs typeface="Calibri" panose="020F0502020204030204" pitchFamily="34" charset="0"/>
              </a:rPr>
              <a:t>My assignment is rebuilding the web based dashboard, which is primarily based on HTML, CSS and jQuery. The goal is to eliminate jQuery and rely entirely on JavaScript es6 and react with redux. The assignment though merely sounds like changing from one language to another but the dashboard consists of various modules and is an extensive module to build.</a:t>
            </a:r>
          </a:p>
          <a:p>
            <a:r>
              <a:rPr lang="en-IN" sz="2000" dirty="0">
                <a:latin typeface="Calibri" panose="020F0502020204030204" pitchFamily="34" charset="0"/>
                <a:ea typeface="Calibri" panose="020F0502020204030204" pitchFamily="34" charset="0"/>
                <a:cs typeface="Calibri" panose="020F0502020204030204" pitchFamily="34" charset="0"/>
              </a:rPr>
              <a:t>The modules in the web based dashboard include restaurant information, requests, menu, Orders, happy hours etc.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280549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ADCD-E422-4DFA-ABAC-1F73CF36BB8F}"/>
              </a:ext>
            </a:extLst>
          </p:cNvPr>
          <p:cNvSpPr>
            <a:spLocks noGrp="1"/>
          </p:cNvSpPr>
          <p:nvPr>
            <p:ph type="title"/>
          </p:nvPr>
        </p:nvSpPr>
        <p:spPr/>
        <p:txBody>
          <a:bodyPr/>
          <a:lstStyle/>
          <a:p>
            <a:r>
              <a:rPr lang="en-IN" dirty="0"/>
              <a:t>How is it going?</a:t>
            </a:r>
          </a:p>
        </p:txBody>
      </p:sp>
      <p:sp>
        <p:nvSpPr>
          <p:cNvPr id="3" name="Content Placeholder 2">
            <a:extLst>
              <a:ext uri="{FF2B5EF4-FFF2-40B4-BE49-F238E27FC236}">
                <a16:creationId xmlns:a16="http://schemas.microsoft.com/office/drawing/2014/main" id="{5BDD4CBA-2038-485C-B928-B3AF4936C280}"/>
              </a:ext>
            </a:extLst>
          </p:cNvPr>
          <p:cNvSpPr>
            <a:spLocks noGrp="1"/>
          </p:cNvSpPr>
          <p:nvPr>
            <p:ph idx="1"/>
          </p:nvPr>
        </p:nvSpPr>
        <p:spPr/>
        <p:txBody>
          <a:bodyPr/>
          <a:lstStyle/>
          <a:p>
            <a:r>
              <a:rPr lang="en-IN" dirty="0"/>
              <a:t>First 2 weeks learning react and redux basics, still a lot to learn</a:t>
            </a:r>
          </a:p>
          <a:p>
            <a:r>
              <a:rPr lang="en-IN" dirty="0"/>
              <a:t>Next I was given to make ordering website for a restaurants(merchants), in progress.</a:t>
            </a:r>
          </a:p>
          <a:p>
            <a:r>
              <a:rPr lang="en-IN" dirty="0"/>
              <a:t>The dashboard assignment is yet to begin. </a:t>
            </a:r>
          </a:p>
        </p:txBody>
      </p:sp>
    </p:spTree>
    <p:extLst>
      <p:ext uri="{BB962C8B-B14F-4D97-AF65-F5344CB8AC3E}">
        <p14:creationId xmlns:p14="http://schemas.microsoft.com/office/powerpoint/2010/main" val="24916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84D1-23A3-4A15-B44C-B7F28F88FC88}"/>
              </a:ext>
            </a:extLst>
          </p:cNvPr>
          <p:cNvSpPr>
            <a:spLocks noGrp="1"/>
          </p:cNvSpPr>
          <p:nvPr>
            <p:ph type="title"/>
          </p:nvPr>
        </p:nvSpPr>
        <p:spPr/>
        <p:txBody>
          <a:bodyPr/>
          <a:lstStyle/>
          <a:p>
            <a:r>
              <a:rPr lang="en-IN" dirty="0"/>
              <a:t>reflection</a:t>
            </a:r>
          </a:p>
        </p:txBody>
      </p:sp>
      <p:sp>
        <p:nvSpPr>
          <p:cNvPr id="3" name="Content Placeholder 2">
            <a:extLst>
              <a:ext uri="{FF2B5EF4-FFF2-40B4-BE49-F238E27FC236}">
                <a16:creationId xmlns:a16="http://schemas.microsoft.com/office/drawing/2014/main" id="{D3F5D225-1C81-4D66-A9BA-FD9D39104C0E}"/>
              </a:ext>
            </a:extLst>
          </p:cNvPr>
          <p:cNvSpPr>
            <a:spLocks noGrp="1"/>
          </p:cNvSpPr>
          <p:nvPr>
            <p:ph idx="1"/>
          </p:nvPr>
        </p:nvSpPr>
        <p:spPr/>
        <p:txBody>
          <a:bodyPr/>
          <a:lstStyle/>
          <a:p>
            <a:r>
              <a:rPr lang="en-IN" dirty="0"/>
              <a:t>How it started</a:t>
            </a:r>
          </a:p>
          <a:p>
            <a:r>
              <a:rPr lang="en-IN" dirty="0"/>
              <a:t>How its going</a:t>
            </a:r>
          </a:p>
          <a:p>
            <a:r>
              <a:rPr lang="en-IN" dirty="0"/>
              <a:t>Problems</a:t>
            </a:r>
          </a:p>
          <a:p>
            <a:r>
              <a:rPr lang="en-IN" dirty="0"/>
              <a:t>Solutions </a:t>
            </a:r>
          </a:p>
        </p:txBody>
      </p:sp>
    </p:spTree>
    <p:extLst>
      <p:ext uri="{BB962C8B-B14F-4D97-AF65-F5344CB8AC3E}">
        <p14:creationId xmlns:p14="http://schemas.microsoft.com/office/powerpoint/2010/main" val="219949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A201-1734-4947-9EC4-29EB34E17321}"/>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A12BDF45-B10A-48CF-890E-05EF43022CD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92088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3</TotalTime>
  <Words>480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Internship Return Day </vt:lpstr>
      <vt:lpstr>Company</vt:lpstr>
      <vt:lpstr>About Y The Wait</vt:lpstr>
      <vt:lpstr>About the product and services of company</vt:lpstr>
      <vt:lpstr>Workplace environment</vt:lpstr>
      <vt:lpstr>My assignment</vt:lpstr>
      <vt:lpstr>How is it going?</vt:lpstr>
      <vt:lpstr>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Return Day </dc:title>
  <dc:creator>Muskan Bhat</dc:creator>
  <cp:lastModifiedBy>Muskan Bhat</cp:lastModifiedBy>
  <cp:revision>4</cp:revision>
  <dcterms:created xsi:type="dcterms:W3CDTF">2020-11-03T10:57:41Z</dcterms:created>
  <dcterms:modified xsi:type="dcterms:W3CDTF">2021-01-08T06:42:06Z</dcterms:modified>
</cp:coreProperties>
</file>