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33" r:id="rId2"/>
    <p:sldId id="354" r:id="rId3"/>
    <p:sldId id="358" r:id="rId4"/>
    <p:sldId id="364" r:id="rId5"/>
    <p:sldId id="365" r:id="rId6"/>
    <p:sldId id="366" r:id="rId7"/>
    <p:sldId id="335" r:id="rId8"/>
    <p:sldId id="369" r:id="rId9"/>
    <p:sldId id="36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250" autoAdjust="0"/>
    <p:restoredTop sz="94660"/>
  </p:normalViewPr>
  <p:slideViewPr>
    <p:cSldViewPr snapToGrid="0">
      <p:cViewPr>
        <p:scale>
          <a:sx n="75" d="100"/>
          <a:sy n="75" d="100"/>
        </p:scale>
        <p:origin x="7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07441-3DD1-4D06-B0F1-7AC8360108F6}" type="datetimeFigureOut">
              <a:rPr lang="zh-CN" altLang="en-US" smtClean="0"/>
              <a:pPr/>
              <a:t>2023/7/5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1BE89-5F4D-4880-8C1F-E38FE202E6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081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C42B6F-6685-4016-BAD1-FBFE35105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207B30-4E62-4C81-A8A5-CFD4456388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A698CC-C0E9-41D8-952B-D4ACE2D2B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981D56-6E43-4BD1-A3C0-5175615A4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4E11-5B62-40AD-B503-C6A70C39910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026" name="Picture 2" descr="logo1">
            <a:extLst>
              <a:ext uri="{FF2B5EF4-FFF2-40B4-BE49-F238E27FC236}">
                <a16:creationId xmlns:a16="http://schemas.microsoft.com/office/drawing/2014/main" id="{20EAAA6B-0A1D-4287-8BF0-84FC515778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4" t="10873" r="25194" b="7568"/>
          <a:stretch>
            <a:fillRect/>
          </a:stretch>
        </p:blipFill>
        <p:spPr bwMode="auto">
          <a:xfrm>
            <a:off x="1608137" y="616744"/>
            <a:ext cx="601663" cy="82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1662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87A85C-55DB-467A-8B87-75D153484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E3DDBC-C8E7-41CB-9EAC-A8E3C5968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718D98-762D-4AA0-ACA8-4D5702C404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966564-828A-486B-8248-BC33CCF517A9}" type="datetime1">
              <a:rPr lang="zh-CN" altLang="en-US" smtClean="0"/>
              <a:pPr/>
              <a:t>2023/7/5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433E8E-52A9-476B-9643-6BB959193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67724B-8B80-43CC-9DFC-91C9B9186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4E11-5B62-40AD-B503-C6A70C3991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8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3FAEDE5-FE90-4323-AA8B-5E2483F378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E39DB6-E51F-4321-8282-70B077A76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7262AA-D97B-4103-AB8D-BB543B8152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21CEA1-DF84-4163-A8EF-1325F7D8C54E}" type="datetime1">
              <a:rPr lang="zh-CN" altLang="en-US" smtClean="0"/>
              <a:pPr/>
              <a:t>2023/7/5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922371-49C6-44E1-BCBB-EC80104E0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A1A1E8-E634-42FB-9DA7-3AEFCFAAB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4E11-5B62-40AD-B503-C6A70C3991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161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B77041-1C9C-488C-ABFC-7461BB5F3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031" y="1445349"/>
            <a:ext cx="9913936" cy="477389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08D50F-957C-4573-97D6-9DEE5ABC3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341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D01C12-DF75-4C4E-98CB-CECF6F0F6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90000" y="6432550"/>
            <a:ext cx="2743200" cy="365125"/>
          </a:xfrm>
        </p:spPr>
        <p:txBody>
          <a:bodyPr/>
          <a:lstStyle/>
          <a:p>
            <a:fld id="{242A4E11-5B62-40AD-B503-C6A70C39910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2050" name="Picture 2" descr="logo1">
            <a:extLst>
              <a:ext uri="{FF2B5EF4-FFF2-40B4-BE49-F238E27FC236}">
                <a16:creationId xmlns:a16="http://schemas.microsoft.com/office/drawing/2014/main" id="{2DA93670-1178-4C78-81BF-06A45C24F41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4" t="10873" r="25194" b="7568"/>
          <a:stretch>
            <a:fillRect/>
          </a:stretch>
        </p:blipFill>
        <p:spPr bwMode="auto">
          <a:xfrm>
            <a:off x="1608137" y="365611"/>
            <a:ext cx="601663" cy="82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95F7C93-195B-4E95-B248-9B25AB3D0C0A}"/>
              </a:ext>
            </a:extLst>
          </p:cNvPr>
          <p:cNvCxnSpPr/>
          <p:nvPr userDrawn="1"/>
        </p:nvCxnSpPr>
        <p:spPr>
          <a:xfrm>
            <a:off x="1139031" y="1368138"/>
            <a:ext cx="9589655" cy="0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4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D5014E-5E42-4A4B-B0C9-7098F701C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1306C8-A23E-4326-8D8B-4735C5F7B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61FC0C-83DA-4DB8-A00A-C20387889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72D2AF-B7B5-4124-9B24-FA7C083DA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4E11-5B62-40AD-B503-C6A70C3991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679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28DB22-3032-40A1-B358-630CE567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828601-D1EC-4F60-9D5F-9EB7EB4D61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1FFC74-9B86-4272-B900-A5D6F98184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5AE0DD-C651-4F7E-BF3E-C937C9768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FA19AC-4A95-4157-9E3B-5252B360E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4E11-5B62-40AD-B503-C6A70C3991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092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D08912-E6D7-4E09-A55D-7E38D9FDA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7DDB12-DC61-4C8F-A0B9-193E6D8A9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18A8C3-0DEF-49A9-A549-7B57595D7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780F739-E707-46B5-847D-290BEDB98E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F122C64-37AB-4FF7-BADE-58A9E6543E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F0C2417-2645-4FDC-9DB7-334E0E889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4A5510A-DA43-4F95-8ECA-527B369A1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4E11-5B62-40AD-B503-C6A70C3991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904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BCC1C7-D29C-4D70-9951-4A1441742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355AE0C-660C-44A5-B7AB-985FC6F18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575D65-754D-4691-AED0-421C7A72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4E11-5B62-40AD-B503-C6A70C3991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627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4CF1935-8058-43E4-9C04-F56CB532A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B8BC28-CFC0-4CBA-BF8B-029786E33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4E11-5B62-40AD-B503-C6A70C3991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530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F98C47-6F5C-4624-B90C-5688CEB6A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ED8E6D-791E-4FB4-A92D-B027B8442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6DD361-B113-4107-BA7C-2ECF0EFBF2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756B62-1979-4627-830D-C3DE8AD1F8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CE1806-0615-497B-8DD7-7B5DCC10A3E8}" type="datetime1">
              <a:rPr lang="zh-CN" altLang="en-US" smtClean="0"/>
              <a:pPr/>
              <a:t>2023/7/5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27A88E-0888-40E3-9A00-CF5A63899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CDDBD4-DB4D-40F8-A094-195275EFE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4E11-5B62-40AD-B503-C6A70C3991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70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490BD5-D00F-427C-877F-C4AC66692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29F771D-C41D-475C-B787-30FA771F7F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E01E2E-712F-4F95-B675-EB44488FC9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FB188C-BF65-4C28-AC41-1599DAFD45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B89071-3DAF-4A39-AF7A-9FCE59221AB1}" type="datetime1">
              <a:rPr lang="zh-CN" altLang="en-US" smtClean="0"/>
              <a:pPr/>
              <a:t>2023/7/5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40EECD-247B-486F-A5E9-88D6AC192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623C2D-3D01-46FF-8C4F-BD4D01FEF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4E11-5B62-40AD-B503-C6A70C3991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988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58159D1-F2A0-4573-ADE6-B795853EA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16B6D6-0229-4761-83A2-468DB2C59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0D9FDD-1AED-4EA7-8035-1BC0C49A31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A09084-5914-47DA-9B3B-E6A77ADC2A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A4E11-5B62-40AD-B503-C6A70C3991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680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7373FDC-D7B9-4217-A8E8-7D2B9F94F153}" type="datetime1">
              <a:rPr lang="zh-CN" altLang="en-US" smtClean="0"/>
              <a:pPr/>
              <a:t>2023/7/5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4E11-5B62-40AD-B503-C6A70C39910D}" type="slidenum">
              <a:rPr lang="zh-CN" altLang="en-US" smtClean="0"/>
              <a:pPr/>
              <a:t>1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1458686" y="1741626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BM04 Rev1</a:t>
            </a:r>
            <a:br>
              <a:rPr lang="en-US" altLang="zh-CN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SPI ISSUE</a:t>
            </a:r>
            <a:endParaRPr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299269" y="4748490"/>
            <a:ext cx="3892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2023_06_30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76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4294967295"/>
          </p:nvPr>
        </p:nvSpPr>
        <p:spPr>
          <a:xfrm>
            <a:off x="800100" y="6521450"/>
            <a:ext cx="2743200" cy="365125"/>
          </a:xfrm>
          <a:prstGeom prst="rect">
            <a:avLst/>
          </a:prstGeom>
        </p:spPr>
        <p:txBody>
          <a:bodyPr/>
          <a:lstStyle/>
          <a:p>
            <a:fld id="{2088E175-46A7-462E-9711-85A04EFCB66F}" type="datetime1">
              <a:rPr lang="zh-CN" altLang="en-US" smtClean="0"/>
              <a:pPr/>
              <a:t>2023/7/5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4E11-5B62-40AD-B503-C6A70C39910D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458686" y="1741626"/>
            <a:ext cx="9144000" cy="2387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35165" y="1518842"/>
            <a:ext cx="9026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SPI TX FIFO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接收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128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的整数倍的数据量会导致数据丢失一个数据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4654731" y="696509"/>
            <a:ext cx="2791098" cy="55752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ISSUE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28171" y="2387957"/>
            <a:ext cx="10348685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3939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原因</a:t>
            </a:r>
            <a:r>
              <a:rPr lang="zh-CN" altLang="en-US" sz="1600" b="1" dirty="0" smtClean="0">
                <a:solidFill>
                  <a:srgbClr val="3939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1600" b="1" dirty="0" err="1" smtClean="0">
                <a:solidFill>
                  <a:srgbClr val="3939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spi_tx_ren</a:t>
            </a:r>
            <a:r>
              <a:rPr lang="zh-CN" altLang="en-US" sz="1600" b="1" dirty="0" smtClean="0">
                <a:solidFill>
                  <a:srgbClr val="3939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信号的产生有误，状态机只要跳转到了</a:t>
            </a:r>
            <a:r>
              <a:rPr lang="en-US" altLang="zh-CN" sz="1600" b="1" dirty="0" smtClean="0">
                <a:solidFill>
                  <a:srgbClr val="3939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F1R</a:t>
            </a:r>
            <a:r>
              <a:rPr lang="zh-CN" altLang="en-US" sz="1600" b="1" dirty="0" smtClean="0">
                <a:solidFill>
                  <a:srgbClr val="3939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或者</a:t>
            </a:r>
            <a:r>
              <a:rPr lang="en-US" altLang="zh-CN" sz="1600" b="1" dirty="0" smtClean="0">
                <a:solidFill>
                  <a:srgbClr val="3939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F2R</a:t>
            </a:r>
            <a:r>
              <a:rPr lang="zh-CN" altLang="en-US" sz="1600" b="1" dirty="0" smtClean="0">
                <a:solidFill>
                  <a:srgbClr val="3939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的状态就会立刻产生一次</a:t>
            </a:r>
            <a:r>
              <a:rPr lang="en-US" altLang="zh-CN" sz="1600" b="1" dirty="0" err="1" smtClean="0">
                <a:solidFill>
                  <a:srgbClr val="3939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spi_tx_ren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问题出在当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FIFO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刚好接受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128byte(128byte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的倍数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，正在读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FIFO1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，等待写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FIFO2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，然而写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FIFO2 timeout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了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或者读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FIFO2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等待写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FIFO1)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，状态机会从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F1RF2W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F1R(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或者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F1WF2R 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F2R )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，此时正在读取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F1R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，跳转状态增加的一次读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FIFO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会导致多读取了一次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FIFO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，但是没有发出去，造成丢失了一个数据，这个数据会随着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AFE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返回数据的速率和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SPI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_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SCLK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的频率发生变化，不是固定位置。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解决方案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正确应该是如果在这种状态机跳转的情况（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F1RF2W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F1R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或者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F1WF2R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F2R 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），不产生这一次读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FIFO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的操作，即可正确工作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10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4E11-5B62-40AD-B503-C6A70C39910D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409111" y="940505"/>
            <a:ext cx="1789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错误波形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144" y="1394143"/>
            <a:ext cx="8744533" cy="49188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904411" y="3278777"/>
            <a:ext cx="548640" cy="11495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188028" y="6260947"/>
            <a:ext cx="7432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Case: A0 40 00 79 E2 12   </a:t>
            </a:r>
            <a:r>
              <a:rPr lang="zh-CN" altLang="en-US" b="1" dirty="0" smtClean="0"/>
              <a:t>一个</a:t>
            </a:r>
            <a:r>
              <a:rPr lang="en-US" altLang="zh-CN" b="1" dirty="0" smtClean="0"/>
              <a:t>AFE</a:t>
            </a:r>
            <a:r>
              <a:rPr lang="zh-CN" altLang="en-US" b="1" dirty="0" smtClean="0"/>
              <a:t>，接收</a:t>
            </a:r>
            <a:r>
              <a:rPr lang="en-US" altLang="zh-CN" b="1" dirty="0" smtClean="0"/>
              <a:t>AFE 128</a:t>
            </a:r>
            <a:r>
              <a:rPr lang="zh-CN" altLang="en-US" b="1" dirty="0" smtClean="0"/>
              <a:t>个</a:t>
            </a:r>
            <a:r>
              <a:rPr lang="en-US" altLang="zh-CN" b="1" dirty="0" smtClean="0"/>
              <a:t>byte</a:t>
            </a:r>
            <a:r>
              <a:rPr lang="zh-CN" altLang="en-US" b="1" dirty="0" smtClean="0"/>
              <a:t>，读取</a:t>
            </a:r>
            <a:r>
              <a:rPr lang="en-US" altLang="zh-CN" b="1" dirty="0" smtClean="0"/>
              <a:t>122byte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010056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962" y="1414067"/>
            <a:ext cx="6646661" cy="4983043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4E11-5B62-40AD-B503-C6A70C39910D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409111" y="940505"/>
            <a:ext cx="1760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错误波形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67972" y="3153229"/>
            <a:ext cx="548640" cy="11495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207625" y="6342800"/>
            <a:ext cx="8503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Case: A0 10 00 79 E2 03          3</a:t>
            </a:r>
            <a:r>
              <a:rPr lang="zh-CN" altLang="en-US" b="1" dirty="0" smtClean="0"/>
              <a:t>个</a:t>
            </a:r>
            <a:r>
              <a:rPr lang="en-US" altLang="zh-CN" b="1" dirty="0" smtClean="0"/>
              <a:t>AFE</a:t>
            </a:r>
            <a:r>
              <a:rPr lang="zh-CN" altLang="en-US" b="1" dirty="0" smtClean="0"/>
              <a:t>接收</a:t>
            </a:r>
            <a:r>
              <a:rPr lang="en-US" altLang="zh-CN" b="1" dirty="0" smtClean="0"/>
              <a:t>AFE 128*3</a:t>
            </a:r>
            <a:r>
              <a:rPr lang="zh-CN" altLang="en-US" b="1" dirty="0" smtClean="0"/>
              <a:t>个</a:t>
            </a:r>
            <a:r>
              <a:rPr lang="en-US" altLang="zh-CN" b="1" dirty="0" smtClean="0"/>
              <a:t>byte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stack</a:t>
            </a:r>
            <a:r>
              <a:rPr lang="zh-CN" altLang="en-US" b="1" dirty="0" smtClean="0"/>
              <a:t>读取</a:t>
            </a:r>
            <a:r>
              <a:rPr lang="en-US" altLang="zh-CN" b="1" dirty="0" smtClean="0"/>
              <a:t>122byte 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261253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4E11-5B62-40AD-B503-C6A70C39910D}" type="slidenum">
              <a:rPr lang="zh-CN" altLang="en-US" smtClean="0"/>
              <a:pPr/>
              <a:t>5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229" y="1682783"/>
            <a:ext cx="6755176" cy="493232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409111" y="853419"/>
            <a:ext cx="1193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状态机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笑脸 5"/>
          <p:cNvSpPr/>
          <p:nvPr/>
        </p:nvSpPr>
        <p:spPr>
          <a:xfrm>
            <a:off x="8508229" y="2609849"/>
            <a:ext cx="200025" cy="187357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笑脸 6"/>
          <p:cNvSpPr/>
          <p:nvPr/>
        </p:nvSpPr>
        <p:spPr>
          <a:xfrm>
            <a:off x="7541441" y="6245193"/>
            <a:ext cx="200025" cy="187357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笑脸 7"/>
          <p:cNvSpPr/>
          <p:nvPr/>
        </p:nvSpPr>
        <p:spPr>
          <a:xfrm>
            <a:off x="2297929" y="1952624"/>
            <a:ext cx="200025" cy="187357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497954" y="1907802"/>
            <a:ext cx="2150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错误的状态情况</a:t>
            </a:r>
            <a:endParaRPr lang="zh-CN" altLang="en-US" sz="12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1165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4E11-5B62-40AD-B503-C6A70C39910D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409111" y="853419"/>
            <a:ext cx="1193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list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229" y="1410811"/>
            <a:ext cx="9127141" cy="520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293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4294967295"/>
          </p:nvPr>
        </p:nvSpPr>
        <p:spPr>
          <a:xfrm>
            <a:off x="800100" y="6521450"/>
            <a:ext cx="2743200" cy="365125"/>
          </a:xfrm>
          <a:prstGeom prst="rect">
            <a:avLst/>
          </a:prstGeom>
        </p:spPr>
        <p:txBody>
          <a:bodyPr/>
          <a:lstStyle/>
          <a:p>
            <a:fld id="{2088E175-46A7-462E-9711-85A04EFCB66F}" type="datetime1">
              <a:rPr lang="zh-CN" altLang="en-US" smtClean="0"/>
              <a:pPr/>
              <a:t>2023/7/5</a:t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4E11-5B62-40AD-B503-C6A70C39910D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030288" y="851419"/>
            <a:ext cx="16970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解决方案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87443" y="5601553"/>
            <a:ext cx="90270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ECO</a:t>
            </a:r>
            <a:r>
              <a:rPr lang="zh-CN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方案</a:t>
            </a:r>
            <a:endParaRPr lang="en-US" altLang="zh-CN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禁止在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F1RF2W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F1R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和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F1WF2RF2R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状态跳转时增加一次读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FIFO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操作。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33" b="17143"/>
          <a:stretch/>
        </p:blipFill>
        <p:spPr>
          <a:xfrm>
            <a:off x="1587523" y="1567670"/>
            <a:ext cx="9147583" cy="394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7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4294967295"/>
          </p:nvPr>
        </p:nvSpPr>
        <p:spPr>
          <a:xfrm>
            <a:off x="800100" y="6521450"/>
            <a:ext cx="2743200" cy="365125"/>
          </a:xfrm>
          <a:prstGeom prst="rect">
            <a:avLst/>
          </a:prstGeom>
        </p:spPr>
        <p:txBody>
          <a:bodyPr/>
          <a:lstStyle/>
          <a:p>
            <a:fld id="{2088E175-46A7-462E-9711-85A04EFCB66F}" type="datetime1">
              <a:rPr lang="zh-CN" altLang="en-US" smtClean="0"/>
              <a:pPr/>
              <a:t>2023/7/5</a:t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4E11-5B62-40AD-B503-C6A70C39910D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030288" y="851419"/>
            <a:ext cx="16970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解决方案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368443" y="5873015"/>
            <a:ext cx="90270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ECO</a:t>
            </a:r>
            <a:r>
              <a:rPr lang="zh-CN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方案</a:t>
            </a:r>
            <a:endParaRPr lang="en-US" altLang="zh-CN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需要增加逻辑：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F1RF2W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F1R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和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F1WF2RF2R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Read_Forbid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。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800" y="1483080"/>
            <a:ext cx="5780291" cy="433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73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4294967295"/>
          </p:nvPr>
        </p:nvSpPr>
        <p:spPr>
          <a:xfrm>
            <a:off x="800100" y="6521450"/>
            <a:ext cx="2743200" cy="365125"/>
          </a:xfrm>
          <a:prstGeom prst="rect">
            <a:avLst/>
          </a:prstGeom>
        </p:spPr>
        <p:txBody>
          <a:bodyPr/>
          <a:lstStyle/>
          <a:p>
            <a:fld id="{2088E175-46A7-462E-9711-85A04EFCB66F}" type="datetime1">
              <a:rPr lang="zh-CN" altLang="en-US" smtClean="0"/>
              <a:pPr/>
              <a:t>2023/7/5</a:t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4E11-5B62-40AD-B503-C6A70C39910D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030288" y="851419"/>
            <a:ext cx="16970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ECO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结果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173" y="1495135"/>
            <a:ext cx="7314827" cy="433416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743200" y="6146800"/>
            <a:ext cx="5994400" cy="374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结论：没有多余的一次读</a:t>
            </a:r>
            <a:r>
              <a:rPr lang="en-US" altLang="zh-CN" b="1" dirty="0" smtClean="0"/>
              <a:t>FIFO</a:t>
            </a:r>
            <a:r>
              <a:rPr lang="zh-CN" altLang="en-US" b="1" dirty="0" smtClean="0"/>
              <a:t>操作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97542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8931</TotalTime>
  <Words>306</Words>
  <Application>Microsoft Office PowerPoint</Application>
  <PresentationFormat>宽屏</PresentationFormat>
  <Paragraphs>38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等线 Light</vt:lpstr>
      <vt:lpstr>华文楷体</vt:lpstr>
      <vt:lpstr>Arial</vt:lpstr>
      <vt:lpstr>Times New Roman</vt:lpstr>
      <vt:lpstr>Wingdings</vt:lpstr>
      <vt:lpstr>Office 主题​​</vt:lpstr>
      <vt:lpstr>BM04 Rev1  SPI ISSUE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何跃妃</dc:creator>
  <cp:lastModifiedBy>Administrator</cp:lastModifiedBy>
  <cp:revision>456</cp:revision>
  <dcterms:created xsi:type="dcterms:W3CDTF">2019-12-18T05:59:25Z</dcterms:created>
  <dcterms:modified xsi:type="dcterms:W3CDTF">2023-07-05T06:57:26Z</dcterms:modified>
</cp:coreProperties>
</file>