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E051-F9AF-A577-1377-1A2594FC7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76753-150E-372A-5262-1A03702E7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20F05-6A9A-D320-90A1-825D397E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17B1-B986-45C3-87E0-CDBE29072804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4412B-CB50-FC8C-EF68-5D972769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5FA02-82C4-AF92-9A25-0F8248CA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E1AB-E36F-4E79-8518-E7C1AB8688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64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F3B2-16BD-5791-6FAC-685A1FE3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D76CD-2112-7C93-6D73-9A71B19BA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33C1F-ADB7-77C4-16CE-219C8AAE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17B1-B986-45C3-87E0-CDBE29072804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CC0B6-BB30-AD6E-748B-4C6DB2DD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06686-6AFD-8C66-664A-D497E6D0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E1AB-E36F-4E79-8518-E7C1AB8688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09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BABE00-FB11-75BA-8F7A-7BBAD4B50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99E68-0655-19E8-3AE5-5B0B33B10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8BCFD-E043-FB5C-10C6-5BD7626F3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17B1-B986-45C3-87E0-CDBE29072804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85718-7DEC-35A6-C026-03E0A45C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EE7C4-7A59-6947-184E-97C5483F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E1AB-E36F-4E79-8518-E7C1AB8688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9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2A63-50A2-CDE9-E61C-C047EFE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8E6E4-1C5E-FFA3-D68D-B1692039B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377D5-A481-8CBD-1639-4401E024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17B1-B986-45C3-87E0-CDBE29072804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E276F-5743-78A1-DFE3-21D49F35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94041-F4E6-5B6A-8908-515A4DC0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E1AB-E36F-4E79-8518-E7C1AB8688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02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9301-6F0E-5147-B4F2-D418717A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2B114-1C00-24E6-6C7B-66A9751BA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1DD63-08AB-6B59-E7FE-7C982D2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17B1-B986-45C3-87E0-CDBE29072804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CF46-88EE-3379-5ECA-14AB5137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1789A-AA44-F420-F841-F0E71F90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E1AB-E36F-4E79-8518-E7C1AB8688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96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1176-9593-3DAD-4AC5-46593613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B0171-E591-439F-C9E5-3B347CCC4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2EBCB-ED93-409D-68EA-2820BD346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1B625-187E-DA3D-703F-557E6B67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17B1-B986-45C3-87E0-CDBE29072804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6002B-5728-0748-A7DE-BFEDAAC2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6E4A8-0A1C-F045-9CBB-0BD9A74F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E1AB-E36F-4E79-8518-E7C1AB8688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7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14AB-CAB7-5EFF-0F1B-1E478951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90BFD-8089-B5E6-7BEF-6173B9DE1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A5EE9-F878-867B-B584-B5672665D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89438-9AEB-A898-4599-A4E7FE639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AE022-2989-631D-073E-A6A836690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2BB57-19C3-F810-1705-796BC45B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17B1-B986-45C3-87E0-CDBE29072804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A9661-3C41-0E95-9187-A5F424B7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A3E5C-FB30-908A-2F87-6223C2A2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E1AB-E36F-4E79-8518-E7C1AB8688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80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68B6-864E-A0A8-E311-62A1DC69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1A107-FD0E-36A3-0A58-AF43E0D8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17B1-B986-45C3-87E0-CDBE29072804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43D2D-0930-4E92-5A5F-4B20B821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B75E3-E512-B8B4-B488-68265BE2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E1AB-E36F-4E79-8518-E7C1AB8688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94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C1B657-539C-D492-69E9-37E80358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17B1-B986-45C3-87E0-CDBE29072804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14D45-AA3F-1483-5F58-61E05FAF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07F11-8149-4CE9-C23C-DF643428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E1AB-E36F-4E79-8518-E7C1AB8688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29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0C00-D73D-4A19-4A47-3688EB9B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751D-A7D0-EB30-066F-05ADF4627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B7D53-7171-FC5C-60F3-B7C898816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16855-5509-8511-1678-C7E1910F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17B1-B986-45C3-87E0-CDBE29072804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3EC6D-5A5A-CF42-C017-A7F86CD0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2270E-EF84-42B4-4404-D9652A8C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E1AB-E36F-4E79-8518-E7C1AB8688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A671-ED20-8ED3-2B7A-DE0C79D6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FFEAAD-7AA1-5D98-07C3-8BA4D069B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FAB56-CD98-3C40-D377-3B63AAA4D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53AFD-870D-7283-3AB4-C18EE377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17B1-B986-45C3-87E0-CDBE29072804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07E0A-2FBB-D1B2-E0EA-393040CC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AEBE5-8F1A-9A12-D885-74CE8419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E1AB-E36F-4E79-8518-E7C1AB8688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10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71B4E-C5DD-D4AD-67E3-DAE99641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7F5E4-8A44-CE8D-57D3-A04626F5A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F545F-E1F7-691D-B75D-A71951D11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F17B1-B986-45C3-87E0-CDBE29072804}" type="datetimeFigureOut">
              <a:rPr lang="de-DE" smtClean="0"/>
              <a:t>13.07.2023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4B640-B124-F1E5-DE79-420F1F638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1282F-4560-0233-E303-48E37CEF3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6E1AB-E36F-4E79-8518-E7C1AB8688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56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image of a planet&#10;&#10;Description automatically generated">
            <a:extLst>
              <a:ext uri="{FF2B5EF4-FFF2-40B4-BE49-F238E27FC236}">
                <a16:creationId xmlns:a16="http://schemas.microsoft.com/office/drawing/2014/main" id="{10AE1999-15DF-DF53-6560-70F4F2336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183411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D9330C-95D8-F9DB-CC3A-A402BD76F945}"/>
              </a:ext>
            </a:extLst>
          </p:cNvPr>
          <p:cNvCxnSpPr>
            <a:cxnSpLocks/>
          </p:cNvCxnSpPr>
          <p:nvPr/>
        </p:nvCxnSpPr>
        <p:spPr>
          <a:xfrm>
            <a:off x="5581816" y="5986021"/>
            <a:ext cx="195962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D97F19-0316-8253-AC2A-B31A6DD35047}"/>
              </a:ext>
            </a:extLst>
          </p:cNvPr>
          <p:cNvSpPr txBox="1"/>
          <p:nvPr/>
        </p:nvSpPr>
        <p:spPr>
          <a:xfrm>
            <a:off x="5955527" y="5247858"/>
            <a:ext cx="1701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2 µm</a:t>
            </a:r>
          </a:p>
        </p:txBody>
      </p:sp>
    </p:spTree>
    <p:extLst>
      <p:ext uri="{BB962C8B-B14F-4D97-AF65-F5344CB8AC3E}">
        <p14:creationId xmlns:p14="http://schemas.microsoft.com/office/powerpoint/2010/main" val="157475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Schatt, Leonhard</dc:creator>
  <cp:lastModifiedBy>Schatt, Leonhard</cp:lastModifiedBy>
  <cp:revision>1</cp:revision>
  <dcterms:created xsi:type="dcterms:W3CDTF">2023-07-13T15:07:22Z</dcterms:created>
  <dcterms:modified xsi:type="dcterms:W3CDTF">2023-07-13T15:09:56Z</dcterms:modified>
</cp:coreProperties>
</file>