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9A9EF-62C0-E031-475E-74BE948C0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4254E-43F8-7FA2-399D-38108D05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CAAD32-7424-C5B1-2BEC-DAA47381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17CB5C-0EF0-DF80-4B44-5DAE3741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AF2BD7-9A59-C6BA-2E27-73F4DF92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9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D00B5-8AAC-3302-1C71-31CA1F4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F14E6F-DC8A-4488-81B1-B891E84A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C1B62-EE92-15A8-B187-6733D752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A9D40-B14C-A7A3-69A2-53AB6A32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BE217-827B-F598-45F8-1D2F6904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DE11F2-30EC-9DAB-9319-86A7F4FC0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B306F1-E251-C81D-6E13-FF2DCC0B1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B3B53-CA9A-5DA5-E85D-3C0BC52B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7004A-80A0-CE11-F696-C9716E95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487A7C-0FCD-51DF-2D32-97B4DF80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59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D7EF4-7D3A-C950-735D-39D0880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B2CA1-88C8-6DFF-E175-CEE31CDB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AD01A8-7449-2F96-80F5-033A5321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9EBA64-9A61-87D6-BBA7-D5B765C5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4B9C6-9045-6BD6-5725-F6D64584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5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8F82-EBBC-F5C8-71D1-F767AFE1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BE4CCB-F7E8-116F-1408-238946D6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821DE-8E98-395C-D151-C0624A0F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C35BC-6BF5-FDC1-FECF-477ABE46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1CB78-2A47-636D-B1E9-1501340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8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F6447-0804-CBB7-E876-1A73226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AC956-08D3-A6B1-9A67-0E7F765C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7F8409-0BEB-0DF3-C089-281CB360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53681-8C5F-BE7B-5E17-426C0668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6C1783-43B5-320B-4ABA-BA036E7F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32F52-67F6-07E7-35D2-D82D9736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B5108-5343-BB68-E561-D2B1C318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174925-D3D4-5E50-EA81-0EFE336DB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6500E2-A9F8-E4C5-E8AE-71E5006F7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C097A4-BD86-2F1E-1321-3DB6A06BC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DA2162-4C3B-E52C-C158-09E3A73A9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0339D0-CD38-2DF7-B60A-E9E31956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5FE151-062B-1FE5-0B88-92B22C52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918A14-C4EC-E642-8F59-AA5CE157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EF815-BCE3-161E-4A27-D542A54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40E4EF-5EB8-C7E5-40F7-8167EE74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0F72E-A8D2-E418-CD0D-1C9479D5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D2836-1DA2-8772-1C30-E624669E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8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0F6280-91FE-561D-B25D-2579F38B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BF0645-BC2B-632E-EAC1-D383CF47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392CC0-7ACA-01A6-412D-D97F804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6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3D744-6D77-8F5B-546B-28DA96E0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A6F66-062D-D8A6-2C96-5FBA74BC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01CED-A489-9F43-3797-016AF2CC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5AF4D9-E7D4-D137-D88A-556F9D20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FA5C5-7721-E761-D09A-00D12A5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BAB458-C73B-7EA1-6C7E-4E182D7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53887-0883-2260-5788-DCC40923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0173D8-C470-E5A2-F0BC-1DAE8139A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80AD6E-D486-FC2C-67A9-FCAB2AFF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2E446E-CA48-C65B-D37A-F3C76218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67529-263C-4F35-54D4-168ACF89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C0756D-4E49-C849-F56E-CC38FB20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9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44EE26-4EC2-C045-E11D-E3D3147B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2E2DCD-F8B9-408D-6630-946465DB9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59DB3-E71E-D2DE-AA87-15F480FB8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F99E-312B-4144-8BCD-995047CB2FA7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91588-2CD5-B0D1-3871-02B2FA190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6DF533-FB35-9151-384E-B167CF3E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6EE8-2C5C-4B7F-9F35-E97A0267D41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5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5B8545B-5C0F-6C53-A029-E091460B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84" y="192658"/>
            <a:ext cx="9860513" cy="6472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FA1CA65-7DBD-83A9-782B-34510CF04FA2}"/>
              </a:ext>
            </a:extLst>
          </p:cNvPr>
          <p:cNvSpPr/>
          <p:nvPr/>
        </p:nvSpPr>
        <p:spPr>
          <a:xfrm>
            <a:off x="9209314" y="5726171"/>
            <a:ext cx="171683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Computer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EED307-33F2-7627-8984-20458D35C12C}"/>
              </a:ext>
            </a:extLst>
          </p:cNvPr>
          <p:cNvSpPr/>
          <p:nvPr/>
        </p:nvSpPr>
        <p:spPr>
          <a:xfrm>
            <a:off x="4555221" y="5427677"/>
            <a:ext cx="755009" cy="23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circle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3D560B7-632A-5910-437D-4B43D47279BA}"/>
              </a:ext>
            </a:extLst>
          </p:cNvPr>
          <p:cNvSpPr/>
          <p:nvPr/>
        </p:nvSpPr>
        <p:spPr>
          <a:xfrm>
            <a:off x="4632120" y="6033083"/>
            <a:ext cx="755009" cy="234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39578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Schatt, Leonhard</dc:creator>
  <cp:lastModifiedBy>Schatt, Leonhard</cp:lastModifiedBy>
  <cp:revision>1</cp:revision>
  <dcterms:created xsi:type="dcterms:W3CDTF">2023-05-29T07:44:03Z</dcterms:created>
  <dcterms:modified xsi:type="dcterms:W3CDTF">2023-05-29T07:47:38Z</dcterms:modified>
</cp:coreProperties>
</file>