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9A9EF-62C0-E031-475E-74BE948C0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64254E-43F8-7FA2-399D-38108D053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CAAD32-7424-C5B1-2BEC-DAA47381D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F99E-312B-4144-8BCD-995047CB2FA7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17CB5C-0EF0-DF80-4B44-5DAE37412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AF2BD7-9A59-C6BA-2E27-73F4DF923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EE8-2C5C-4B7F-9F35-E97A0267D41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9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CD00B5-8AAC-3302-1C71-31CA1F4EB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F14E6F-DC8A-4488-81B1-B891E84A7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AC1B62-EE92-15A8-B187-6733D752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F99E-312B-4144-8BCD-995047CB2FA7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6A9D40-B14C-A7A3-69A2-53AB6A32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6BE217-827B-F598-45F8-1D2F6904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EE8-2C5C-4B7F-9F35-E97A0267D41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98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5DE11F2-30EC-9DAB-9319-86A7F4FC0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B306F1-E251-C81D-6E13-FF2DCC0B1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6B3B53-CA9A-5DA5-E85D-3C0BC52B6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F99E-312B-4144-8BCD-995047CB2FA7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F7004A-80A0-CE11-F696-C9716E95D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487A7C-0FCD-51DF-2D32-97B4DF80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EE8-2C5C-4B7F-9F35-E97A0267D41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59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D7EF4-7D3A-C950-735D-39D08807C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BB2CA1-88C8-6DFF-E175-CEE31CDB8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AD01A8-7449-2F96-80F5-033A5321F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F99E-312B-4144-8BCD-995047CB2FA7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9EBA64-9A61-87D6-BBA7-D5B765C5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54B9C6-9045-6BD6-5725-F6D645844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EE8-2C5C-4B7F-9F35-E97A0267D41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35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38F82-EBBC-F5C8-71D1-F767AFE1B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BE4CCB-F7E8-116F-1408-238946D61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A821DE-8E98-395C-D151-C0624A0FF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F99E-312B-4144-8BCD-995047CB2FA7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C35BC-6BF5-FDC1-FECF-477ABE462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71CB78-2A47-636D-B1E9-15013403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EE8-2C5C-4B7F-9F35-E97A0267D41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81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1F6447-0804-CBB7-E876-1A732261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EAC956-08D3-A6B1-9A67-0E7F765C8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7F8409-0BEB-0DF3-C089-281CB360A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553681-8C5F-BE7B-5E17-426C06685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F99E-312B-4144-8BCD-995047CB2FA7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6C1783-43B5-320B-4ABA-BA036E7F2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132F52-67F6-07E7-35D2-D82D97361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EE8-2C5C-4B7F-9F35-E97A0267D41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96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5B5108-5343-BB68-E561-D2B1C318F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174925-D3D4-5E50-EA81-0EFE336DB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6500E2-A9F8-E4C5-E8AE-71E5006F7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6C097A4-BD86-2F1E-1321-3DB6A06BCF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DDA2162-4C3B-E52C-C158-09E3A73A9C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60339D0-CD38-2DF7-B60A-E9E31956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F99E-312B-4144-8BCD-995047CB2FA7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A5FE151-062B-1FE5-0B88-92B22C526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3918A14-C4EC-E642-8F59-AA5CE157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EE8-2C5C-4B7F-9F35-E97A0267D41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59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EF815-BCE3-161E-4A27-D542A547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340E4EF-5EB8-C7E5-40F7-8167EE747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F99E-312B-4144-8BCD-995047CB2FA7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40F72E-A8D2-E418-CD0D-1C9479D50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2D2836-1DA2-8772-1C30-E624669E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EE8-2C5C-4B7F-9F35-E97A0267D41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88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A0F6280-91FE-561D-B25D-2579F38B1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F99E-312B-4144-8BCD-995047CB2FA7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BBF0645-BC2B-632E-EAC1-D383CF478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392CC0-7ACA-01A6-412D-D97F804B0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EE8-2C5C-4B7F-9F35-E97A0267D41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68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33D744-6D77-8F5B-546B-28DA96E01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0A6F66-062D-D8A6-2C96-5FBA74BCA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601CED-A489-9F43-3797-016AF2CC0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5AF4D9-E7D4-D137-D88A-556F9D203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F99E-312B-4144-8BCD-995047CB2FA7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DFA5C5-7721-E761-D09A-00D12A5C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BAB458-C73B-7EA1-6C7E-4E182D7F4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EE8-2C5C-4B7F-9F35-E97A0267D41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1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053887-0883-2260-5788-DCC40923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0173D8-C470-E5A2-F0BC-1DAE8139A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80AD6E-D486-FC2C-67A9-FCAB2AFFE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2E446E-CA48-C65B-D37A-F3C762184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F99E-312B-4144-8BCD-995047CB2FA7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467529-263C-4F35-54D4-168ACF897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C0756D-4E49-C849-F56E-CC38FB20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EE8-2C5C-4B7F-9F35-E97A0267D41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99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F44EE26-4EC2-C045-E11D-E3D3147B3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2E2DCD-F8B9-408D-6630-946465DB9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259DB3-E71E-D2DE-AA87-15F480FB8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AF99E-312B-4144-8BCD-995047CB2FA7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891588-2CD5-B0D1-3871-02B2FA190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6DF533-FB35-9151-384E-B167CF3E1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6EE8-2C5C-4B7F-9F35-E97A0267D41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56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BB07A35-5ABA-DEA3-648C-96C778C1C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865" y="230865"/>
            <a:ext cx="9881897" cy="614962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2FA23541-A6FF-EAEF-F218-083D6CCE1A1B}"/>
              </a:ext>
            </a:extLst>
          </p:cNvPr>
          <p:cNvSpPr/>
          <p:nvPr/>
        </p:nvSpPr>
        <p:spPr>
          <a:xfrm>
            <a:off x="4753423" y="5719665"/>
            <a:ext cx="854279" cy="240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chemeClr val="tx1"/>
                </a:solidFill>
              </a:rPr>
              <a:t>circle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D3D18E8-B6CA-218B-4B2E-7158E1E3A937}"/>
              </a:ext>
            </a:extLst>
          </p:cNvPr>
          <p:cNvSpPr/>
          <p:nvPr/>
        </p:nvSpPr>
        <p:spPr>
          <a:xfrm>
            <a:off x="9367941" y="5483565"/>
            <a:ext cx="1716833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Computer</a:t>
            </a:r>
          </a:p>
        </p:txBody>
      </p:sp>
    </p:spTree>
    <p:extLst>
      <p:ext uri="{BB962C8B-B14F-4D97-AF65-F5344CB8AC3E}">
        <p14:creationId xmlns:p14="http://schemas.microsoft.com/office/powerpoint/2010/main" val="3653483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Schatt, Leonhard</dc:creator>
  <cp:lastModifiedBy>Schatt, Leonhard</cp:lastModifiedBy>
  <cp:revision>3</cp:revision>
  <dcterms:created xsi:type="dcterms:W3CDTF">2023-05-29T07:44:03Z</dcterms:created>
  <dcterms:modified xsi:type="dcterms:W3CDTF">2023-05-29T08:00:47Z</dcterms:modified>
</cp:coreProperties>
</file>