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9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6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7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BE57-A555-40CD-B276-38DF9FDC71F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8654-EF65-41F0-95B4-6BA5B6510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2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1 – Sistema Físico Tubarões, Arraias e Vieiras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Qual será a diferença de tempo em que a população de Vieiras chegará a capacidade suporte caso a população de Tubarões seja metade da atual? E se a mesma dobrar?</a:t>
            </a:r>
          </a:p>
        </p:txBody>
      </p:sp>
    </p:spTree>
    <p:extLst>
      <p:ext uri="{BB962C8B-B14F-4D97-AF65-F5344CB8AC3E}">
        <p14:creationId xmlns:p14="http://schemas.microsoft.com/office/powerpoint/2010/main" val="20500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1696" cy="1325563"/>
          </a:xfrm>
        </p:spPr>
        <p:txBody>
          <a:bodyPr/>
          <a:lstStyle/>
          <a:p>
            <a:r>
              <a:rPr lang="pt-BR" dirty="0"/>
              <a:t>Modelo e equações</a:t>
            </a:r>
          </a:p>
        </p:txBody>
      </p:sp>
      <p:sp>
        <p:nvSpPr>
          <p:cNvPr id="4" name="Nuvem 3"/>
          <p:cNvSpPr/>
          <p:nvPr/>
        </p:nvSpPr>
        <p:spPr>
          <a:xfrm>
            <a:off x="490330" y="2504661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Seta: para a Direita 4"/>
          <p:cNvSpPr/>
          <p:nvPr/>
        </p:nvSpPr>
        <p:spPr>
          <a:xfrm>
            <a:off x="1524000" y="2676938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91409" y="2504661"/>
            <a:ext cx="1722782" cy="70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Tubarões</a:t>
            </a:r>
          </a:p>
        </p:txBody>
      </p:sp>
      <p:sp>
        <p:nvSpPr>
          <p:cNvPr id="16" name="Seta: Curva para a Direita 15"/>
          <p:cNvSpPr/>
          <p:nvPr/>
        </p:nvSpPr>
        <p:spPr>
          <a:xfrm rot="5400000">
            <a:off x="2068220" y="1996368"/>
            <a:ext cx="401396" cy="615190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: para a Direita 17"/>
          <p:cNvSpPr/>
          <p:nvPr/>
        </p:nvSpPr>
        <p:spPr>
          <a:xfrm rot="20783085">
            <a:off x="4244015" y="2256264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5144654" y="1905962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Seta: Curva para a Direita 19"/>
          <p:cNvSpPr/>
          <p:nvPr/>
        </p:nvSpPr>
        <p:spPr>
          <a:xfrm rot="4320729" flipV="1">
            <a:off x="4013494" y="1907657"/>
            <a:ext cx="401396" cy="61585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Seta: para a Direita 20"/>
          <p:cNvSpPr/>
          <p:nvPr/>
        </p:nvSpPr>
        <p:spPr>
          <a:xfrm>
            <a:off x="4270010" y="2805857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Nuvem 21"/>
          <p:cNvSpPr/>
          <p:nvPr/>
        </p:nvSpPr>
        <p:spPr>
          <a:xfrm>
            <a:off x="5200473" y="2608327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91409" y="3608422"/>
            <a:ext cx="1722782" cy="70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Arraias</a:t>
            </a:r>
          </a:p>
        </p:txBody>
      </p:sp>
      <p:cxnSp>
        <p:nvCxnSpPr>
          <p:cNvPr id="27" name="Conector reto 26"/>
          <p:cNvCxnSpPr>
            <a:cxnSpLocks/>
          </p:cNvCxnSpPr>
          <p:nvPr/>
        </p:nvCxnSpPr>
        <p:spPr>
          <a:xfrm flipV="1">
            <a:off x="4214190" y="3352800"/>
            <a:ext cx="354859" cy="25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ecisão 28"/>
          <p:cNvSpPr/>
          <p:nvPr/>
        </p:nvSpPr>
        <p:spPr>
          <a:xfrm>
            <a:off x="4508595" y="3163666"/>
            <a:ext cx="224885" cy="27762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cxnSp>
        <p:nvCxnSpPr>
          <p:cNvPr id="31" name="Conector de Seta Reta 30"/>
          <p:cNvCxnSpPr>
            <a:stCxn id="29" idx="0"/>
          </p:cNvCxnSpPr>
          <p:nvPr/>
        </p:nvCxnSpPr>
        <p:spPr>
          <a:xfrm flipH="1" flipV="1">
            <a:off x="4508595" y="3034747"/>
            <a:ext cx="112443" cy="1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: para a Direita 31"/>
          <p:cNvSpPr/>
          <p:nvPr/>
        </p:nvSpPr>
        <p:spPr>
          <a:xfrm rot="21387542">
            <a:off x="4259790" y="3596881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Nuvem 32"/>
          <p:cNvSpPr/>
          <p:nvPr/>
        </p:nvSpPr>
        <p:spPr>
          <a:xfrm>
            <a:off x="5200473" y="3369993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Fluxograma: Decisão 33"/>
          <p:cNvSpPr/>
          <p:nvPr/>
        </p:nvSpPr>
        <p:spPr>
          <a:xfrm>
            <a:off x="4056213" y="3257346"/>
            <a:ext cx="224885" cy="27762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36" name="Conector reto 35"/>
          <p:cNvCxnSpPr>
            <a:endCxn id="34" idx="1"/>
          </p:cNvCxnSpPr>
          <p:nvPr/>
        </p:nvCxnSpPr>
        <p:spPr>
          <a:xfrm>
            <a:off x="3859335" y="3207026"/>
            <a:ext cx="196878" cy="1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4" idx="3"/>
          </p:cNvCxnSpPr>
          <p:nvPr/>
        </p:nvCxnSpPr>
        <p:spPr>
          <a:xfrm>
            <a:off x="4281098" y="3396160"/>
            <a:ext cx="445928" cy="32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Nuvem 38"/>
          <p:cNvSpPr/>
          <p:nvPr/>
        </p:nvSpPr>
        <p:spPr>
          <a:xfrm>
            <a:off x="490330" y="3630176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Seta: para a Direita 39"/>
          <p:cNvSpPr/>
          <p:nvPr/>
        </p:nvSpPr>
        <p:spPr>
          <a:xfrm>
            <a:off x="1543441" y="3802453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/>
          <p:cNvSpPr/>
          <p:nvPr/>
        </p:nvSpPr>
        <p:spPr>
          <a:xfrm rot="370241">
            <a:off x="4289529" y="4051668"/>
            <a:ext cx="2297640" cy="19870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Nuvem 41"/>
          <p:cNvSpPr/>
          <p:nvPr/>
        </p:nvSpPr>
        <p:spPr>
          <a:xfrm>
            <a:off x="6662507" y="3883420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Seta: Curva para a Direita 43"/>
          <p:cNvSpPr/>
          <p:nvPr/>
        </p:nvSpPr>
        <p:spPr>
          <a:xfrm rot="4159214">
            <a:off x="2119276" y="3198466"/>
            <a:ext cx="401396" cy="615190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Seta: Curva para a Direita 44"/>
          <p:cNvSpPr/>
          <p:nvPr/>
        </p:nvSpPr>
        <p:spPr>
          <a:xfrm rot="16844037">
            <a:off x="4235982" y="4146653"/>
            <a:ext cx="209096" cy="615190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Seta: para a Direita 46"/>
          <p:cNvSpPr/>
          <p:nvPr/>
        </p:nvSpPr>
        <p:spPr>
          <a:xfrm rot="873456">
            <a:off x="4252805" y="4137970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Nuvem 47"/>
          <p:cNvSpPr/>
          <p:nvPr/>
        </p:nvSpPr>
        <p:spPr>
          <a:xfrm>
            <a:off x="5139657" y="4289271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491408" y="5510109"/>
            <a:ext cx="1722782" cy="70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Arraias</a:t>
            </a:r>
          </a:p>
        </p:txBody>
      </p:sp>
      <p:sp>
        <p:nvSpPr>
          <p:cNvPr id="50" name="Nuvem 49"/>
          <p:cNvSpPr/>
          <p:nvPr/>
        </p:nvSpPr>
        <p:spPr>
          <a:xfrm>
            <a:off x="490330" y="5624628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1" name="Seta: para a Direita 50"/>
          <p:cNvSpPr/>
          <p:nvPr/>
        </p:nvSpPr>
        <p:spPr>
          <a:xfrm>
            <a:off x="1543441" y="5796905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Curva para a Direita 51"/>
          <p:cNvSpPr/>
          <p:nvPr/>
        </p:nvSpPr>
        <p:spPr>
          <a:xfrm rot="4159214">
            <a:off x="2138717" y="5131502"/>
            <a:ext cx="401396" cy="615190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Seta: para a Direita 52"/>
          <p:cNvSpPr/>
          <p:nvPr/>
        </p:nvSpPr>
        <p:spPr>
          <a:xfrm rot="21356509">
            <a:off x="4275035" y="5432234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Nuvem 53"/>
          <p:cNvSpPr/>
          <p:nvPr/>
        </p:nvSpPr>
        <p:spPr>
          <a:xfrm>
            <a:off x="5221220" y="5247116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5" name="Seta: para a Direita 54"/>
          <p:cNvSpPr/>
          <p:nvPr/>
        </p:nvSpPr>
        <p:spPr>
          <a:xfrm rot="547630">
            <a:off x="4287512" y="6053372"/>
            <a:ext cx="874644" cy="3578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Nuvem 55"/>
          <p:cNvSpPr/>
          <p:nvPr/>
        </p:nvSpPr>
        <p:spPr>
          <a:xfrm>
            <a:off x="5235478" y="6005223"/>
            <a:ext cx="940905" cy="70236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8" name="Conector reto 57"/>
          <p:cNvCxnSpPr>
            <a:stCxn id="23" idx="2"/>
          </p:cNvCxnSpPr>
          <p:nvPr/>
        </p:nvCxnSpPr>
        <p:spPr>
          <a:xfrm>
            <a:off x="3352800" y="4310787"/>
            <a:ext cx="604974" cy="55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3875867" y="4734296"/>
            <a:ext cx="224885" cy="27762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cxnSp>
        <p:nvCxnSpPr>
          <p:cNvPr id="61" name="Conector de Seta Reta 60"/>
          <p:cNvCxnSpPr>
            <a:stCxn id="59" idx="3"/>
            <a:endCxn id="53" idx="0"/>
          </p:cNvCxnSpPr>
          <p:nvPr/>
        </p:nvCxnSpPr>
        <p:spPr>
          <a:xfrm>
            <a:off x="4100752" y="4873110"/>
            <a:ext cx="856714" cy="54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49" idx="0"/>
          </p:cNvCxnSpPr>
          <p:nvPr/>
        </p:nvCxnSpPr>
        <p:spPr>
          <a:xfrm flipV="1">
            <a:off x="3352799" y="5037765"/>
            <a:ext cx="3073080" cy="47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ecisão 65"/>
          <p:cNvSpPr/>
          <p:nvPr/>
        </p:nvSpPr>
        <p:spPr>
          <a:xfrm>
            <a:off x="6346370" y="4809578"/>
            <a:ext cx="224885" cy="27762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cxnSp>
        <p:nvCxnSpPr>
          <p:cNvPr id="68" name="Conector de Seta Reta 67"/>
          <p:cNvCxnSpPr>
            <a:stCxn id="66" idx="0"/>
            <a:endCxn id="41" idx="2"/>
          </p:cNvCxnSpPr>
          <p:nvPr/>
        </p:nvCxnSpPr>
        <p:spPr>
          <a:xfrm flipV="1">
            <a:off x="6458813" y="4362607"/>
            <a:ext cx="12243" cy="44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4828690" y="281968"/>
                <a:ext cx="7363310" cy="156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𝑇𝑐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𝐴𝑝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𝑉𝑝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90" y="281968"/>
                <a:ext cx="7363310" cy="1565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6176383" y="1929604"/>
                <a:ext cx="6015617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𝑉𝑐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83" y="1929604"/>
                <a:ext cx="6015617" cy="66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– Tubarão=0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1467967"/>
            <a:ext cx="5436833" cy="40606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33" y="-123062"/>
            <a:ext cx="4848664" cy="36213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88" y="3498284"/>
            <a:ext cx="4540354" cy="33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02565" cy="1325563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95" y="-118110"/>
            <a:ext cx="4520496" cy="33762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2" y="3359645"/>
            <a:ext cx="4520497" cy="33762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80" y="3237536"/>
            <a:ext cx="4847482" cy="36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51" y="0"/>
            <a:ext cx="9097114" cy="67944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81539" y="2811704"/>
            <a:ext cx="162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 Tubarões</a:t>
            </a:r>
          </a:p>
          <a:p>
            <a:r>
              <a:rPr lang="pt-BR" dirty="0"/>
              <a:t>72 Anos</a:t>
            </a:r>
          </a:p>
        </p:txBody>
      </p:sp>
    </p:spTree>
    <p:extLst>
      <p:ext uri="{BB962C8B-B14F-4D97-AF65-F5344CB8AC3E}">
        <p14:creationId xmlns:p14="http://schemas.microsoft.com/office/powerpoint/2010/main" val="268235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15817" cy="1325563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0"/>
            <a:ext cx="9182259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11965" y="3105834"/>
            <a:ext cx="196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 Tubarões</a:t>
            </a:r>
          </a:p>
          <a:p>
            <a:r>
              <a:rPr lang="pt-BR" dirty="0"/>
              <a:t>95 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2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92" y="0"/>
            <a:ext cx="9182259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22875" y="3059668"/>
            <a:ext cx="208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 tubarões</a:t>
            </a:r>
          </a:p>
          <a:p>
            <a:r>
              <a:rPr lang="pt-BR" dirty="0"/>
              <a:t>62 Anos</a:t>
            </a:r>
          </a:p>
        </p:txBody>
      </p:sp>
    </p:spTree>
    <p:extLst>
      <p:ext uri="{BB962C8B-B14F-4D97-AF65-F5344CB8AC3E}">
        <p14:creationId xmlns:p14="http://schemas.microsoft.com/office/powerpoint/2010/main" val="370140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Projeto 1 – Sistema Físico Tubarões, Arraias e Vieiras</vt:lpstr>
      <vt:lpstr>Modelo e equações</vt:lpstr>
      <vt:lpstr>Validação – Tubarão=0</vt:lpstr>
      <vt:lpstr>Gráficos</vt:lpstr>
      <vt:lpstr>Gráficos</vt:lpstr>
      <vt:lpstr>Gráficos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 – Sistema Físico Tubarões, Arraias e Vieiras</dc:title>
  <dc:creator>Leonardo</dc:creator>
  <cp:lastModifiedBy>Leonardo</cp:lastModifiedBy>
  <cp:revision>21</cp:revision>
  <dcterms:created xsi:type="dcterms:W3CDTF">2017-03-28T12:19:44Z</dcterms:created>
  <dcterms:modified xsi:type="dcterms:W3CDTF">2017-03-28T18:34:03Z</dcterms:modified>
</cp:coreProperties>
</file>