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3"/>
    <p:restoredTop sz="92382"/>
  </p:normalViewPr>
  <p:slideViewPr>
    <p:cSldViewPr snapToGrid="0" snapToObjects="1">
      <p:cViewPr varScale="1">
        <p:scale>
          <a:sx n="72" d="100"/>
          <a:sy n="72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ong.ti@husky.ne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723769"/>
          </a:xfrm>
        </p:spPr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Deadline: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Feb 10th, 2017</a:t>
            </a:r>
          </a:p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Total Score: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200 Points</a:t>
            </a:r>
          </a:p>
        </p:txBody>
      </p:sp>
    </p:spTree>
    <p:extLst>
      <p:ext uri="{BB962C8B-B14F-4D97-AF65-F5344CB8AC3E}">
        <p14:creationId xmlns:p14="http://schemas.microsoft.com/office/powerpoint/2010/main" val="11777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2021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99138"/>
            <a:ext cx="10363826" cy="3892061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Gutenberg and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ata. Find out what are the top 5 words that Shakespeare used but we do not use in currently.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Take top 50 words from Shakespeare (all 3 books) and top 50 from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(all the records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).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Remove stop words.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Remove the words we still use today, and get the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unused list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 Show the top 5 elements.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5114"/>
          </a:xfrm>
        </p:spPr>
        <p:txBody>
          <a:bodyPr/>
          <a:lstStyle/>
          <a:p>
            <a:r>
              <a:rPr lang="en-US" smtClean="0"/>
              <a:t>Question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3632"/>
            <a:ext cx="10363826" cy="3997567"/>
          </a:xfrm>
        </p:spPr>
        <p:txBody>
          <a:bodyPr/>
          <a:lstStyle/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Under Inaugural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Address package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every president, find out how many unique words they used in speech.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We will just assume that President Bush means one person (technically it is incorrect but we will ignore it)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smtClean="0"/>
              <a:t>question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6506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Name corpus, calculate the probability of a name being of a male or female base on the last character(s) of name.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steps: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char ‘a’: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female_names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sum(female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Probability of name being male = 100 *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/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2. Do this for all characters.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Output must come with proper title (e.g. [a] male: 25%, female: 60%)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2360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45061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and wordlist corpus.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If you find a word in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but not in wordlist, it is considered an unusual word. (e.g.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Heyyyy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gr8, 4ever can be considered unusual words for this analysis)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unusual words people speak in chat (notice: usernames should not be counted)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Bonus: What if I want to  count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: ) , : ( all these emoticons in. (optional)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69939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Make sure your code is runnable.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check if your code and output </a:t>
            </a:r>
            <a:r>
              <a:rPr lang="en-US" cap="none" smtClean="0">
                <a:latin typeface="American Typewriter" charset="0"/>
                <a:ea typeface="American Typewriter" charset="0"/>
                <a:cs typeface="American Typewriter" charset="0"/>
              </a:rPr>
              <a:t>fulfil </a:t>
            </a:r>
            <a:r>
              <a:rPr lang="en-US" altLang="zh-CN" cap="none" smtClean="0">
                <a:latin typeface="American Typewriter" charset="0"/>
                <a:ea typeface="American Typewriter" charset="0"/>
                <a:cs typeface="American Typewriter" charset="0"/>
              </a:rPr>
              <a:t>requirements. 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Submit your work on your GitHub under a new repository. (DO NOT ZIP!)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DO NOT update your file after the dead line. (Late submission may cut points)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add TJ as a collaborator to your repository on GitHub.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	Email: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2"/>
              </a:rPr>
              <a:t>song.ti@husky.neu.edu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PLEASE DO NOT COPY OTHER’S WORK !!!</a:t>
            </a:r>
          </a:p>
        </p:txBody>
      </p:sp>
    </p:spTree>
    <p:extLst>
      <p:ext uri="{BB962C8B-B14F-4D97-AF65-F5344CB8AC3E}">
        <p14:creationId xmlns:p14="http://schemas.microsoft.com/office/powerpoint/2010/main" val="7600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4437"/>
          </a:xfrm>
        </p:spPr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1554"/>
            <a:ext cx="10363826" cy="42554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This is your first assignment, try to use all you have learned in lectures and solve all questions on your own.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You are required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Jupyter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Notebook to finish all the coding and save your works as ’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ipynb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’ files.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Create a new file for each question.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Write markdown title with question detail in the very first line.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to write your code in separated small blocks when you use notebook.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add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comments in your code.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Proper output with clear title. (If the result is just a number or few words)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625552"/>
            <a:ext cx="10364451" cy="1069606"/>
          </a:xfrm>
        </p:spPr>
        <p:txBody>
          <a:bodyPr/>
          <a:lstStyle/>
          <a:p>
            <a:r>
              <a:rPr lang="en-US" dirty="0" smtClean="0"/>
              <a:t>Here is an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" y="2099604"/>
            <a:ext cx="10549813" cy="2982350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81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1899890"/>
            <a:ext cx="11267744" cy="3220749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26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675248"/>
            <a:ext cx="9900138" cy="5693122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2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2232"/>
            <a:ext cx="10363826" cy="3768968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Gutenberg,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words and how many unique words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austen-persuasion.txt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Calculate the frequency for each words and show the top 10 most frequent words and their frequency.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1892"/>
            <a:ext cx="10363826" cy="38393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utenberg get content from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melville-moby_dick.txt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.' (HINT: Words? Raw?)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frequency of 26 characters. (Turn uppercase into lowercase and count as one character)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List all 26 characters in order base on their frequency. (From most frequent to least frequent)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2570"/>
            <a:ext cx="10363826" cy="3698630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>
                <a:latin typeface="American Typewriter" charset="0"/>
                <a:ea typeface="American Typewriter" charset="0"/>
                <a:cs typeface="American Typewriter" charset="0"/>
              </a:rPr>
              <a:t>W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ebtext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Get content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pirates.txt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According to the number of lines for Jack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parrow and Will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urner, find out who is the real leading man in this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4646"/>
            <a:ext cx="10363826" cy="3786553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'user121' and see how many posts he posted in all.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unique user in each age range group. (20s, 30s,...)(Hint: files'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442</TotalTime>
  <Words>614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American Typewriter</vt:lpstr>
      <vt:lpstr>Apple Braille</vt:lpstr>
      <vt:lpstr>Arial</vt:lpstr>
      <vt:lpstr>Tw Cen MT</vt:lpstr>
      <vt:lpstr>Wingdings</vt:lpstr>
      <vt:lpstr>Droplet</vt:lpstr>
      <vt:lpstr>ASSIGNMENT 1</vt:lpstr>
      <vt:lpstr>before YOU START</vt:lpstr>
      <vt:lpstr>Here is an example</vt:lpstr>
      <vt:lpstr>PowerPoint Presentation</vt:lpstr>
      <vt:lpstr>PowerPoint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after YOU DONE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Tianjie Song</dc:creator>
  <cp:lastModifiedBy>Tianjie Song</cp:lastModifiedBy>
  <cp:revision>19</cp:revision>
  <dcterms:created xsi:type="dcterms:W3CDTF">2017-02-04T00:44:15Z</dcterms:created>
  <dcterms:modified xsi:type="dcterms:W3CDTF">2017-02-04T23:06:54Z</dcterms:modified>
</cp:coreProperties>
</file>