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Comte" initials="LC" lastIdx="1" clrIdx="0">
    <p:extLst>
      <p:ext uri="{19B8F6BF-5375-455C-9EA6-DF929625EA0E}">
        <p15:presenceInfo xmlns:p15="http://schemas.microsoft.com/office/powerpoint/2012/main" userId="7d1f41e22d0190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>
        <p:scale>
          <a:sx n="66" d="100"/>
          <a:sy n="66" d="100"/>
        </p:scale>
        <p:origin x="8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06879-D145-4796-98FE-F27FC5B546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77BF928-4EDB-41C8-A07C-EBDAD43D07F1}">
      <dgm:prSet phldrT="[Texte]" custT="1"/>
      <dgm:spPr/>
      <dgm:t>
        <a:bodyPr/>
        <a:lstStyle/>
        <a:p>
          <a:r>
            <a:rPr lang="fr-FR" sz="2400" dirty="0"/>
            <a:t>PDG</a:t>
          </a:r>
        </a:p>
      </dgm:t>
    </dgm:pt>
    <dgm:pt modelId="{9538F8F7-9868-4607-9BCD-BB89B7CADB3C}" type="parTrans" cxnId="{28ABB313-EEB6-4821-BCC3-5D2280816576}">
      <dgm:prSet/>
      <dgm:spPr/>
      <dgm:t>
        <a:bodyPr/>
        <a:lstStyle/>
        <a:p>
          <a:endParaRPr lang="fr-FR"/>
        </a:p>
      </dgm:t>
    </dgm:pt>
    <dgm:pt modelId="{171F4A23-0E4B-474F-868D-258213C53B9B}" type="sibTrans" cxnId="{28ABB313-EEB6-4821-BCC3-5D2280816576}">
      <dgm:prSet/>
      <dgm:spPr/>
      <dgm:t>
        <a:bodyPr/>
        <a:lstStyle/>
        <a:p>
          <a:endParaRPr lang="fr-FR"/>
        </a:p>
      </dgm:t>
    </dgm:pt>
    <dgm:pt modelId="{31BCDEFF-7ADF-4553-9A85-C0A6AE4A5AA2}" type="asst">
      <dgm:prSet phldrT="[Texte]"/>
      <dgm:spPr/>
      <dgm:t>
        <a:bodyPr/>
        <a:lstStyle/>
        <a:p>
          <a:r>
            <a:rPr lang="fr-FR" dirty="0"/>
            <a:t>PRODUCTION MANAGER</a:t>
          </a:r>
        </a:p>
      </dgm:t>
    </dgm:pt>
    <dgm:pt modelId="{CC037029-44B3-4E7B-9654-79A92414B661}" type="parTrans" cxnId="{4118E010-9F13-4DBF-8787-9926220A000C}">
      <dgm:prSet/>
      <dgm:spPr/>
      <dgm:t>
        <a:bodyPr/>
        <a:lstStyle/>
        <a:p>
          <a:endParaRPr lang="fr-FR"/>
        </a:p>
      </dgm:t>
    </dgm:pt>
    <dgm:pt modelId="{9F5871FB-DFDE-430E-BFC8-3CD288E60EFA}" type="sibTrans" cxnId="{4118E010-9F13-4DBF-8787-9926220A000C}">
      <dgm:prSet/>
      <dgm:spPr/>
      <dgm:t>
        <a:bodyPr/>
        <a:lstStyle/>
        <a:p>
          <a:endParaRPr lang="fr-FR"/>
        </a:p>
      </dgm:t>
    </dgm:pt>
    <dgm:pt modelId="{75597AB8-7A69-459D-A8ED-DF98C84DE55D}">
      <dgm:prSet phldrT="[Texte]" custT="1"/>
      <dgm:spPr/>
      <dgm:t>
        <a:bodyPr/>
        <a:lstStyle/>
        <a:p>
          <a:r>
            <a:rPr lang="fr-FR" sz="1800" dirty="0"/>
            <a:t>RECHERCHE</a:t>
          </a:r>
        </a:p>
      </dgm:t>
    </dgm:pt>
    <dgm:pt modelId="{00E31561-72FD-4FC5-9CA5-AD7B71272D0B}" type="parTrans" cxnId="{7FDCCDB7-DE42-4912-87AB-E3330C1139EB}">
      <dgm:prSet/>
      <dgm:spPr/>
      <dgm:t>
        <a:bodyPr/>
        <a:lstStyle/>
        <a:p>
          <a:endParaRPr lang="fr-FR"/>
        </a:p>
      </dgm:t>
    </dgm:pt>
    <dgm:pt modelId="{66655AAF-5804-4106-9B23-6A7714FC7A59}" type="sibTrans" cxnId="{7FDCCDB7-DE42-4912-87AB-E3330C1139EB}">
      <dgm:prSet/>
      <dgm:spPr/>
      <dgm:t>
        <a:bodyPr/>
        <a:lstStyle/>
        <a:p>
          <a:endParaRPr lang="fr-FR"/>
        </a:p>
      </dgm:t>
    </dgm:pt>
    <dgm:pt modelId="{1E8329DB-E391-4A4B-8FAC-9E8D6E128C63}">
      <dgm:prSet phldrT="[Texte]"/>
      <dgm:spPr/>
      <dgm:t>
        <a:bodyPr/>
        <a:lstStyle/>
        <a:p>
          <a:r>
            <a:rPr lang="fr-FR" dirty="0"/>
            <a:t>COMMERCIAL</a:t>
          </a:r>
        </a:p>
      </dgm:t>
    </dgm:pt>
    <dgm:pt modelId="{D9C8C0DA-4EF6-4F7E-922A-4CE3761F2E3A}" type="parTrans" cxnId="{3D46BB35-B767-4156-A312-9A2416FAF0E1}">
      <dgm:prSet/>
      <dgm:spPr/>
      <dgm:t>
        <a:bodyPr/>
        <a:lstStyle/>
        <a:p>
          <a:endParaRPr lang="fr-FR"/>
        </a:p>
      </dgm:t>
    </dgm:pt>
    <dgm:pt modelId="{D2461028-C19A-46CF-BBBB-C8DD3F72CCC3}" type="sibTrans" cxnId="{3D46BB35-B767-4156-A312-9A2416FAF0E1}">
      <dgm:prSet/>
      <dgm:spPr/>
      <dgm:t>
        <a:bodyPr/>
        <a:lstStyle/>
        <a:p>
          <a:endParaRPr lang="fr-FR"/>
        </a:p>
      </dgm:t>
    </dgm:pt>
    <dgm:pt modelId="{2CE04845-B8C7-481D-857F-304AAA32F12E}">
      <dgm:prSet phldrT="[Texte]"/>
      <dgm:spPr/>
      <dgm:t>
        <a:bodyPr/>
        <a:lstStyle/>
        <a:p>
          <a:r>
            <a:rPr lang="fr-FR" dirty="0"/>
            <a:t>MARKETING</a:t>
          </a:r>
        </a:p>
      </dgm:t>
    </dgm:pt>
    <dgm:pt modelId="{CF4BEC4D-3F0D-4907-8A64-DEAF0BD09976}" type="parTrans" cxnId="{E1254A2F-76E4-40DD-98E6-E47D874B8A5D}">
      <dgm:prSet/>
      <dgm:spPr/>
      <dgm:t>
        <a:bodyPr/>
        <a:lstStyle/>
        <a:p>
          <a:endParaRPr lang="fr-FR"/>
        </a:p>
      </dgm:t>
    </dgm:pt>
    <dgm:pt modelId="{7A6226C3-8AB2-48CE-8167-17372233467C}" type="sibTrans" cxnId="{E1254A2F-76E4-40DD-98E6-E47D874B8A5D}">
      <dgm:prSet/>
      <dgm:spPr/>
      <dgm:t>
        <a:bodyPr/>
        <a:lstStyle/>
        <a:p>
          <a:endParaRPr lang="fr-FR"/>
        </a:p>
      </dgm:t>
    </dgm:pt>
    <dgm:pt modelId="{C6310C83-5BA2-41DC-80FC-F6277F8F674F}" type="pres">
      <dgm:prSet presAssocID="{FBE06879-D145-4796-98FE-F27FC5B546AD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35996E6B-CAA0-45EC-B456-AEFF94125B23}" type="pres">
      <dgm:prSet presAssocID="{D77BF928-4EDB-41C8-A07C-EBDAD43D07F1}" presName="hierRoot1" presStyleCnt="0">
        <dgm:presLayoutVars>
          <dgm:hierBranch val="init"/>
        </dgm:presLayoutVars>
      </dgm:prSet>
      <dgm:spPr/>
    </dgm:pt>
    <dgm:pt modelId="{CD37E0D7-C8A4-4C84-89A4-6CD518408232}" type="pres">
      <dgm:prSet presAssocID="{D77BF928-4EDB-41C8-A07C-EBDAD43D07F1}" presName="rootComposite1" presStyleCnt="0"/>
      <dgm:spPr/>
    </dgm:pt>
    <dgm:pt modelId="{E686D1F6-705F-49A1-9EF0-501685A2211F}" type="pres">
      <dgm:prSet presAssocID="{D77BF928-4EDB-41C8-A07C-EBDAD43D07F1}" presName="rootText1" presStyleLbl="node0" presStyleIdx="0" presStyleCnt="1" custLinFactNeighborX="1435" custLinFactNeighborY="106">
        <dgm:presLayoutVars>
          <dgm:chPref val="3"/>
        </dgm:presLayoutVars>
      </dgm:prSet>
      <dgm:spPr/>
    </dgm:pt>
    <dgm:pt modelId="{B5A0BFED-31CF-40F0-9ABA-9F68A093A252}" type="pres">
      <dgm:prSet presAssocID="{D77BF928-4EDB-41C8-A07C-EBDAD43D07F1}" presName="rootConnector1" presStyleLbl="node1" presStyleIdx="0" presStyleCnt="0"/>
      <dgm:spPr/>
    </dgm:pt>
    <dgm:pt modelId="{72B00DCF-53A3-469C-BB5C-60E4FB13DB57}" type="pres">
      <dgm:prSet presAssocID="{D77BF928-4EDB-41C8-A07C-EBDAD43D07F1}" presName="hierChild2" presStyleCnt="0"/>
      <dgm:spPr/>
    </dgm:pt>
    <dgm:pt modelId="{1617389C-ED8B-4778-8405-8CDA42F3C29A}" type="pres">
      <dgm:prSet presAssocID="{00E31561-72FD-4FC5-9CA5-AD7B71272D0B}" presName="Name37" presStyleLbl="parChTrans1D2" presStyleIdx="0" presStyleCnt="4"/>
      <dgm:spPr/>
    </dgm:pt>
    <dgm:pt modelId="{39AC6FD7-25CA-4D0C-A733-F615325CB01C}" type="pres">
      <dgm:prSet presAssocID="{75597AB8-7A69-459D-A8ED-DF98C84DE55D}" presName="hierRoot2" presStyleCnt="0">
        <dgm:presLayoutVars>
          <dgm:hierBranch val="init"/>
        </dgm:presLayoutVars>
      </dgm:prSet>
      <dgm:spPr/>
    </dgm:pt>
    <dgm:pt modelId="{38B9F1E2-D1BD-4DDC-B46E-A6E23DD8FC18}" type="pres">
      <dgm:prSet presAssocID="{75597AB8-7A69-459D-A8ED-DF98C84DE55D}" presName="rootComposite" presStyleCnt="0"/>
      <dgm:spPr/>
    </dgm:pt>
    <dgm:pt modelId="{4358504C-3F4E-483A-9A65-B514C3A50637}" type="pres">
      <dgm:prSet presAssocID="{75597AB8-7A69-459D-A8ED-DF98C84DE55D}" presName="rootText" presStyleLbl="node2" presStyleIdx="0" presStyleCnt="3">
        <dgm:presLayoutVars>
          <dgm:chPref val="3"/>
        </dgm:presLayoutVars>
      </dgm:prSet>
      <dgm:spPr/>
    </dgm:pt>
    <dgm:pt modelId="{C6B530E8-13AB-4885-A0BD-6C07EEB233FD}" type="pres">
      <dgm:prSet presAssocID="{75597AB8-7A69-459D-A8ED-DF98C84DE55D}" presName="rootConnector" presStyleLbl="node2" presStyleIdx="0" presStyleCnt="3"/>
      <dgm:spPr/>
    </dgm:pt>
    <dgm:pt modelId="{761867D4-443E-4042-BD16-A532BC98183C}" type="pres">
      <dgm:prSet presAssocID="{75597AB8-7A69-459D-A8ED-DF98C84DE55D}" presName="hierChild4" presStyleCnt="0"/>
      <dgm:spPr/>
    </dgm:pt>
    <dgm:pt modelId="{E3271575-5E76-4C99-92D6-727D7D4B7AE0}" type="pres">
      <dgm:prSet presAssocID="{75597AB8-7A69-459D-A8ED-DF98C84DE55D}" presName="hierChild5" presStyleCnt="0"/>
      <dgm:spPr/>
    </dgm:pt>
    <dgm:pt modelId="{02FF732A-5296-4B7A-AF83-F55A05134B55}" type="pres">
      <dgm:prSet presAssocID="{D9C8C0DA-4EF6-4F7E-922A-4CE3761F2E3A}" presName="Name37" presStyleLbl="parChTrans1D2" presStyleIdx="1" presStyleCnt="4"/>
      <dgm:spPr/>
    </dgm:pt>
    <dgm:pt modelId="{08E96D08-1690-400C-96C2-D7A8CE0DA184}" type="pres">
      <dgm:prSet presAssocID="{1E8329DB-E391-4A4B-8FAC-9E8D6E128C63}" presName="hierRoot2" presStyleCnt="0">
        <dgm:presLayoutVars>
          <dgm:hierBranch val="init"/>
        </dgm:presLayoutVars>
      </dgm:prSet>
      <dgm:spPr/>
    </dgm:pt>
    <dgm:pt modelId="{F8214F8E-F219-4543-8CA9-E63B18B422A8}" type="pres">
      <dgm:prSet presAssocID="{1E8329DB-E391-4A4B-8FAC-9E8D6E128C63}" presName="rootComposite" presStyleCnt="0"/>
      <dgm:spPr/>
    </dgm:pt>
    <dgm:pt modelId="{8DFB42B4-59C1-4110-BA72-A7068CF6612E}" type="pres">
      <dgm:prSet presAssocID="{1E8329DB-E391-4A4B-8FAC-9E8D6E128C63}" presName="rootText" presStyleLbl="node2" presStyleIdx="1" presStyleCnt="3">
        <dgm:presLayoutVars>
          <dgm:chPref val="3"/>
        </dgm:presLayoutVars>
      </dgm:prSet>
      <dgm:spPr/>
    </dgm:pt>
    <dgm:pt modelId="{3C4B8A6E-F508-4F66-888C-F52C8ED569B0}" type="pres">
      <dgm:prSet presAssocID="{1E8329DB-E391-4A4B-8FAC-9E8D6E128C63}" presName="rootConnector" presStyleLbl="node2" presStyleIdx="1" presStyleCnt="3"/>
      <dgm:spPr/>
    </dgm:pt>
    <dgm:pt modelId="{EA51A3FA-49C5-4B18-A7DC-1437F04B8506}" type="pres">
      <dgm:prSet presAssocID="{1E8329DB-E391-4A4B-8FAC-9E8D6E128C63}" presName="hierChild4" presStyleCnt="0"/>
      <dgm:spPr/>
    </dgm:pt>
    <dgm:pt modelId="{894F267C-93F4-4B4F-A765-9EAE32DA3D27}" type="pres">
      <dgm:prSet presAssocID="{1E8329DB-E391-4A4B-8FAC-9E8D6E128C63}" presName="hierChild5" presStyleCnt="0"/>
      <dgm:spPr/>
    </dgm:pt>
    <dgm:pt modelId="{0C7243D9-9FFD-4477-B5CC-3C6AF231AC7D}" type="pres">
      <dgm:prSet presAssocID="{CF4BEC4D-3F0D-4907-8A64-DEAF0BD09976}" presName="Name37" presStyleLbl="parChTrans1D2" presStyleIdx="2" presStyleCnt="4"/>
      <dgm:spPr/>
    </dgm:pt>
    <dgm:pt modelId="{92C9EC03-7979-4F9B-92F8-18A430227661}" type="pres">
      <dgm:prSet presAssocID="{2CE04845-B8C7-481D-857F-304AAA32F12E}" presName="hierRoot2" presStyleCnt="0">
        <dgm:presLayoutVars>
          <dgm:hierBranch val="init"/>
        </dgm:presLayoutVars>
      </dgm:prSet>
      <dgm:spPr/>
    </dgm:pt>
    <dgm:pt modelId="{93E538CB-8922-4FEB-B453-2FAB1E9310FF}" type="pres">
      <dgm:prSet presAssocID="{2CE04845-B8C7-481D-857F-304AAA32F12E}" presName="rootComposite" presStyleCnt="0"/>
      <dgm:spPr/>
    </dgm:pt>
    <dgm:pt modelId="{CB224636-0599-403E-B527-8D0FCA7ACE05}" type="pres">
      <dgm:prSet presAssocID="{2CE04845-B8C7-481D-857F-304AAA32F12E}" presName="rootText" presStyleLbl="node2" presStyleIdx="2" presStyleCnt="3">
        <dgm:presLayoutVars>
          <dgm:chPref val="3"/>
        </dgm:presLayoutVars>
      </dgm:prSet>
      <dgm:spPr/>
    </dgm:pt>
    <dgm:pt modelId="{361E5F22-76B0-4373-8E7F-1CD67FA0C51B}" type="pres">
      <dgm:prSet presAssocID="{2CE04845-B8C7-481D-857F-304AAA32F12E}" presName="rootConnector" presStyleLbl="node2" presStyleIdx="2" presStyleCnt="3"/>
      <dgm:spPr/>
    </dgm:pt>
    <dgm:pt modelId="{E50D77E0-EBD4-4246-ACEB-C1309EA361C3}" type="pres">
      <dgm:prSet presAssocID="{2CE04845-B8C7-481D-857F-304AAA32F12E}" presName="hierChild4" presStyleCnt="0"/>
      <dgm:spPr/>
    </dgm:pt>
    <dgm:pt modelId="{3B6D2B27-F535-4CEB-9E6A-0D10EDFE5766}" type="pres">
      <dgm:prSet presAssocID="{2CE04845-B8C7-481D-857F-304AAA32F12E}" presName="hierChild5" presStyleCnt="0"/>
      <dgm:spPr/>
    </dgm:pt>
    <dgm:pt modelId="{58D0D2E2-C0EE-475C-8FE3-884DE2E31F2B}" type="pres">
      <dgm:prSet presAssocID="{D77BF928-4EDB-41C8-A07C-EBDAD43D07F1}" presName="hierChild3" presStyleCnt="0"/>
      <dgm:spPr/>
    </dgm:pt>
    <dgm:pt modelId="{C8A213E3-D181-491B-BDAA-D787B8152C19}" type="pres">
      <dgm:prSet presAssocID="{CC037029-44B3-4E7B-9654-79A92414B661}" presName="Name111" presStyleLbl="parChTrans1D2" presStyleIdx="3" presStyleCnt="4"/>
      <dgm:spPr/>
    </dgm:pt>
    <dgm:pt modelId="{27F967DF-3881-4761-B523-5D35E16ACC5B}" type="pres">
      <dgm:prSet presAssocID="{31BCDEFF-7ADF-4553-9A85-C0A6AE4A5AA2}" presName="hierRoot3" presStyleCnt="0">
        <dgm:presLayoutVars>
          <dgm:hierBranch val="init"/>
        </dgm:presLayoutVars>
      </dgm:prSet>
      <dgm:spPr/>
    </dgm:pt>
    <dgm:pt modelId="{6A97265B-B86A-43E1-ACAA-E19A69B53476}" type="pres">
      <dgm:prSet presAssocID="{31BCDEFF-7ADF-4553-9A85-C0A6AE4A5AA2}" presName="rootComposite3" presStyleCnt="0"/>
      <dgm:spPr/>
    </dgm:pt>
    <dgm:pt modelId="{A09AA91A-8DBE-4756-BC0A-3D867B3592A9}" type="pres">
      <dgm:prSet presAssocID="{31BCDEFF-7ADF-4553-9A85-C0A6AE4A5AA2}" presName="rootText3" presStyleLbl="asst1" presStyleIdx="0" presStyleCnt="1" custLinFactNeighborX="53667" custLinFactNeighborY="-34291">
        <dgm:presLayoutVars>
          <dgm:chPref val="3"/>
        </dgm:presLayoutVars>
      </dgm:prSet>
      <dgm:spPr/>
    </dgm:pt>
    <dgm:pt modelId="{9B3985F8-7E2E-4390-A90F-13BDC449B3A1}" type="pres">
      <dgm:prSet presAssocID="{31BCDEFF-7ADF-4553-9A85-C0A6AE4A5AA2}" presName="rootConnector3" presStyleLbl="asst1" presStyleIdx="0" presStyleCnt="1"/>
      <dgm:spPr/>
    </dgm:pt>
    <dgm:pt modelId="{CE1C4455-8B1B-4BD0-811A-56BDB793D1B6}" type="pres">
      <dgm:prSet presAssocID="{31BCDEFF-7ADF-4553-9A85-C0A6AE4A5AA2}" presName="hierChild6" presStyleCnt="0"/>
      <dgm:spPr/>
    </dgm:pt>
    <dgm:pt modelId="{680DFE8D-0A25-4F5E-83D8-135BF7484117}" type="pres">
      <dgm:prSet presAssocID="{31BCDEFF-7ADF-4553-9A85-C0A6AE4A5AA2}" presName="hierChild7" presStyleCnt="0"/>
      <dgm:spPr/>
    </dgm:pt>
  </dgm:ptLst>
  <dgm:cxnLst>
    <dgm:cxn modelId="{D4517408-4FCB-47B9-A9A0-2225459CD6C3}" type="presOf" srcId="{D9C8C0DA-4EF6-4F7E-922A-4CE3761F2E3A}" destId="{02FF732A-5296-4B7A-AF83-F55A05134B55}" srcOrd="0" destOrd="0" presId="urn:microsoft.com/office/officeart/2005/8/layout/orgChart1"/>
    <dgm:cxn modelId="{FC0D6A0F-3D88-446C-A0D9-D55859F439E0}" type="presOf" srcId="{31BCDEFF-7ADF-4553-9A85-C0A6AE4A5AA2}" destId="{9B3985F8-7E2E-4390-A90F-13BDC449B3A1}" srcOrd="1" destOrd="0" presId="urn:microsoft.com/office/officeart/2005/8/layout/orgChart1"/>
    <dgm:cxn modelId="{4118E010-9F13-4DBF-8787-9926220A000C}" srcId="{D77BF928-4EDB-41C8-A07C-EBDAD43D07F1}" destId="{31BCDEFF-7ADF-4553-9A85-C0A6AE4A5AA2}" srcOrd="1" destOrd="0" parTransId="{CC037029-44B3-4E7B-9654-79A92414B661}" sibTransId="{9F5871FB-DFDE-430E-BFC8-3CD288E60EFA}"/>
    <dgm:cxn modelId="{BBFC3313-56B0-49A9-A935-8236CCC668A9}" type="presOf" srcId="{FBE06879-D145-4796-98FE-F27FC5B546AD}" destId="{C6310C83-5BA2-41DC-80FC-F6277F8F674F}" srcOrd="0" destOrd="0" presId="urn:microsoft.com/office/officeart/2005/8/layout/orgChart1"/>
    <dgm:cxn modelId="{28ABB313-EEB6-4821-BCC3-5D2280816576}" srcId="{FBE06879-D145-4796-98FE-F27FC5B546AD}" destId="{D77BF928-4EDB-41C8-A07C-EBDAD43D07F1}" srcOrd="0" destOrd="0" parTransId="{9538F8F7-9868-4607-9BCD-BB89B7CADB3C}" sibTransId="{171F4A23-0E4B-474F-868D-258213C53B9B}"/>
    <dgm:cxn modelId="{E1254A2F-76E4-40DD-98E6-E47D874B8A5D}" srcId="{D77BF928-4EDB-41C8-A07C-EBDAD43D07F1}" destId="{2CE04845-B8C7-481D-857F-304AAA32F12E}" srcOrd="3" destOrd="0" parTransId="{CF4BEC4D-3F0D-4907-8A64-DEAF0BD09976}" sibTransId="{7A6226C3-8AB2-48CE-8167-17372233467C}"/>
    <dgm:cxn modelId="{3D46BB35-B767-4156-A312-9A2416FAF0E1}" srcId="{D77BF928-4EDB-41C8-A07C-EBDAD43D07F1}" destId="{1E8329DB-E391-4A4B-8FAC-9E8D6E128C63}" srcOrd="2" destOrd="0" parTransId="{D9C8C0DA-4EF6-4F7E-922A-4CE3761F2E3A}" sibTransId="{D2461028-C19A-46CF-BBBB-C8DD3F72CCC3}"/>
    <dgm:cxn modelId="{414CD938-9B44-40A2-BF4A-1A7341B1FFAC}" type="presOf" srcId="{2CE04845-B8C7-481D-857F-304AAA32F12E}" destId="{CB224636-0599-403E-B527-8D0FCA7ACE05}" srcOrd="0" destOrd="0" presId="urn:microsoft.com/office/officeart/2005/8/layout/orgChart1"/>
    <dgm:cxn modelId="{6A9E7761-FE7D-493E-9D7D-E0897B0EC8DC}" type="presOf" srcId="{2CE04845-B8C7-481D-857F-304AAA32F12E}" destId="{361E5F22-76B0-4373-8E7F-1CD67FA0C51B}" srcOrd="1" destOrd="0" presId="urn:microsoft.com/office/officeart/2005/8/layout/orgChart1"/>
    <dgm:cxn modelId="{C5A9F244-1977-47F2-8ACA-EBD561D97D13}" type="presOf" srcId="{31BCDEFF-7ADF-4553-9A85-C0A6AE4A5AA2}" destId="{A09AA91A-8DBE-4756-BC0A-3D867B3592A9}" srcOrd="0" destOrd="0" presId="urn:microsoft.com/office/officeart/2005/8/layout/orgChart1"/>
    <dgm:cxn modelId="{989A774E-E8ED-4EEF-B53C-1A8D207C3EE8}" type="presOf" srcId="{D77BF928-4EDB-41C8-A07C-EBDAD43D07F1}" destId="{B5A0BFED-31CF-40F0-9ABA-9F68A093A252}" srcOrd="1" destOrd="0" presId="urn:microsoft.com/office/officeart/2005/8/layout/orgChart1"/>
    <dgm:cxn modelId="{9D6C7A80-3DDD-4D80-B0F3-A6C6C695554C}" type="presOf" srcId="{1E8329DB-E391-4A4B-8FAC-9E8D6E128C63}" destId="{8DFB42B4-59C1-4110-BA72-A7068CF6612E}" srcOrd="0" destOrd="0" presId="urn:microsoft.com/office/officeart/2005/8/layout/orgChart1"/>
    <dgm:cxn modelId="{33031485-891D-4EDA-A7ED-44136EC5E887}" type="presOf" srcId="{00E31561-72FD-4FC5-9CA5-AD7B71272D0B}" destId="{1617389C-ED8B-4778-8405-8CDA42F3C29A}" srcOrd="0" destOrd="0" presId="urn:microsoft.com/office/officeart/2005/8/layout/orgChart1"/>
    <dgm:cxn modelId="{02336B9D-32E0-4885-85DD-4BFE8FE84F17}" type="presOf" srcId="{75597AB8-7A69-459D-A8ED-DF98C84DE55D}" destId="{C6B530E8-13AB-4885-A0BD-6C07EEB233FD}" srcOrd="1" destOrd="0" presId="urn:microsoft.com/office/officeart/2005/8/layout/orgChart1"/>
    <dgm:cxn modelId="{155868B0-2192-426E-AB0A-902ED77C3775}" type="presOf" srcId="{75597AB8-7A69-459D-A8ED-DF98C84DE55D}" destId="{4358504C-3F4E-483A-9A65-B514C3A50637}" srcOrd="0" destOrd="0" presId="urn:microsoft.com/office/officeart/2005/8/layout/orgChart1"/>
    <dgm:cxn modelId="{7FDCCDB7-DE42-4912-87AB-E3330C1139EB}" srcId="{D77BF928-4EDB-41C8-A07C-EBDAD43D07F1}" destId="{75597AB8-7A69-459D-A8ED-DF98C84DE55D}" srcOrd="0" destOrd="0" parTransId="{00E31561-72FD-4FC5-9CA5-AD7B71272D0B}" sibTransId="{66655AAF-5804-4106-9B23-6A7714FC7A59}"/>
    <dgm:cxn modelId="{E07024BF-8144-4954-9BB7-C48C832501BA}" type="presOf" srcId="{D77BF928-4EDB-41C8-A07C-EBDAD43D07F1}" destId="{E686D1F6-705F-49A1-9EF0-501685A2211F}" srcOrd="0" destOrd="0" presId="urn:microsoft.com/office/officeart/2005/8/layout/orgChart1"/>
    <dgm:cxn modelId="{6EC99FCE-241F-42F5-A816-AA8AE798AF56}" type="presOf" srcId="{CF4BEC4D-3F0D-4907-8A64-DEAF0BD09976}" destId="{0C7243D9-9FFD-4477-B5CC-3C6AF231AC7D}" srcOrd="0" destOrd="0" presId="urn:microsoft.com/office/officeart/2005/8/layout/orgChart1"/>
    <dgm:cxn modelId="{BBC9A5F6-3F2A-44A1-9788-E78155D216B9}" type="presOf" srcId="{CC037029-44B3-4E7B-9654-79A92414B661}" destId="{C8A213E3-D181-491B-BDAA-D787B8152C19}" srcOrd="0" destOrd="0" presId="urn:microsoft.com/office/officeart/2005/8/layout/orgChart1"/>
    <dgm:cxn modelId="{0C9544F8-B4B3-4BEC-B909-4EFF9CD159C9}" type="presOf" srcId="{1E8329DB-E391-4A4B-8FAC-9E8D6E128C63}" destId="{3C4B8A6E-F508-4F66-888C-F52C8ED569B0}" srcOrd="1" destOrd="0" presId="urn:microsoft.com/office/officeart/2005/8/layout/orgChart1"/>
    <dgm:cxn modelId="{8EC0F81B-994B-4758-9BFA-13494597D8EC}" type="presParOf" srcId="{C6310C83-5BA2-41DC-80FC-F6277F8F674F}" destId="{35996E6B-CAA0-45EC-B456-AEFF94125B23}" srcOrd="0" destOrd="0" presId="urn:microsoft.com/office/officeart/2005/8/layout/orgChart1"/>
    <dgm:cxn modelId="{895F346C-0EA9-46E5-B464-DF1326C6B63A}" type="presParOf" srcId="{35996E6B-CAA0-45EC-B456-AEFF94125B23}" destId="{CD37E0D7-C8A4-4C84-89A4-6CD518408232}" srcOrd="0" destOrd="0" presId="urn:microsoft.com/office/officeart/2005/8/layout/orgChart1"/>
    <dgm:cxn modelId="{BBBED3EE-A9E5-443F-AA71-46BB13CD3575}" type="presParOf" srcId="{CD37E0D7-C8A4-4C84-89A4-6CD518408232}" destId="{E686D1F6-705F-49A1-9EF0-501685A2211F}" srcOrd="0" destOrd="0" presId="urn:microsoft.com/office/officeart/2005/8/layout/orgChart1"/>
    <dgm:cxn modelId="{D027FC48-E29C-4326-B39A-11D9DB343A03}" type="presParOf" srcId="{CD37E0D7-C8A4-4C84-89A4-6CD518408232}" destId="{B5A0BFED-31CF-40F0-9ABA-9F68A093A252}" srcOrd="1" destOrd="0" presId="urn:microsoft.com/office/officeart/2005/8/layout/orgChart1"/>
    <dgm:cxn modelId="{D3982317-CC74-4D18-9E7B-C91A17DF30EE}" type="presParOf" srcId="{35996E6B-CAA0-45EC-B456-AEFF94125B23}" destId="{72B00DCF-53A3-469C-BB5C-60E4FB13DB57}" srcOrd="1" destOrd="0" presId="urn:microsoft.com/office/officeart/2005/8/layout/orgChart1"/>
    <dgm:cxn modelId="{52CA84E7-0817-4747-B81B-7E80FD441B74}" type="presParOf" srcId="{72B00DCF-53A3-469C-BB5C-60E4FB13DB57}" destId="{1617389C-ED8B-4778-8405-8CDA42F3C29A}" srcOrd="0" destOrd="0" presId="urn:microsoft.com/office/officeart/2005/8/layout/orgChart1"/>
    <dgm:cxn modelId="{1FAACB50-3A58-470B-9B77-3332A6079FC4}" type="presParOf" srcId="{72B00DCF-53A3-469C-BB5C-60E4FB13DB57}" destId="{39AC6FD7-25CA-4D0C-A733-F615325CB01C}" srcOrd="1" destOrd="0" presId="urn:microsoft.com/office/officeart/2005/8/layout/orgChart1"/>
    <dgm:cxn modelId="{9D93E1A1-99C5-4592-AAB7-628D7CAB3D0E}" type="presParOf" srcId="{39AC6FD7-25CA-4D0C-A733-F615325CB01C}" destId="{38B9F1E2-D1BD-4DDC-B46E-A6E23DD8FC18}" srcOrd="0" destOrd="0" presId="urn:microsoft.com/office/officeart/2005/8/layout/orgChart1"/>
    <dgm:cxn modelId="{6E3807CD-913F-4E1E-9E85-EA6324B8FB0A}" type="presParOf" srcId="{38B9F1E2-D1BD-4DDC-B46E-A6E23DD8FC18}" destId="{4358504C-3F4E-483A-9A65-B514C3A50637}" srcOrd="0" destOrd="0" presId="urn:microsoft.com/office/officeart/2005/8/layout/orgChart1"/>
    <dgm:cxn modelId="{008D4A33-576A-4ACE-B645-CC6AEF89E080}" type="presParOf" srcId="{38B9F1E2-D1BD-4DDC-B46E-A6E23DD8FC18}" destId="{C6B530E8-13AB-4885-A0BD-6C07EEB233FD}" srcOrd="1" destOrd="0" presId="urn:microsoft.com/office/officeart/2005/8/layout/orgChart1"/>
    <dgm:cxn modelId="{935A424C-4359-4010-9BDA-3DA792C37264}" type="presParOf" srcId="{39AC6FD7-25CA-4D0C-A733-F615325CB01C}" destId="{761867D4-443E-4042-BD16-A532BC98183C}" srcOrd="1" destOrd="0" presId="urn:microsoft.com/office/officeart/2005/8/layout/orgChart1"/>
    <dgm:cxn modelId="{9764EF54-823A-4B03-B158-6D24F01D1CFC}" type="presParOf" srcId="{39AC6FD7-25CA-4D0C-A733-F615325CB01C}" destId="{E3271575-5E76-4C99-92D6-727D7D4B7AE0}" srcOrd="2" destOrd="0" presId="urn:microsoft.com/office/officeart/2005/8/layout/orgChart1"/>
    <dgm:cxn modelId="{9A8B83CA-7499-40EB-AB12-4D9B499F4969}" type="presParOf" srcId="{72B00DCF-53A3-469C-BB5C-60E4FB13DB57}" destId="{02FF732A-5296-4B7A-AF83-F55A05134B55}" srcOrd="2" destOrd="0" presId="urn:microsoft.com/office/officeart/2005/8/layout/orgChart1"/>
    <dgm:cxn modelId="{51DE719B-932B-419C-BC72-E2BABD813BAE}" type="presParOf" srcId="{72B00DCF-53A3-469C-BB5C-60E4FB13DB57}" destId="{08E96D08-1690-400C-96C2-D7A8CE0DA184}" srcOrd="3" destOrd="0" presId="urn:microsoft.com/office/officeart/2005/8/layout/orgChart1"/>
    <dgm:cxn modelId="{E655E0EE-E135-45BE-8EEB-F189E46CE606}" type="presParOf" srcId="{08E96D08-1690-400C-96C2-D7A8CE0DA184}" destId="{F8214F8E-F219-4543-8CA9-E63B18B422A8}" srcOrd="0" destOrd="0" presId="urn:microsoft.com/office/officeart/2005/8/layout/orgChart1"/>
    <dgm:cxn modelId="{FEFBD6A1-2D9D-4A5F-86C1-E0E89194D8B3}" type="presParOf" srcId="{F8214F8E-F219-4543-8CA9-E63B18B422A8}" destId="{8DFB42B4-59C1-4110-BA72-A7068CF6612E}" srcOrd="0" destOrd="0" presId="urn:microsoft.com/office/officeart/2005/8/layout/orgChart1"/>
    <dgm:cxn modelId="{D70CF91D-FD6B-4075-970D-B68AEB1AFCB1}" type="presParOf" srcId="{F8214F8E-F219-4543-8CA9-E63B18B422A8}" destId="{3C4B8A6E-F508-4F66-888C-F52C8ED569B0}" srcOrd="1" destOrd="0" presId="urn:microsoft.com/office/officeart/2005/8/layout/orgChart1"/>
    <dgm:cxn modelId="{E03AE770-E788-4774-9068-7C9F0490BC50}" type="presParOf" srcId="{08E96D08-1690-400C-96C2-D7A8CE0DA184}" destId="{EA51A3FA-49C5-4B18-A7DC-1437F04B8506}" srcOrd="1" destOrd="0" presId="urn:microsoft.com/office/officeart/2005/8/layout/orgChart1"/>
    <dgm:cxn modelId="{60F2F9E7-DF60-4F28-8A41-6FEE3A54B442}" type="presParOf" srcId="{08E96D08-1690-400C-96C2-D7A8CE0DA184}" destId="{894F267C-93F4-4B4F-A765-9EAE32DA3D27}" srcOrd="2" destOrd="0" presId="urn:microsoft.com/office/officeart/2005/8/layout/orgChart1"/>
    <dgm:cxn modelId="{6E6F797A-2438-4592-81F6-F1F6E226256B}" type="presParOf" srcId="{72B00DCF-53A3-469C-BB5C-60E4FB13DB57}" destId="{0C7243D9-9FFD-4477-B5CC-3C6AF231AC7D}" srcOrd="4" destOrd="0" presId="urn:microsoft.com/office/officeart/2005/8/layout/orgChart1"/>
    <dgm:cxn modelId="{164021DB-3FB0-4F92-B680-401B364F9AEC}" type="presParOf" srcId="{72B00DCF-53A3-469C-BB5C-60E4FB13DB57}" destId="{92C9EC03-7979-4F9B-92F8-18A430227661}" srcOrd="5" destOrd="0" presId="urn:microsoft.com/office/officeart/2005/8/layout/orgChart1"/>
    <dgm:cxn modelId="{DBFFCB55-A503-40F9-815C-3A3F59486AAD}" type="presParOf" srcId="{92C9EC03-7979-4F9B-92F8-18A430227661}" destId="{93E538CB-8922-4FEB-B453-2FAB1E9310FF}" srcOrd="0" destOrd="0" presId="urn:microsoft.com/office/officeart/2005/8/layout/orgChart1"/>
    <dgm:cxn modelId="{46455582-7E17-4024-ADBD-DB29F7C5A16C}" type="presParOf" srcId="{93E538CB-8922-4FEB-B453-2FAB1E9310FF}" destId="{CB224636-0599-403E-B527-8D0FCA7ACE05}" srcOrd="0" destOrd="0" presId="urn:microsoft.com/office/officeart/2005/8/layout/orgChart1"/>
    <dgm:cxn modelId="{85BEFFD7-D9A9-45AA-BC24-FDA91698FACD}" type="presParOf" srcId="{93E538CB-8922-4FEB-B453-2FAB1E9310FF}" destId="{361E5F22-76B0-4373-8E7F-1CD67FA0C51B}" srcOrd="1" destOrd="0" presId="urn:microsoft.com/office/officeart/2005/8/layout/orgChart1"/>
    <dgm:cxn modelId="{DBFAB594-4DD7-4094-B3D8-E64232E5CF84}" type="presParOf" srcId="{92C9EC03-7979-4F9B-92F8-18A430227661}" destId="{E50D77E0-EBD4-4246-ACEB-C1309EA361C3}" srcOrd="1" destOrd="0" presId="urn:microsoft.com/office/officeart/2005/8/layout/orgChart1"/>
    <dgm:cxn modelId="{72730B6B-FE0E-414F-9886-D728E202449C}" type="presParOf" srcId="{92C9EC03-7979-4F9B-92F8-18A430227661}" destId="{3B6D2B27-F535-4CEB-9E6A-0D10EDFE5766}" srcOrd="2" destOrd="0" presId="urn:microsoft.com/office/officeart/2005/8/layout/orgChart1"/>
    <dgm:cxn modelId="{F2E112B5-D18C-40DC-B4B1-D6933EFF7C1F}" type="presParOf" srcId="{35996E6B-CAA0-45EC-B456-AEFF94125B23}" destId="{58D0D2E2-C0EE-475C-8FE3-884DE2E31F2B}" srcOrd="2" destOrd="0" presId="urn:microsoft.com/office/officeart/2005/8/layout/orgChart1"/>
    <dgm:cxn modelId="{79764652-8C39-41C9-8F79-0C028E2050E9}" type="presParOf" srcId="{58D0D2E2-C0EE-475C-8FE3-884DE2E31F2B}" destId="{C8A213E3-D181-491B-BDAA-D787B8152C19}" srcOrd="0" destOrd="0" presId="urn:microsoft.com/office/officeart/2005/8/layout/orgChart1"/>
    <dgm:cxn modelId="{9E47FCB1-2F22-4356-9FF4-86FD74745D36}" type="presParOf" srcId="{58D0D2E2-C0EE-475C-8FE3-884DE2E31F2B}" destId="{27F967DF-3881-4761-B523-5D35E16ACC5B}" srcOrd="1" destOrd="0" presId="urn:microsoft.com/office/officeart/2005/8/layout/orgChart1"/>
    <dgm:cxn modelId="{2BF78D07-E2CB-4897-A6FE-9A75B60D4C41}" type="presParOf" srcId="{27F967DF-3881-4761-B523-5D35E16ACC5B}" destId="{6A97265B-B86A-43E1-ACAA-E19A69B53476}" srcOrd="0" destOrd="0" presId="urn:microsoft.com/office/officeart/2005/8/layout/orgChart1"/>
    <dgm:cxn modelId="{CFC74AA5-7340-47B1-81CD-284192766611}" type="presParOf" srcId="{6A97265B-B86A-43E1-ACAA-E19A69B53476}" destId="{A09AA91A-8DBE-4756-BC0A-3D867B3592A9}" srcOrd="0" destOrd="0" presId="urn:microsoft.com/office/officeart/2005/8/layout/orgChart1"/>
    <dgm:cxn modelId="{67EC2B01-2BA1-4E87-A12C-8BB2ABE4D704}" type="presParOf" srcId="{6A97265B-B86A-43E1-ACAA-E19A69B53476}" destId="{9B3985F8-7E2E-4390-A90F-13BDC449B3A1}" srcOrd="1" destOrd="0" presId="urn:microsoft.com/office/officeart/2005/8/layout/orgChart1"/>
    <dgm:cxn modelId="{E31E2217-DAE9-44B0-B455-A1FBE536594F}" type="presParOf" srcId="{27F967DF-3881-4761-B523-5D35E16ACC5B}" destId="{CE1C4455-8B1B-4BD0-811A-56BDB793D1B6}" srcOrd="1" destOrd="0" presId="urn:microsoft.com/office/officeart/2005/8/layout/orgChart1"/>
    <dgm:cxn modelId="{59CFE691-CCB8-46DA-A41C-7E6DE2692281}" type="presParOf" srcId="{27F967DF-3881-4761-B523-5D35E16ACC5B}" destId="{680DFE8D-0A25-4F5E-83D8-135BF74841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40C5F-B68F-48E8-AC88-E03D85BCF3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36BE65-CCF7-4042-AB5D-5960766D11EB}">
      <dgm:prSet phldrT="[Texte]"/>
      <dgm:spPr>
        <a:ln>
          <a:solidFill>
            <a:srgbClr val="92D050"/>
          </a:solidFill>
        </a:ln>
      </dgm:spPr>
      <dgm:t>
        <a:bodyPr/>
        <a:lstStyle/>
        <a:p>
          <a:r>
            <a:rPr lang="fr-FR" dirty="0"/>
            <a:t>PESEE</a:t>
          </a:r>
        </a:p>
      </dgm:t>
    </dgm:pt>
    <dgm:pt modelId="{F0CF0528-AD14-4A39-B5BA-AE09BE8E7DB8}" type="parTrans" cxnId="{57EC6DBF-9348-4B76-9FE1-40E99958D52A}">
      <dgm:prSet/>
      <dgm:spPr/>
      <dgm:t>
        <a:bodyPr/>
        <a:lstStyle/>
        <a:p>
          <a:endParaRPr lang="fr-FR"/>
        </a:p>
      </dgm:t>
    </dgm:pt>
    <dgm:pt modelId="{EB4949FE-1C28-40C6-8A93-A1161956A66D}" type="sibTrans" cxnId="{57EC6DBF-9348-4B76-9FE1-40E99958D52A}">
      <dgm:prSet/>
      <dgm:spPr/>
      <dgm:t>
        <a:bodyPr/>
        <a:lstStyle/>
        <a:p>
          <a:endParaRPr lang="fr-FR"/>
        </a:p>
      </dgm:t>
    </dgm:pt>
    <dgm:pt modelId="{C579EFDA-ECFF-43F3-B9D3-0E422828EC93}">
      <dgm:prSet phldrT="[Texte]"/>
      <dgm:spPr>
        <a:ln>
          <a:solidFill>
            <a:srgbClr val="7030A0"/>
          </a:solidFill>
        </a:ln>
      </dgm:spPr>
      <dgm:t>
        <a:bodyPr/>
        <a:lstStyle/>
        <a:p>
          <a:r>
            <a:rPr lang="fr-FR" dirty="0"/>
            <a:t>FABRICATION</a:t>
          </a:r>
        </a:p>
      </dgm:t>
    </dgm:pt>
    <dgm:pt modelId="{03E36932-B862-4B7D-9D2C-EDD4F492A9C4}" type="parTrans" cxnId="{5E109E66-7ECC-4874-B29B-B9ACAD7834AC}">
      <dgm:prSet/>
      <dgm:spPr/>
      <dgm:t>
        <a:bodyPr/>
        <a:lstStyle/>
        <a:p>
          <a:endParaRPr lang="fr-FR"/>
        </a:p>
      </dgm:t>
    </dgm:pt>
    <dgm:pt modelId="{FCB7B025-6330-40D9-8034-8F23D0149044}" type="sibTrans" cxnId="{5E109E66-7ECC-4874-B29B-B9ACAD7834AC}">
      <dgm:prSet/>
      <dgm:spPr/>
      <dgm:t>
        <a:bodyPr/>
        <a:lstStyle/>
        <a:p>
          <a:endParaRPr lang="fr-FR"/>
        </a:p>
      </dgm:t>
    </dgm:pt>
    <dgm:pt modelId="{17C6B897-B820-4F1C-B0E2-F5542FBCC2F2}">
      <dgm:prSet phldrT="[Texte]"/>
      <dgm:spPr>
        <a:ln>
          <a:solidFill>
            <a:srgbClr val="C00000"/>
          </a:solidFill>
        </a:ln>
      </dgm:spPr>
      <dgm:t>
        <a:bodyPr/>
        <a:lstStyle/>
        <a:p>
          <a:r>
            <a:rPr lang="fr-FR" dirty="0"/>
            <a:t>QC *</a:t>
          </a:r>
        </a:p>
      </dgm:t>
    </dgm:pt>
    <dgm:pt modelId="{54C86ECD-5D48-4603-A085-77A88B86ABDC}" type="parTrans" cxnId="{41613672-A296-48E3-9BFF-317C1B1B289E}">
      <dgm:prSet/>
      <dgm:spPr/>
      <dgm:t>
        <a:bodyPr/>
        <a:lstStyle/>
        <a:p>
          <a:endParaRPr lang="fr-FR"/>
        </a:p>
      </dgm:t>
    </dgm:pt>
    <dgm:pt modelId="{DC74B5D7-326D-4A83-B89C-4F964CF02E30}" type="sibTrans" cxnId="{41613672-A296-48E3-9BFF-317C1B1B289E}">
      <dgm:prSet/>
      <dgm:spPr/>
      <dgm:t>
        <a:bodyPr/>
        <a:lstStyle/>
        <a:p>
          <a:endParaRPr lang="fr-FR"/>
        </a:p>
      </dgm:t>
    </dgm:pt>
    <dgm:pt modelId="{B6023E61-694B-4351-827B-615AA7720ACD}">
      <dgm:prSet/>
      <dgm:spPr>
        <a:ln>
          <a:solidFill>
            <a:srgbClr val="92D050"/>
          </a:solidFill>
        </a:ln>
      </dgm:spPr>
      <dgm:t>
        <a:bodyPr/>
        <a:lstStyle/>
        <a:p>
          <a:r>
            <a:rPr lang="fr-FR" dirty="0"/>
            <a:t>REPARTITION</a:t>
          </a:r>
        </a:p>
      </dgm:t>
    </dgm:pt>
    <dgm:pt modelId="{70D6CCEB-ECF5-41F4-A713-A0E2E6B2711A}" type="parTrans" cxnId="{B79CF09C-C7F8-4AA7-ACBB-F0A35BB2D222}">
      <dgm:prSet/>
      <dgm:spPr/>
      <dgm:t>
        <a:bodyPr/>
        <a:lstStyle/>
        <a:p>
          <a:endParaRPr lang="fr-FR"/>
        </a:p>
      </dgm:t>
    </dgm:pt>
    <dgm:pt modelId="{20E481F8-4D8C-462E-8CDD-0B1B1544FBD3}" type="sibTrans" cxnId="{B79CF09C-C7F8-4AA7-ACBB-F0A35BB2D222}">
      <dgm:prSet/>
      <dgm:spPr/>
      <dgm:t>
        <a:bodyPr/>
        <a:lstStyle/>
        <a:p>
          <a:endParaRPr lang="fr-FR"/>
        </a:p>
      </dgm:t>
    </dgm:pt>
    <dgm:pt modelId="{FB3D787B-FBF3-4CF3-9FBB-566C1D07A52E}">
      <dgm:prSet/>
      <dgm:spPr>
        <a:ln>
          <a:solidFill>
            <a:srgbClr val="92D050"/>
          </a:solidFill>
        </a:ln>
      </dgm:spPr>
      <dgm:t>
        <a:bodyPr/>
        <a:lstStyle/>
        <a:p>
          <a:r>
            <a:rPr lang="fr-FR" dirty="0"/>
            <a:t>PACKAGING</a:t>
          </a:r>
        </a:p>
      </dgm:t>
    </dgm:pt>
    <dgm:pt modelId="{0740BCC5-3226-42BA-A3A4-79A28D0C9D5F}" type="parTrans" cxnId="{92BE16AF-53BF-4CE0-B002-5962BE40E593}">
      <dgm:prSet/>
      <dgm:spPr/>
      <dgm:t>
        <a:bodyPr/>
        <a:lstStyle/>
        <a:p>
          <a:endParaRPr lang="fr-FR"/>
        </a:p>
      </dgm:t>
    </dgm:pt>
    <dgm:pt modelId="{1FE8404A-F2BA-4E20-B3B1-9239AE056A1A}" type="sibTrans" cxnId="{92BE16AF-53BF-4CE0-B002-5962BE40E593}">
      <dgm:prSet/>
      <dgm:spPr/>
      <dgm:t>
        <a:bodyPr/>
        <a:lstStyle/>
        <a:p>
          <a:endParaRPr lang="fr-FR"/>
        </a:p>
      </dgm:t>
    </dgm:pt>
    <dgm:pt modelId="{7DEE70AE-A6C1-404E-B947-F6669978A382}" type="pres">
      <dgm:prSet presAssocID="{01F40C5F-B68F-48E8-AC88-E03D85BCF3F7}" presName="Name0" presStyleCnt="0">
        <dgm:presLayoutVars>
          <dgm:dir/>
          <dgm:resizeHandles val="exact"/>
        </dgm:presLayoutVars>
      </dgm:prSet>
      <dgm:spPr/>
    </dgm:pt>
    <dgm:pt modelId="{72FC6C80-BB57-4AB5-A73A-463D7DCCE597}" type="pres">
      <dgm:prSet presAssocID="{6F36BE65-CCF7-4042-AB5D-5960766D11EB}" presName="node" presStyleLbl="node1" presStyleIdx="0" presStyleCnt="5" custLinFactNeighborX="5161" custLinFactNeighborY="61075">
        <dgm:presLayoutVars>
          <dgm:bulletEnabled val="1"/>
        </dgm:presLayoutVars>
      </dgm:prSet>
      <dgm:spPr/>
    </dgm:pt>
    <dgm:pt modelId="{62752D85-F349-43B0-AE3D-DF4A9961DCC6}" type="pres">
      <dgm:prSet presAssocID="{EB4949FE-1C28-40C6-8A93-A1161956A66D}" presName="sibTrans" presStyleLbl="sibTrans2D1" presStyleIdx="0" presStyleCnt="4"/>
      <dgm:spPr/>
    </dgm:pt>
    <dgm:pt modelId="{D9A0142A-D10E-4CD6-9A85-8D34D9B41DB1}" type="pres">
      <dgm:prSet presAssocID="{EB4949FE-1C28-40C6-8A93-A1161956A66D}" presName="connectorText" presStyleLbl="sibTrans2D1" presStyleIdx="0" presStyleCnt="4"/>
      <dgm:spPr/>
    </dgm:pt>
    <dgm:pt modelId="{6CC5AFE8-2AC4-4F9A-8881-CE8516DE4075}" type="pres">
      <dgm:prSet presAssocID="{C579EFDA-ECFF-43F3-B9D3-0E422828EC93}" presName="node" presStyleLbl="node1" presStyleIdx="1" presStyleCnt="5" custLinFactNeighborX="-3871" custLinFactNeighborY="-50000">
        <dgm:presLayoutVars>
          <dgm:bulletEnabled val="1"/>
        </dgm:presLayoutVars>
      </dgm:prSet>
      <dgm:spPr/>
    </dgm:pt>
    <dgm:pt modelId="{488A52D3-0C67-42AB-B5D2-1F6A2E60EF71}" type="pres">
      <dgm:prSet presAssocID="{FCB7B025-6330-40D9-8034-8F23D0149044}" presName="sibTrans" presStyleLbl="sibTrans2D1" presStyleIdx="1" presStyleCnt="4"/>
      <dgm:spPr/>
    </dgm:pt>
    <dgm:pt modelId="{C8121AB7-95D8-4C8F-8488-30AEE4458F56}" type="pres">
      <dgm:prSet presAssocID="{FCB7B025-6330-40D9-8034-8F23D0149044}" presName="connectorText" presStyleLbl="sibTrans2D1" presStyleIdx="1" presStyleCnt="4"/>
      <dgm:spPr/>
    </dgm:pt>
    <dgm:pt modelId="{EAFF91AE-51DB-40F5-B9CC-7CF046433DCB}" type="pres">
      <dgm:prSet presAssocID="{17C6B897-B820-4F1C-B0E2-F5542FBCC2F2}" presName="node" presStyleLbl="node1" presStyleIdx="2" presStyleCnt="5" custLinFactNeighborX="-1082" custLinFactNeighborY="65914">
        <dgm:presLayoutVars>
          <dgm:bulletEnabled val="1"/>
        </dgm:presLayoutVars>
      </dgm:prSet>
      <dgm:spPr/>
    </dgm:pt>
    <dgm:pt modelId="{A1B203D2-9408-4F57-AE1C-631126CB5D66}" type="pres">
      <dgm:prSet presAssocID="{DC74B5D7-326D-4A83-B89C-4F964CF02E30}" presName="sibTrans" presStyleLbl="sibTrans2D1" presStyleIdx="2" presStyleCnt="4"/>
      <dgm:spPr/>
    </dgm:pt>
    <dgm:pt modelId="{E2125587-53AF-4E7F-8E04-4B4289A77D83}" type="pres">
      <dgm:prSet presAssocID="{DC74B5D7-326D-4A83-B89C-4F964CF02E30}" presName="connectorText" presStyleLbl="sibTrans2D1" presStyleIdx="2" presStyleCnt="4"/>
      <dgm:spPr/>
    </dgm:pt>
    <dgm:pt modelId="{6E84A8C1-D1C4-43EC-A96E-75398C589E1A}" type="pres">
      <dgm:prSet presAssocID="{B6023E61-694B-4351-827B-615AA7720ACD}" presName="node" presStyleLbl="node1" presStyleIdx="3" presStyleCnt="5" custLinFactNeighborX="-11613" custLinFactNeighborY="-50000">
        <dgm:presLayoutVars>
          <dgm:bulletEnabled val="1"/>
        </dgm:presLayoutVars>
      </dgm:prSet>
      <dgm:spPr/>
    </dgm:pt>
    <dgm:pt modelId="{060FC089-98B8-4F18-A40A-06B3B699044E}" type="pres">
      <dgm:prSet presAssocID="{20E481F8-4D8C-462E-8CDD-0B1B1544FBD3}" presName="sibTrans" presStyleLbl="sibTrans2D1" presStyleIdx="3" presStyleCnt="4"/>
      <dgm:spPr/>
    </dgm:pt>
    <dgm:pt modelId="{6BBAC006-3FF1-468A-A30B-282463F17647}" type="pres">
      <dgm:prSet presAssocID="{20E481F8-4D8C-462E-8CDD-0B1B1544FBD3}" presName="connectorText" presStyleLbl="sibTrans2D1" presStyleIdx="3" presStyleCnt="4"/>
      <dgm:spPr/>
    </dgm:pt>
    <dgm:pt modelId="{BA61AEF1-543F-4A2F-B187-56969EE1134E}" type="pres">
      <dgm:prSet presAssocID="{FB3D787B-FBF3-4CF3-9FBB-566C1D07A52E}" presName="node" presStyleLbl="node1" presStyleIdx="4" presStyleCnt="5" custLinFactNeighborX="-23710" custLinFactNeighborY="69785">
        <dgm:presLayoutVars>
          <dgm:bulletEnabled val="1"/>
        </dgm:presLayoutVars>
      </dgm:prSet>
      <dgm:spPr/>
    </dgm:pt>
  </dgm:ptLst>
  <dgm:cxnLst>
    <dgm:cxn modelId="{0E420801-2E94-4FA1-986C-C9F608BBCA1F}" type="presOf" srcId="{EB4949FE-1C28-40C6-8A93-A1161956A66D}" destId="{62752D85-F349-43B0-AE3D-DF4A9961DCC6}" srcOrd="0" destOrd="0" presId="urn:microsoft.com/office/officeart/2005/8/layout/process1"/>
    <dgm:cxn modelId="{E8EDB312-7E0C-46E1-AF42-8A3986F65ECC}" type="presOf" srcId="{B6023E61-694B-4351-827B-615AA7720ACD}" destId="{6E84A8C1-D1C4-43EC-A96E-75398C589E1A}" srcOrd="0" destOrd="0" presId="urn:microsoft.com/office/officeart/2005/8/layout/process1"/>
    <dgm:cxn modelId="{1FB53124-F83C-4373-A280-ADF3137F9FB5}" type="presOf" srcId="{20E481F8-4D8C-462E-8CDD-0B1B1544FBD3}" destId="{6BBAC006-3FF1-468A-A30B-282463F17647}" srcOrd="1" destOrd="0" presId="urn:microsoft.com/office/officeart/2005/8/layout/process1"/>
    <dgm:cxn modelId="{53274C5C-C40C-47D4-BA5F-ADD73FABBFE9}" type="presOf" srcId="{FB3D787B-FBF3-4CF3-9FBB-566C1D07A52E}" destId="{BA61AEF1-543F-4A2F-B187-56969EE1134E}" srcOrd="0" destOrd="0" presId="urn:microsoft.com/office/officeart/2005/8/layout/process1"/>
    <dgm:cxn modelId="{5E109E66-7ECC-4874-B29B-B9ACAD7834AC}" srcId="{01F40C5F-B68F-48E8-AC88-E03D85BCF3F7}" destId="{C579EFDA-ECFF-43F3-B9D3-0E422828EC93}" srcOrd="1" destOrd="0" parTransId="{03E36932-B862-4B7D-9D2C-EDD4F492A9C4}" sibTransId="{FCB7B025-6330-40D9-8034-8F23D0149044}"/>
    <dgm:cxn modelId="{1DB6A147-2FFF-480C-8139-242942BB43BB}" type="presOf" srcId="{DC74B5D7-326D-4A83-B89C-4F964CF02E30}" destId="{E2125587-53AF-4E7F-8E04-4B4289A77D83}" srcOrd="1" destOrd="0" presId="urn:microsoft.com/office/officeart/2005/8/layout/process1"/>
    <dgm:cxn modelId="{5026BC69-1BD4-4CE8-80C2-C621D81CA761}" type="presOf" srcId="{FCB7B025-6330-40D9-8034-8F23D0149044}" destId="{C8121AB7-95D8-4C8F-8488-30AEE4458F56}" srcOrd="1" destOrd="0" presId="urn:microsoft.com/office/officeart/2005/8/layout/process1"/>
    <dgm:cxn modelId="{41613672-A296-48E3-9BFF-317C1B1B289E}" srcId="{01F40C5F-B68F-48E8-AC88-E03D85BCF3F7}" destId="{17C6B897-B820-4F1C-B0E2-F5542FBCC2F2}" srcOrd="2" destOrd="0" parTransId="{54C86ECD-5D48-4603-A085-77A88B86ABDC}" sibTransId="{DC74B5D7-326D-4A83-B89C-4F964CF02E30}"/>
    <dgm:cxn modelId="{D788F659-38AE-43F3-84B6-C4D98AFB8030}" type="presOf" srcId="{EB4949FE-1C28-40C6-8A93-A1161956A66D}" destId="{D9A0142A-D10E-4CD6-9A85-8D34D9B41DB1}" srcOrd="1" destOrd="0" presId="urn:microsoft.com/office/officeart/2005/8/layout/process1"/>
    <dgm:cxn modelId="{2136C492-CA6E-486A-8AE3-9B077BFC45A1}" type="presOf" srcId="{01F40C5F-B68F-48E8-AC88-E03D85BCF3F7}" destId="{7DEE70AE-A6C1-404E-B947-F6669978A382}" srcOrd="0" destOrd="0" presId="urn:microsoft.com/office/officeart/2005/8/layout/process1"/>
    <dgm:cxn modelId="{C8473A97-E6D4-4FDD-92E4-5DFF28623ED8}" type="presOf" srcId="{DC74B5D7-326D-4A83-B89C-4F964CF02E30}" destId="{A1B203D2-9408-4F57-AE1C-631126CB5D66}" srcOrd="0" destOrd="0" presId="urn:microsoft.com/office/officeart/2005/8/layout/process1"/>
    <dgm:cxn modelId="{B79CF09C-C7F8-4AA7-ACBB-F0A35BB2D222}" srcId="{01F40C5F-B68F-48E8-AC88-E03D85BCF3F7}" destId="{B6023E61-694B-4351-827B-615AA7720ACD}" srcOrd="3" destOrd="0" parTransId="{70D6CCEB-ECF5-41F4-A713-A0E2E6B2711A}" sibTransId="{20E481F8-4D8C-462E-8CDD-0B1B1544FBD3}"/>
    <dgm:cxn modelId="{C2FCFDA1-298B-473E-B6C7-56682AD9F3B7}" type="presOf" srcId="{FCB7B025-6330-40D9-8034-8F23D0149044}" destId="{488A52D3-0C67-42AB-B5D2-1F6A2E60EF71}" srcOrd="0" destOrd="0" presId="urn:microsoft.com/office/officeart/2005/8/layout/process1"/>
    <dgm:cxn modelId="{879646A7-1C42-4B0B-9216-2961DDCD98F0}" type="presOf" srcId="{6F36BE65-CCF7-4042-AB5D-5960766D11EB}" destId="{72FC6C80-BB57-4AB5-A73A-463D7DCCE597}" srcOrd="0" destOrd="0" presId="urn:microsoft.com/office/officeart/2005/8/layout/process1"/>
    <dgm:cxn modelId="{E8772CAA-D54D-400A-8AE7-78612E487B1F}" type="presOf" srcId="{17C6B897-B820-4F1C-B0E2-F5542FBCC2F2}" destId="{EAFF91AE-51DB-40F5-B9CC-7CF046433DCB}" srcOrd="0" destOrd="0" presId="urn:microsoft.com/office/officeart/2005/8/layout/process1"/>
    <dgm:cxn modelId="{92BE16AF-53BF-4CE0-B002-5962BE40E593}" srcId="{01F40C5F-B68F-48E8-AC88-E03D85BCF3F7}" destId="{FB3D787B-FBF3-4CF3-9FBB-566C1D07A52E}" srcOrd="4" destOrd="0" parTransId="{0740BCC5-3226-42BA-A3A4-79A28D0C9D5F}" sibTransId="{1FE8404A-F2BA-4E20-B3B1-9239AE056A1A}"/>
    <dgm:cxn modelId="{57EC6DBF-9348-4B76-9FE1-40E99958D52A}" srcId="{01F40C5F-B68F-48E8-AC88-E03D85BCF3F7}" destId="{6F36BE65-CCF7-4042-AB5D-5960766D11EB}" srcOrd="0" destOrd="0" parTransId="{F0CF0528-AD14-4A39-B5BA-AE09BE8E7DB8}" sibTransId="{EB4949FE-1C28-40C6-8A93-A1161956A66D}"/>
    <dgm:cxn modelId="{CB194FCB-091A-45A5-BDE6-D08EC4F68B4C}" type="presOf" srcId="{C579EFDA-ECFF-43F3-B9D3-0E422828EC93}" destId="{6CC5AFE8-2AC4-4F9A-8881-CE8516DE4075}" srcOrd="0" destOrd="0" presId="urn:microsoft.com/office/officeart/2005/8/layout/process1"/>
    <dgm:cxn modelId="{D22F2BDA-76ED-43A3-900E-42507841C98F}" type="presOf" srcId="{20E481F8-4D8C-462E-8CDD-0B1B1544FBD3}" destId="{060FC089-98B8-4F18-A40A-06B3B699044E}" srcOrd="0" destOrd="0" presId="urn:microsoft.com/office/officeart/2005/8/layout/process1"/>
    <dgm:cxn modelId="{FBB1D933-3B14-4BF7-AEC2-D03B92527E2C}" type="presParOf" srcId="{7DEE70AE-A6C1-404E-B947-F6669978A382}" destId="{72FC6C80-BB57-4AB5-A73A-463D7DCCE597}" srcOrd="0" destOrd="0" presId="urn:microsoft.com/office/officeart/2005/8/layout/process1"/>
    <dgm:cxn modelId="{7556DF6A-ED1C-45C6-99EE-548B201ECFAC}" type="presParOf" srcId="{7DEE70AE-A6C1-404E-B947-F6669978A382}" destId="{62752D85-F349-43B0-AE3D-DF4A9961DCC6}" srcOrd="1" destOrd="0" presId="urn:microsoft.com/office/officeart/2005/8/layout/process1"/>
    <dgm:cxn modelId="{54DAB0A0-6DFE-4981-8C6B-B2132878EEED}" type="presParOf" srcId="{62752D85-F349-43B0-AE3D-DF4A9961DCC6}" destId="{D9A0142A-D10E-4CD6-9A85-8D34D9B41DB1}" srcOrd="0" destOrd="0" presId="urn:microsoft.com/office/officeart/2005/8/layout/process1"/>
    <dgm:cxn modelId="{FC448329-8ADE-4DB1-ADB7-146042F43F83}" type="presParOf" srcId="{7DEE70AE-A6C1-404E-B947-F6669978A382}" destId="{6CC5AFE8-2AC4-4F9A-8881-CE8516DE4075}" srcOrd="2" destOrd="0" presId="urn:microsoft.com/office/officeart/2005/8/layout/process1"/>
    <dgm:cxn modelId="{9161418F-59E5-4262-A3DF-1AB455C439ED}" type="presParOf" srcId="{7DEE70AE-A6C1-404E-B947-F6669978A382}" destId="{488A52D3-0C67-42AB-B5D2-1F6A2E60EF71}" srcOrd="3" destOrd="0" presId="urn:microsoft.com/office/officeart/2005/8/layout/process1"/>
    <dgm:cxn modelId="{6794DB17-6C52-4614-BEB2-5DCD2B74636C}" type="presParOf" srcId="{488A52D3-0C67-42AB-B5D2-1F6A2E60EF71}" destId="{C8121AB7-95D8-4C8F-8488-30AEE4458F56}" srcOrd="0" destOrd="0" presId="urn:microsoft.com/office/officeart/2005/8/layout/process1"/>
    <dgm:cxn modelId="{4CC308C7-DEC5-41A5-BBBC-379D63165B29}" type="presParOf" srcId="{7DEE70AE-A6C1-404E-B947-F6669978A382}" destId="{EAFF91AE-51DB-40F5-B9CC-7CF046433DCB}" srcOrd="4" destOrd="0" presId="urn:microsoft.com/office/officeart/2005/8/layout/process1"/>
    <dgm:cxn modelId="{2E6399FC-4FA0-4607-A813-63958E1AF0AB}" type="presParOf" srcId="{7DEE70AE-A6C1-404E-B947-F6669978A382}" destId="{A1B203D2-9408-4F57-AE1C-631126CB5D66}" srcOrd="5" destOrd="0" presId="urn:microsoft.com/office/officeart/2005/8/layout/process1"/>
    <dgm:cxn modelId="{3E858E1E-ED63-4B95-8EDD-D253F6D0B1C5}" type="presParOf" srcId="{A1B203D2-9408-4F57-AE1C-631126CB5D66}" destId="{E2125587-53AF-4E7F-8E04-4B4289A77D83}" srcOrd="0" destOrd="0" presId="urn:microsoft.com/office/officeart/2005/8/layout/process1"/>
    <dgm:cxn modelId="{14C99FA1-5821-405F-8E26-EF966475D125}" type="presParOf" srcId="{7DEE70AE-A6C1-404E-B947-F6669978A382}" destId="{6E84A8C1-D1C4-43EC-A96E-75398C589E1A}" srcOrd="6" destOrd="0" presId="urn:microsoft.com/office/officeart/2005/8/layout/process1"/>
    <dgm:cxn modelId="{586F571A-455C-495E-BEA2-4104AF1D6D7E}" type="presParOf" srcId="{7DEE70AE-A6C1-404E-B947-F6669978A382}" destId="{060FC089-98B8-4F18-A40A-06B3B699044E}" srcOrd="7" destOrd="0" presId="urn:microsoft.com/office/officeart/2005/8/layout/process1"/>
    <dgm:cxn modelId="{05D08AC4-19C1-4086-A99D-9DCE7375E127}" type="presParOf" srcId="{060FC089-98B8-4F18-A40A-06B3B699044E}" destId="{6BBAC006-3FF1-468A-A30B-282463F17647}" srcOrd="0" destOrd="0" presId="urn:microsoft.com/office/officeart/2005/8/layout/process1"/>
    <dgm:cxn modelId="{FFDACC1C-7FAA-47B8-AF43-874E15CDB1A8}" type="presParOf" srcId="{7DEE70AE-A6C1-404E-B947-F6669978A382}" destId="{BA61AEF1-543F-4A2F-B187-56969EE113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213E3-D181-491B-BDAA-D787B8152C19}">
      <dsp:nvSpPr>
        <dsp:cNvPr id="0" name=""/>
        <dsp:cNvSpPr/>
      </dsp:nvSpPr>
      <dsp:spPr>
        <a:xfrm>
          <a:off x="3060933" y="755119"/>
          <a:ext cx="944933" cy="433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837"/>
              </a:lnTo>
              <a:lnTo>
                <a:pt x="944933" y="4338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243D9-9FFD-4477-B5CC-3C6AF231AC7D}">
      <dsp:nvSpPr>
        <dsp:cNvPr id="0" name=""/>
        <dsp:cNvSpPr/>
      </dsp:nvSpPr>
      <dsp:spPr>
        <a:xfrm>
          <a:off x="1216692" y="755119"/>
          <a:ext cx="1844241" cy="1385000"/>
        </a:xfrm>
        <a:custGeom>
          <a:avLst/>
          <a:gdLst/>
          <a:ahLst/>
          <a:cxnLst/>
          <a:rect l="0" t="0" r="0" b="0"/>
          <a:pathLst>
            <a:path>
              <a:moveTo>
                <a:pt x="1844241" y="0"/>
              </a:moveTo>
              <a:lnTo>
                <a:pt x="1844241" y="1226838"/>
              </a:lnTo>
              <a:lnTo>
                <a:pt x="0" y="1226838"/>
              </a:lnTo>
              <a:lnTo>
                <a:pt x="0" y="1385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F732A-5296-4B7A-AF83-F55A05134B55}">
      <dsp:nvSpPr>
        <dsp:cNvPr id="0" name=""/>
        <dsp:cNvSpPr/>
      </dsp:nvSpPr>
      <dsp:spPr>
        <a:xfrm>
          <a:off x="2993598" y="755119"/>
          <a:ext cx="91440" cy="1385000"/>
        </a:xfrm>
        <a:custGeom>
          <a:avLst/>
          <a:gdLst/>
          <a:ahLst/>
          <a:cxnLst/>
          <a:rect l="0" t="0" r="0" b="0"/>
          <a:pathLst>
            <a:path>
              <a:moveTo>
                <a:pt x="67335" y="0"/>
              </a:moveTo>
              <a:lnTo>
                <a:pt x="67335" y="1226838"/>
              </a:lnTo>
              <a:lnTo>
                <a:pt x="45720" y="1226838"/>
              </a:lnTo>
              <a:lnTo>
                <a:pt x="45720" y="1385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389C-ED8B-4778-8405-8CDA42F3C29A}">
      <dsp:nvSpPr>
        <dsp:cNvPr id="0" name=""/>
        <dsp:cNvSpPr/>
      </dsp:nvSpPr>
      <dsp:spPr>
        <a:xfrm>
          <a:off x="3060933" y="755119"/>
          <a:ext cx="1801011" cy="138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838"/>
              </a:lnTo>
              <a:lnTo>
                <a:pt x="1801011" y="1226838"/>
              </a:lnTo>
              <a:lnTo>
                <a:pt x="1801011" y="1385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D1F6-705F-49A1-9EF0-501685A2211F}">
      <dsp:nvSpPr>
        <dsp:cNvPr id="0" name=""/>
        <dsp:cNvSpPr/>
      </dsp:nvSpPr>
      <dsp:spPr>
        <a:xfrm>
          <a:off x="2307782" y="1968"/>
          <a:ext cx="1506302" cy="75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PDG</a:t>
          </a:r>
        </a:p>
      </dsp:txBody>
      <dsp:txXfrm>
        <a:off x="2307782" y="1968"/>
        <a:ext cx="1506302" cy="753151"/>
      </dsp:txXfrm>
    </dsp:sp>
    <dsp:sp modelId="{4358504C-3F4E-483A-9A65-B514C3A50637}">
      <dsp:nvSpPr>
        <dsp:cNvPr id="0" name=""/>
        <dsp:cNvSpPr/>
      </dsp:nvSpPr>
      <dsp:spPr>
        <a:xfrm>
          <a:off x="4108793" y="2140119"/>
          <a:ext cx="1506302" cy="75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RECHERCHE</a:t>
          </a:r>
        </a:p>
      </dsp:txBody>
      <dsp:txXfrm>
        <a:off x="4108793" y="2140119"/>
        <a:ext cx="1506302" cy="753151"/>
      </dsp:txXfrm>
    </dsp:sp>
    <dsp:sp modelId="{8DFB42B4-59C1-4110-BA72-A7068CF6612E}">
      <dsp:nvSpPr>
        <dsp:cNvPr id="0" name=""/>
        <dsp:cNvSpPr/>
      </dsp:nvSpPr>
      <dsp:spPr>
        <a:xfrm>
          <a:off x="2286167" y="2140119"/>
          <a:ext cx="1506302" cy="75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COMMERCIAL</a:t>
          </a:r>
        </a:p>
      </dsp:txBody>
      <dsp:txXfrm>
        <a:off x="2286167" y="2140119"/>
        <a:ext cx="1506302" cy="753151"/>
      </dsp:txXfrm>
    </dsp:sp>
    <dsp:sp modelId="{CB224636-0599-403E-B527-8D0FCA7ACE05}">
      <dsp:nvSpPr>
        <dsp:cNvPr id="0" name=""/>
        <dsp:cNvSpPr/>
      </dsp:nvSpPr>
      <dsp:spPr>
        <a:xfrm>
          <a:off x="463540" y="2140119"/>
          <a:ext cx="1506302" cy="75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MARKETING</a:t>
          </a:r>
        </a:p>
      </dsp:txBody>
      <dsp:txXfrm>
        <a:off x="463540" y="2140119"/>
        <a:ext cx="1506302" cy="753151"/>
      </dsp:txXfrm>
    </dsp:sp>
    <dsp:sp modelId="{A09AA91A-8DBE-4756-BC0A-3D867B3592A9}">
      <dsp:nvSpPr>
        <dsp:cNvPr id="0" name=""/>
        <dsp:cNvSpPr/>
      </dsp:nvSpPr>
      <dsp:spPr>
        <a:xfrm>
          <a:off x="4005867" y="812381"/>
          <a:ext cx="1506302" cy="753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PRODUCTION MANAGER</a:t>
          </a:r>
        </a:p>
      </dsp:txBody>
      <dsp:txXfrm>
        <a:off x="4005867" y="812381"/>
        <a:ext cx="1506302" cy="753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6C80-BB57-4AB5-A73A-463D7DCCE597}">
      <dsp:nvSpPr>
        <dsp:cNvPr id="0" name=""/>
        <dsp:cNvSpPr/>
      </dsp:nvSpPr>
      <dsp:spPr>
        <a:xfrm>
          <a:off x="29367" y="279108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PESEE</a:t>
          </a:r>
        </a:p>
      </dsp:txBody>
      <dsp:txXfrm>
        <a:off x="50988" y="2812708"/>
        <a:ext cx="1187070" cy="694945"/>
      </dsp:txXfrm>
    </dsp:sp>
    <dsp:sp modelId="{62752D85-F349-43B0-AE3D-DF4A9961DCC6}">
      <dsp:nvSpPr>
        <dsp:cNvPr id="0" name=""/>
        <dsp:cNvSpPr/>
      </dsp:nvSpPr>
      <dsp:spPr>
        <a:xfrm rot="20037465">
          <a:off x="1358192" y="2594370"/>
          <a:ext cx="264080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362214" y="2672784"/>
        <a:ext cx="184856" cy="183071"/>
      </dsp:txXfrm>
    </dsp:sp>
    <dsp:sp modelId="{6CC5AFE8-2AC4-4F9A-8881-CE8516DE4075}">
      <dsp:nvSpPr>
        <dsp:cNvPr id="0" name=""/>
        <dsp:cNvSpPr/>
      </dsp:nvSpPr>
      <dsp:spPr>
        <a:xfrm>
          <a:off x="1707356" y="1971146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FABRICATION</a:t>
          </a:r>
        </a:p>
      </dsp:txBody>
      <dsp:txXfrm>
        <a:off x="1728977" y="1992767"/>
        <a:ext cx="1187070" cy="694945"/>
      </dsp:txXfrm>
    </dsp:sp>
    <dsp:sp modelId="{488A52D3-0C67-42AB-B5D2-1F6A2E60EF71}">
      <dsp:nvSpPr>
        <dsp:cNvPr id="0" name=""/>
        <dsp:cNvSpPr/>
      </dsp:nvSpPr>
      <dsp:spPr>
        <a:xfrm rot="1574175">
          <a:off x="3048735" y="2619251"/>
          <a:ext cx="298892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053354" y="2660454"/>
        <a:ext cx="209224" cy="183071"/>
      </dsp:txXfrm>
    </dsp:sp>
    <dsp:sp modelId="{EAFF91AE-51DB-40F5-B9CC-7CF046433DCB}">
      <dsp:nvSpPr>
        <dsp:cNvPr id="0" name=""/>
        <dsp:cNvSpPr/>
      </dsp:nvSpPr>
      <dsp:spPr>
        <a:xfrm>
          <a:off x="3443518" y="2826808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QC *</a:t>
          </a:r>
        </a:p>
      </dsp:txBody>
      <dsp:txXfrm>
        <a:off x="3465139" y="2848429"/>
        <a:ext cx="1187070" cy="694945"/>
      </dsp:txXfrm>
    </dsp:sp>
    <dsp:sp modelId="{A1B203D2-9408-4F57-AE1C-631126CB5D66}">
      <dsp:nvSpPr>
        <dsp:cNvPr id="0" name=""/>
        <dsp:cNvSpPr/>
      </dsp:nvSpPr>
      <dsp:spPr>
        <a:xfrm rot="19972749">
          <a:off x="4769492" y="2612129"/>
          <a:ext cx="26218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4773816" y="2691080"/>
        <a:ext cx="183530" cy="183071"/>
      </dsp:txXfrm>
    </dsp:sp>
    <dsp:sp modelId="{6E84A8C1-D1C4-43EC-A96E-75398C589E1A}">
      <dsp:nvSpPr>
        <dsp:cNvPr id="0" name=""/>
        <dsp:cNvSpPr/>
      </dsp:nvSpPr>
      <dsp:spPr>
        <a:xfrm>
          <a:off x="5114130" y="1971146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REPARTITION</a:t>
          </a:r>
        </a:p>
      </dsp:txBody>
      <dsp:txXfrm>
        <a:off x="5135751" y="1992767"/>
        <a:ext cx="1187070" cy="694945"/>
      </dsp:txXfrm>
    </dsp:sp>
    <dsp:sp modelId="{060FC089-98B8-4F18-A40A-06B3B699044E}">
      <dsp:nvSpPr>
        <dsp:cNvPr id="0" name=""/>
        <dsp:cNvSpPr/>
      </dsp:nvSpPr>
      <dsp:spPr>
        <a:xfrm rot="1680090">
          <a:off x="6437392" y="2633250"/>
          <a:ext cx="259672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6441952" y="2675986"/>
        <a:ext cx="181770" cy="183071"/>
      </dsp:txXfrm>
    </dsp:sp>
    <dsp:sp modelId="{BA61AEF1-543F-4A2F-B187-56969EE1134E}">
      <dsp:nvSpPr>
        <dsp:cNvPr id="0" name=""/>
        <dsp:cNvSpPr/>
      </dsp:nvSpPr>
      <dsp:spPr>
        <a:xfrm>
          <a:off x="6777035" y="2855383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PACKAGING</a:t>
          </a:r>
        </a:p>
      </dsp:txBody>
      <dsp:txXfrm>
        <a:off x="6798656" y="2877004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62EC9-100E-4223-A900-6CEE3D787AE2}" type="datetimeFigureOut">
              <a:rPr lang="fr-FR" smtClean="0"/>
              <a:t>26/10/2020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D6F5-1923-4E63-A163-3B9E4950F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B4FC-08D4-4494-9687-428E412D8E0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9AC6-0114-40AD-A3FF-0FF2F8FEC57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8D25-3906-4F25-B345-4CFA7BD063A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703F-9E15-49A4-A418-EAFE23708B1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536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0F09-62BE-4589-BA68-C21C78FE401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6CB1-84FA-4689-8890-F21873F05D7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1787-CDDF-4ED5-8B01-9BDA54D806D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C12D-F148-422D-A856-91F552EC764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E0E3-89BE-4EBB-9CAF-DF085BF0A90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7-8214-404B-8335-53CFE04C28D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E732CDB-677C-4A5A-A6D6-E5C0130767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113" y="6100860"/>
            <a:ext cx="2295730" cy="6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253A-E693-4722-851B-138AF4E0D76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909D-4F6C-4A74-9292-E7FDC3C8622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2AFC-8637-4DB1-9EC2-4A9EA165DFB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D2DB-DD95-4FDD-8C15-A2C45D8DD3C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5DEB-6EBD-49D5-B6E1-D83DAA58F50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D65-3DDF-4E43-AECC-D30160D52A1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FF3D-B4E8-40F3-8A8E-5A4D0ECEA0D7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21BD3F-8E88-43F4-A277-850FE7E21E3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herbe, vert, nombreux&#10;&#10;Description générée automatiquement">
            <a:extLst>
              <a:ext uri="{FF2B5EF4-FFF2-40B4-BE49-F238E27FC236}">
                <a16:creationId xmlns:a16="http://schemas.microsoft.com/office/drawing/2014/main" id="{6622DCE6-4380-4C1A-996F-21C4AF5D7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7133" r="398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Stage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COMTE Léo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27/10/20</a:t>
            </a:r>
          </a:p>
        </p:txBody>
      </p:sp>
      <p:pic>
        <p:nvPicPr>
          <p:cNvPr id="73" name="Image 7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AB0ED19-0C9D-4EB9-97FF-7D4210F9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46" b="89831" l="7013" r="93833">
                        <a14:foregroundMark x1="7255" y1="44915" x2="7255" y2="44915"/>
                        <a14:foregroundMark x1="16929" y1="34322" x2="16929" y2="34322"/>
                        <a14:foregroundMark x1="16566" y1="78814" x2="16566" y2="78814"/>
                        <a14:foregroundMark x1="13180" y1="74576" x2="13180" y2="74576"/>
                        <a14:foregroundMark x1="27932" y1="44492" x2="27932" y2="44492"/>
                        <a14:foregroundMark x1="60459" y1="44915" x2="60459" y2="44915"/>
                        <a14:foregroundMark x1="70254" y1="47034" x2="70254" y2="47034"/>
                        <a14:foregroundMark x1="77146" y1="47034" x2="77146" y2="47034"/>
                        <a14:foregroundMark x1="84160" y1="48729" x2="84160" y2="48729"/>
                        <a14:foregroundMark x1="79444" y1="54237" x2="79444" y2="54237"/>
                        <a14:foregroundMark x1="91898" y1="50000" x2="91898" y2="50000"/>
                        <a14:foregroundMark x1="91294" y1="38983" x2="91294" y2="38983"/>
                        <a14:foregroundMark x1="87666" y1="38559" x2="87666" y2="38559"/>
                        <a14:foregroundMark x1="87424" y1="44492" x2="87424" y2="44492"/>
                        <a14:foregroundMark x1="93833" y1="36864" x2="93833" y2="36864"/>
                        <a14:foregroundMark x1="12938" y1="74153" x2="12938" y2="74153"/>
                        <a14:foregroundMark x1="13059" y1="74153" x2="13059" y2="74153"/>
                        <a14:foregroundMark x1="13059" y1="75000" x2="13059" y2="75000"/>
                        <a14:foregroundMark x1="13059" y1="74153" x2="13059" y2="74153"/>
                        <a14:backgroundMark x1="8343" y1="16102" x2="8343" y2="16102"/>
                        <a14:backgroundMark x1="11608" y1="12712" x2="11608" y2="12712"/>
                        <a14:backgroundMark x1="32648" y1="41525" x2="32648" y2="41525"/>
                        <a14:backgroundMark x1="30351" y1="36441" x2="30351" y2="36441"/>
                        <a14:backgroundMark x1="27570" y1="32627" x2="27570" y2="32627"/>
                        <a14:backgroundMark x1="27811" y1="22881" x2="27811" y2="22881"/>
                        <a14:backgroundMark x1="23216" y1="39407" x2="23216" y2="39407"/>
                        <a14:backgroundMark x1="13422" y1="74576" x2="13422" y2="74576"/>
                        <a14:backgroundMark x1="13180" y1="75424" x2="13180" y2="75424"/>
                        <a14:backgroundMark x1="12092" y1="73305" x2="12092" y2="73305"/>
                        <a14:backgroundMark x1="13180" y1="72881" x2="13180" y2="72881"/>
                        <a14:backgroundMark x1="16929" y1="83898" x2="16929" y2="83898"/>
                        <a14:backgroundMark x1="16566" y1="78814" x2="16566" y2="78814"/>
                        <a14:backgroundMark x1="13059" y1="73305" x2="13059" y2="73305"/>
                        <a14:backgroundMark x1="12696" y1="74576" x2="12696" y2="74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8247" y="1481367"/>
            <a:ext cx="6358619" cy="1869647"/>
          </a:xfrm>
          <a:prstGeom prst="rect">
            <a:avLst/>
          </a:prstGeom>
        </p:spPr>
      </p:pic>
      <p:pic>
        <p:nvPicPr>
          <p:cNvPr id="82" name="Image 8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3A34E1A-7CAF-4945-B335-2E48DEA4E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84" y="5491222"/>
            <a:ext cx="3314726" cy="879088"/>
          </a:xfrm>
          <a:prstGeom prst="rect">
            <a:avLst/>
          </a:prstGeom>
        </p:spPr>
      </p:pic>
      <p:sp>
        <p:nvSpPr>
          <p:cNvPr id="83" name="Espace réservé du numéro de diapositive 82">
            <a:extLst>
              <a:ext uri="{FF2B5EF4-FFF2-40B4-BE49-F238E27FC236}">
                <a16:creationId xmlns:a16="http://schemas.microsoft.com/office/drawing/2014/main" id="{542FF9F2-A46D-4A4F-82E6-8E8FD57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57864-2EC8-4442-8D05-E4662E0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9BE8D-5693-4A0B-ADCB-4357E1A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3D1D3-E5A8-45D3-93E4-281670D1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2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6AC15-1CDF-493E-841E-DBBFA20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47A4B-3475-430A-9352-D3F10565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61" y="1580050"/>
            <a:ext cx="10492857" cy="4211150"/>
          </a:xfrm>
        </p:spPr>
        <p:txBody>
          <a:bodyPr/>
          <a:lstStyle/>
          <a:p>
            <a:pPr marL="36900" indent="0">
              <a:buNone/>
            </a:pPr>
            <a:r>
              <a:rPr lang="fr-FR" dirty="0">
                <a:effectLst/>
              </a:rPr>
              <a:t>I /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CHROMAGAR</a:t>
            </a:r>
          </a:p>
          <a:p>
            <a:r>
              <a:rPr lang="fr-FR" dirty="0"/>
              <a:t>Une découverte scientifique</a:t>
            </a:r>
          </a:p>
          <a:p>
            <a:r>
              <a:rPr lang="fr-FR" dirty="0"/>
              <a:t>Une PME bien organisée</a:t>
            </a:r>
          </a:p>
          <a:p>
            <a:pPr marL="36900" indent="0">
              <a:buNone/>
            </a:pPr>
            <a:r>
              <a:rPr lang="fr-FR" dirty="0"/>
              <a:t>II /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 ACTIVITE</a:t>
            </a:r>
          </a:p>
          <a:p>
            <a:r>
              <a:rPr lang="fr-FR" dirty="0"/>
              <a:t>Les étapes de production</a:t>
            </a:r>
          </a:p>
          <a:p>
            <a:r>
              <a:rPr lang="fr-FR" dirty="0"/>
              <a:t>Dans la peau d’un opérateur</a:t>
            </a:r>
          </a:p>
          <a:p>
            <a:pPr marL="36900" indent="0">
              <a:buNone/>
            </a:pPr>
            <a:r>
              <a:rPr lang="fr-FR" dirty="0"/>
              <a:t>III / </a:t>
            </a:r>
            <a:r>
              <a:rPr lang="fr-FR" u="sng" dirty="0"/>
              <a:t>UNE EXPERIENCE</a:t>
            </a:r>
          </a:p>
          <a:p>
            <a:r>
              <a:rPr lang="fr-FR" dirty="0"/>
              <a:t>Bilan de stage</a:t>
            </a:r>
          </a:p>
          <a:p>
            <a:r>
              <a:rPr lang="fr-FR" dirty="0"/>
              <a:t>Des découvertes pour l’avenir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52839C-B158-4734-8FB2-0FDFD5F0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0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84679-F775-46FC-9BA2-7307443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CHROMAGAR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07B32-1830-4056-A9E4-1B4C93B5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sz="2400" dirty="0"/>
              <a:t>Une découverte scientifique…</a:t>
            </a:r>
          </a:p>
          <a:p>
            <a:pPr marL="36900" indent="0">
              <a:buNone/>
            </a:pPr>
            <a:endParaRPr lang="fr-FR" sz="2400" dirty="0"/>
          </a:p>
          <a:p>
            <a:r>
              <a:rPr lang="fr-FR" sz="2400" dirty="0"/>
              <a:t>1993 : création </a:t>
            </a:r>
            <a:r>
              <a:rPr lang="fr-FR" sz="2400" dirty="0" err="1"/>
              <a:t>Chromagar</a:t>
            </a:r>
            <a:endParaRPr lang="fr-FR" sz="2400" dirty="0"/>
          </a:p>
          <a:p>
            <a:pPr marL="36900" indent="0">
              <a:buNone/>
            </a:pPr>
            <a:endParaRPr lang="fr-FR" sz="2400" dirty="0"/>
          </a:p>
          <a:p>
            <a:pPr marL="36900" indent="0">
              <a:buNone/>
            </a:pPr>
            <a:r>
              <a:rPr lang="fr-FR" sz="2400" dirty="0"/>
              <a:t>Milieu chromogénique :</a:t>
            </a:r>
          </a:p>
          <a:p>
            <a:pPr marL="494100" indent="-457200">
              <a:buFont typeface="+mj-lt"/>
              <a:buAutoNum type="arabicPeriod"/>
            </a:pPr>
            <a:r>
              <a:rPr lang="fr-FR" sz="2400" dirty="0"/>
              <a:t>Développe </a:t>
            </a:r>
          </a:p>
          <a:p>
            <a:pPr marL="494100" indent="-457200">
              <a:buFont typeface="+mj-lt"/>
              <a:buAutoNum type="arabicPeriod"/>
            </a:pPr>
            <a:r>
              <a:rPr lang="fr-FR" sz="2400" dirty="0"/>
              <a:t>Isole</a:t>
            </a:r>
          </a:p>
          <a:p>
            <a:pPr marL="494100" indent="-457200">
              <a:buFont typeface="+mj-lt"/>
              <a:buAutoNum type="arabicPeriod"/>
            </a:pPr>
            <a:r>
              <a:rPr lang="fr-FR" sz="2400" dirty="0"/>
              <a:t>Colore (molécule chromatique)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22596-FEA8-4F65-AFF2-8B2CB4D639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27" y="2417127"/>
            <a:ext cx="1967077" cy="174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FEE1B6-E46D-4A65-BAC4-87E5988DB5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63" y="2417127"/>
            <a:ext cx="1967078" cy="174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90B1EB-0D6D-4CCB-A4EF-FF49E43113C7}"/>
              </a:ext>
            </a:extLst>
          </p:cNvPr>
          <p:cNvSpPr txBox="1"/>
          <p:nvPr/>
        </p:nvSpPr>
        <p:spPr>
          <a:xfrm>
            <a:off x="6532027" y="4381127"/>
            <a:ext cx="196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Milieu de culture classique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3F05D0-6C85-4B81-A7E6-F9792986D4CB}"/>
              </a:ext>
            </a:extLst>
          </p:cNvPr>
          <p:cNvSpPr txBox="1"/>
          <p:nvPr/>
        </p:nvSpPr>
        <p:spPr>
          <a:xfrm>
            <a:off x="8716963" y="4381155"/>
            <a:ext cx="196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Milieu de culture chromogénique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D1475E-8756-434A-BE21-9522D00EFD1B}"/>
              </a:ext>
            </a:extLst>
          </p:cNvPr>
          <p:cNvSpPr txBox="1"/>
          <p:nvPr/>
        </p:nvSpPr>
        <p:spPr>
          <a:xfrm>
            <a:off x="6420051" y="5553777"/>
            <a:ext cx="399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CHROMagar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chromatique + agar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646F7EB-2F2D-482B-AEFC-71DAEB80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8E898-74C1-4D50-8D70-05647ADD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53" y="679204"/>
            <a:ext cx="10805544" cy="5367688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Une PME bien organisée ...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u="sng" dirty="0"/>
              <a:t>Chiffre d’affaires</a:t>
            </a:r>
            <a:r>
              <a:rPr lang="fr-FR" dirty="0"/>
              <a:t> = 9,8 millions €</a:t>
            </a:r>
          </a:p>
          <a:p>
            <a:pPr marL="36900" indent="0">
              <a:buNone/>
            </a:pPr>
            <a:r>
              <a:rPr lang="fr-FR" u="sng" dirty="0"/>
              <a:t>Effectif</a:t>
            </a:r>
            <a:r>
              <a:rPr lang="fr-FR" dirty="0"/>
              <a:t> : une vingtaine d’employés</a:t>
            </a:r>
          </a:p>
          <a:p>
            <a:pPr marL="3690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Recherche = +50% effectif</a:t>
            </a:r>
          </a:p>
          <a:p>
            <a:pPr marL="36900" indent="0">
              <a:buNone/>
            </a:pPr>
            <a:endParaRPr lang="fr-FR" u="sng" dirty="0"/>
          </a:p>
          <a:p>
            <a:pPr marL="36900" indent="0">
              <a:buNone/>
            </a:pPr>
            <a:r>
              <a:rPr lang="fr-FR" u="sng" dirty="0"/>
              <a:t>Ventes</a:t>
            </a:r>
            <a:r>
              <a:rPr lang="fr-FR" dirty="0"/>
              <a:t> : principalement à l’étranger</a:t>
            </a:r>
          </a:p>
          <a:p>
            <a:pPr marL="36900" indent="0">
              <a:buNone/>
            </a:pPr>
            <a:r>
              <a:rPr lang="fr-FR" u="sng" dirty="0">
                <a:solidFill>
                  <a:schemeClr val="tx1"/>
                </a:solidFill>
              </a:rPr>
              <a:t>Production</a:t>
            </a:r>
            <a:r>
              <a:rPr lang="fr-FR" dirty="0">
                <a:solidFill>
                  <a:schemeClr val="tx1"/>
                </a:solidFill>
              </a:rPr>
              <a:t> : semi-industrielles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8429966-2F18-48C9-B227-F8FBE7E1D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74562"/>
              </p:ext>
            </p:extLst>
          </p:nvPr>
        </p:nvGraphicFramePr>
        <p:xfrm>
          <a:off x="4476750" y="903284"/>
          <a:ext cx="6078637" cy="2894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necteur droit 3">
            <a:extLst>
              <a:ext uri="{FF2B5EF4-FFF2-40B4-BE49-F238E27FC236}">
                <a16:creationId xmlns:a16="http://schemas.microsoft.com/office/drawing/2014/main" id="{B5796A5C-3A5A-4889-B02B-4DCE3979FF95}"/>
              </a:ext>
            </a:extLst>
          </p:cNvPr>
          <p:cNvSpPr/>
          <p:nvPr/>
        </p:nvSpPr>
        <p:spPr>
          <a:xfrm rot="10800000">
            <a:off x="9982527" y="2051938"/>
            <a:ext cx="1141660" cy="51337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13379"/>
                </a:lnTo>
                <a:lnTo>
                  <a:pt x="1141660" y="51337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BEC7D0-2DD5-4D3A-BB25-09990106DB1B}"/>
              </a:ext>
            </a:extLst>
          </p:cNvPr>
          <p:cNvCxnSpPr>
            <a:cxnSpLocks/>
          </p:cNvCxnSpPr>
          <p:nvPr/>
        </p:nvCxnSpPr>
        <p:spPr>
          <a:xfrm>
            <a:off x="11124187" y="2344823"/>
            <a:ext cx="0" cy="79352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94F4640-6D7E-45BD-BB2A-826904832976}"/>
              </a:ext>
            </a:extLst>
          </p:cNvPr>
          <p:cNvGrpSpPr/>
          <p:nvPr/>
        </p:nvGrpSpPr>
        <p:grpSpPr>
          <a:xfrm>
            <a:off x="10278383" y="3049717"/>
            <a:ext cx="1714500" cy="748007"/>
            <a:chOff x="4771106" y="2527473"/>
            <a:chExt cx="1779201" cy="889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5A103-AC54-4F00-874E-D941C912FAFB}"/>
                </a:ext>
              </a:extLst>
            </p:cNvPr>
            <p:cNvSpPr/>
            <p:nvPr/>
          </p:nvSpPr>
          <p:spPr>
            <a:xfrm>
              <a:off x="4771106" y="2527473"/>
              <a:ext cx="1779201" cy="8896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B8B62D7-0CF7-4039-8A67-0B7A21F07604}"/>
                </a:ext>
              </a:extLst>
            </p:cNvPr>
            <p:cNvSpPr txBox="1"/>
            <p:nvPr/>
          </p:nvSpPr>
          <p:spPr>
            <a:xfrm>
              <a:off x="4771106" y="2527473"/>
              <a:ext cx="1779201" cy="8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PRODUCTION</a:t>
              </a:r>
            </a:p>
          </p:txBody>
        </p:sp>
      </p:grp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11A69355-EE5F-4565-A7B3-B460841C6C7A}"/>
              </a:ext>
            </a:extLst>
          </p:cNvPr>
          <p:cNvSpPr/>
          <p:nvPr/>
        </p:nvSpPr>
        <p:spPr>
          <a:xfrm>
            <a:off x="9647526" y="3877379"/>
            <a:ext cx="1193533" cy="142442"/>
          </a:xfrm>
          <a:custGeom>
            <a:avLst/>
            <a:gdLst>
              <a:gd name="connsiteX0" fmla="*/ 0 w 1722922"/>
              <a:gd name="connsiteY0" fmla="*/ 0 h 317634"/>
              <a:gd name="connsiteX1" fmla="*/ 924025 w 1722922"/>
              <a:gd name="connsiteY1" fmla="*/ 317634 h 317634"/>
              <a:gd name="connsiteX2" fmla="*/ 1722922 w 1722922"/>
              <a:gd name="connsiteY2" fmla="*/ 0 h 317634"/>
              <a:gd name="connsiteX3" fmla="*/ 1722922 w 1722922"/>
              <a:gd name="connsiteY3" fmla="*/ 0 h 317634"/>
              <a:gd name="connsiteX4" fmla="*/ 1722922 w 1722922"/>
              <a:gd name="connsiteY4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922" h="317634">
                <a:moveTo>
                  <a:pt x="0" y="0"/>
                </a:moveTo>
                <a:cubicBezTo>
                  <a:pt x="318435" y="158817"/>
                  <a:pt x="636871" y="317634"/>
                  <a:pt x="924025" y="317634"/>
                </a:cubicBezTo>
                <a:cubicBezTo>
                  <a:pt x="1211179" y="317634"/>
                  <a:pt x="1722922" y="0"/>
                  <a:pt x="1722922" y="0"/>
                </a:cubicBezTo>
                <a:lnTo>
                  <a:pt x="1722922" y="0"/>
                </a:lnTo>
                <a:lnTo>
                  <a:pt x="1722922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9AC0407D-3452-4499-A27A-E7EE3720C168}"/>
              </a:ext>
            </a:extLst>
          </p:cNvPr>
          <p:cNvSpPr/>
          <p:nvPr/>
        </p:nvSpPr>
        <p:spPr>
          <a:xfrm>
            <a:off x="7957289" y="3944890"/>
            <a:ext cx="3506388" cy="337234"/>
          </a:xfrm>
          <a:custGeom>
            <a:avLst/>
            <a:gdLst>
              <a:gd name="connsiteX0" fmla="*/ 0 w 1722922"/>
              <a:gd name="connsiteY0" fmla="*/ 0 h 317634"/>
              <a:gd name="connsiteX1" fmla="*/ 924025 w 1722922"/>
              <a:gd name="connsiteY1" fmla="*/ 317634 h 317634"/>
              <a:gd name="connsiteX2" fmla="*/ 1722922 w 1722922"/>
              <a:gd name="connsiteY2" fmla="*/ 0 h 317634"/>
              <a:gd name="connsiteX3" fmla="*/ 1722922 w 1722922"/>
              <a:gd name="connsiteY3" fmla="*/ 0 h 317634"/>
              <a:gd name="connsiteX4" fmla="*/ 1722922 w 1722922"/>
              <a:gd name="connsiteY4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922" h="317634">
                <a:moveTo>
                  <a:pt x="0" y="0"/>
                </a:moveTo>
                <a:cubicBezTo>
                  <a:pt x="318435" y="158817"/>
                  <a:pt x="636871" y="317634"/>
                  <a:pt x="924025" y="317634"/>
                </a:cubicBezTo>
                <a:cubicBezTo>
                  <a:pt x="1211179" y="317634"/>
                  <a:pt x="1722922" y="0"/>
                  <a:pt x="1722922" y="0"/>
                </a:cubicBezTo>
                <a:lnTo>
                  <a:pt x="1722922" y="0"/>
                </a:lnTo>
                <a:lnTo>
                  <a:pt x="1722922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échanges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D842D8D7-46CC-4FC2-982F-B7399E72F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550" y="5208692"/>
            <a:ext cx="838200" cy="8382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44FA4B6-E7C6-4197-BEF7-490FAA08AAF8}"/>
              </a:ext>
            </a:extLst>
          </p:cNvPr>
          <p:cNvSpPr txBox="1"/>
          <p:nvPr/>
        </p:nvSpPr>
        <p:spPr>
          <a:xfrm>
            <a:off x="4495800" y="5461000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Hygiènes et sécurité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09D985D-64EB-4E32-AB3E-DE208CDC5DB8}"/>
              </a:ext>
            </a:extLst>
          </p:cNvPr>
          <p:cNvSpPr txBox="1"/>
          <p:nvPr/>
        </p:nvSpPr>
        <p:spPr>
          <a:xfrm>
            <a:off x="7765816" y="5322500"/>
            <a:ext cx="334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Politique environnementale et syndicat 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FCD3828-9358-4FF1-9453-7D05DF4F2F2B}"/>
              </a:ext>
            </a:extLst>
          </p:cNvPr>
          <p:cNvCxnSpPr>
            <a:cxnSpLocks/>
          </p:cNvCxnSpPr>
          <p:nvPr/>
        </p:nvCxnSpPr>
        <p:spPr>
          <a:xfrm>
            <a:off x="8489950" y="5310831"/>
            <a:ext cx="1709420" cy="643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D1F9889-1AD8-4A45-9354-0D87BC29F35B}"/>
              </a:ext>
            </a:extLst>
          </p:cNvPr>
          <p:cNvCxnSpPr>
            <a:cxnSpLocks/>
          </p:cNvCxnSpPr>
          <p:nvPr/>
        </p:nvCxnSpPr>
        <p:spPr>
          <a:xfrm flipV="1">
            <a:off x="8489950" y="5285835"/>
            <a:ext cx="1709420" cy="68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space réservé du numéro de diapositive 68">
            <a:extLst>
              <a:ext uri="{FF2B5EF4-FFF2-40B4-BE49-F238E27FC236}">
                <a16:creationId xmlns:a16="http://schemas.microsoft.com/office/drawing/2014/main" id="{45B064D5-936D-4F30-AF55-F4FEE25B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9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38292-25CB-4956-BEE5-ED85257A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ROLE A CHROMAGAR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069BD-B5EB-468D-89E6-9238B7C1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étapes de production…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D3496-EA7A-4898-9DC6-648A43E6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C758ADE-E2ED-415D-9929-D91A71C5F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1608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5FAF4A-9BA0-48C3-8B6E-B1307D56B292}"/>
              </a:ext>
            </a:extLst>
          </p:cNvPr>
          <p:cNvSpPr/>
          <p:nvPr/>
        </p:nvSpPr>
        <p:spPr>
          <a:xfrm>
            <a:off x="1382846" y="5234281"/>
            <a:ext cx="465206" cy="23100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276ADE-463F-4976-B33B-E7A9A1AF8714}"/>
              </a:ext>
            </a:extLst>
          </p:cNvPr>
          <p:cNvSpPr txBox="1"/>
          <p:nvPr/>
        </p:nvSpPr>
        <p:spPr>
          <a:xfrm>
            <a:off x="1964353" y="5194053"/>
            <a:ext cx="18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Réaliser tout seul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F7C0F38-1BAE-41B7-A736-B2BD74B2B340}"/>
              </a:ext>
            </a:extLst>
          </p:cNvPr>
          <p:cNvSpPr/>
          <p:nvPr/>
        </p:nvSpPr>
        <p:spPr>
          <a:xfrm>
            <a:off x="7073779" y="5245890"/>
            <a:ext cx="465206" cy="23100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3F80F3E-86E4-497A-9C46-176A920927D5}"/>
              </a:ext>
            </a:extLst>
          </p:cNvPr>
          <p:cNvSpPr/>
          <p:nvPr/>
        </p:nvSpPr>
        <p:spPr>
          <a:xfrm>
            <a:off x="4121141" y="5255589"/>
            <a:ext cx="465206" cy="2310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F3BFEE-8AA7-4755-9028-1B820B90AC26}"/>
              </a:ext>
            </a:extLst>
          </p:cNvPr>
          <p:cNvSpPr txBox="1"/>
          <p:nvPr/>
        </p:nvSpPr>
        <p:spPr>
          <a:xfrm flipH="1">
            <a:off x="4862961" y="5201816"/>
            <a:ext cx="18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Réaliser par le labo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783EEC-27C0-4020-9AAA-FC627855E351}"/>
              </a:ext>
            </a:extLst>
          </p:cNvPr>
          <p:cNvSpPr txBox="1"/>
          <p:nvPr/>
        </p:nvSpPr>
        <p:spPr>
          <a:xfrm flipH="1">
            <a:off x="7846126" y="5069005"/>
            <a:ext cx="2381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Réaliser en binôme avec un opérateur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86E6D4-64EE-47B4-B825-9AB5565E6635}"/>
              </a:ext>
            </a:extLst>
          </p:cNvPr>
          <p:cNvSpPr txBox="1"/>
          <p:nvPr/>
        </p:nvSpPr>
        <p:spPr>
          <a:xfrm>
            <a:off x="9991023" y="2762450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*contrôle qualité</a:t>
            </a:r>
          </a:p>
        </p:txBody>
      </p:sp>
    </p:spTree>
    <p:extLst>
      <p:ext uri="{BB962C8B-B14F-4D97-AF65-F5344CB8AC3E}">
        <p14:creationId xmlns:p14="http://schemas.microsoft.com/office/powerpoint/2010/main" val="26332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F0EFD-2A89-4E8D-B33D-C2C7D9EC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5" y="471540"/>
            <a:ext cx="10353762" cy="5130363"/>
          </a:xfrm>
        </p:spPr>
        <p:txBody>
          <a:bodyPr/>
          <a:lstStyle/>
          <a:p>
            <a:r>
              <a:rPr lang="fr-FR" dirty="0"/>
              <a:t>Dans la peau d’un opérateur…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007BDE-1D1E-43F3-B7A4-ACC94C66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 descr="Une image contenant intérieur, plancher, plafond, bâtiment&#10;&#10;Description générée automatiquement">
            <a:extLst>
              <a:ext uri="{FF2B5EF4-FFF2-40B4-BE49-F238E27FC236}">
                <a16:creationId xmlns:a16="http://schemas.microsoft.com/office/drawing/2014/main" id="{57E8970D-86E6-47DC-B6B9-43C05697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79" y="1401544"/>
            <a:ext cx="4388602" cy="32914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BA75332-C9B9-4415-B8B4-2D78C1861F29}"/>
              </a:ext>
            </a:extLst>
          </p:cNvPr>
          <p:cNvSpPr txBox="1"/>
          <p:nvPr/>
        </p:nvSpPr>
        <p:spPr>
          <a:xfrm>
            <a:off x="1338462" y="4818781"/>
            <a:ext cx="370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labos de productions adaptables à chaque situations </a:t>
            </a:r>
          </a:p>
        </p:txBody>
      </p:sp>
      <p:pic>
        <p:nvPicPr>
          <p:cNvPr id="11" name="Image 10" descr="Une image contenant intérieur, assis, petit, évier&#10;&#10;Description générée automatiquement">
            <a:extLst>
              <a:ext uri="{FF2B5EF4-FFF2-40B4-BE49-F238E27FC236}">
                <a16:creationId xmlns:a16="http://schemas.microsoft.com/office/drawing/2014/main" id="{8D746B11-C13C-4C55-A832-31F2C309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4581" y="969515"/>
            <a:ext cx="3209031" cy="2406773"/>
          </a:xfrm>
          <a:prstGeom prst="rect">
            <a:avLst/>
          </a:prstGeom>
        </p:spPr>
      </p:pic>
      <p:pic>
        <p:nvPicPr>
          <p:cNvPr id="13" name="Image 12" descr="Une image contenant intérieur, petit, assis, cuisine&#10;&#10;Description générée automatiquement">
            <a:extLst>
              <a:ext uri="{FF2B5EF4-FFF2-40B4-BE49-F238E27FC236}">
                <a16:creationId xmlns:a16="http://schemas.microsoft.com/office/drawing/2014/main" id="{308E9A73-E2E4-459F-AD3F-B3486B71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72685" y="3567869"/>
            <a:ext cx="3429001" cy="257175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7E6EB8-DC89-44D5-B41F-890EB5753A7F}"/>
              </a:ext>
            </a:extLst>
          </p:cNvPr>
          <p:cNvSpPr txBox="1"/>
          <p:nvPr/>
        </p:nvSpPr>
        <p:spPr>
          <a:xfrm>
            <a:off x="9051010" y="774915"/>
            <a:ext cx="2872353" cy="139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DBA7750-1B91-4282-B96C-206CF18612FB}"/>
              </a:ext>
            </a:extLst>
          </p:cNvPr>
          <p:cNvSpPr txBox="1"/>
          <p:nvPr/>
        </p:nvSpPr>
        <p:spPr>
          <a:xfrm>
            <a:off x="8929333" y="1667257"/>
            <a:ext cx="186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Machines pour fabrications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033EE17-F5C2-4D50-8E0D-EFF11EEF1B18}"/>
              </a:ext>
            </a:extLst>
          </p:cNvPr>
          <p:cNvSpPr txBox="1"/>
          <p:nvPr/>
        </p:nvSpPr>
        <p:spPr>
          <a:xfrm>
            <a:off x="7144979" y="4544413"/>
            <a:ext cx="197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Evier pour la vaisselle</a:t>
            </a:r>
          </a:p>
        </p:txBody>
      </p:sp>
    </p:spTree>
    <p:extLst>
      <p:ext uri="{BB962C8B-B14F-4D97-AF65-F5344CB8AC3E}">
        <p14:creationId xmlns:p14="http://schemas.microsoft.com/office/powerpoint/2010/main" val="391501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13769-76FF-4172-A3B2-B20B8398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3953"/>
            <a:ext cx="10353762" cy="5357247"/>
          </a:xfrm>
        </p:spPr>
        <p:txBody>
          <a:bodyPr/>
          <a:lstStyle/>
          <a:p>
            <a:r>
              <a:rPr lang="fr-FR" dirty="0"/>
              <a:t>Une journée type… </a:t>
            </a:r>
          </a:p>
          <a:p>
            <a:pPr marL="3690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7BA21-0B51-4EE8-97F3-CC378E2B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A62DBE-DB0E-467E-86DA-ABC1AF0A0647}"/>
              </a:ext>
            </a:extLst>
          </p:cNvPr>
          <p:cNvSpPr txBox="1"/>
          <p:nvPr/>
        </p:nvSpPr>
        <p:spPr>
          <a:xfrm>
            <a:off x="1131376" y="5129939"/>
            <a:ext cx="247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manuelle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F48B27-27F1-4B53-8A38-18DDA03396FA}"/>
              </a:ext>
            </a:extLst>
          </p:cNvPr>
          <p:cNvSpPr txBox="1"/>
          <p:nvPr/>
        </p:nvSpPr>
        <p:spPr>
          <a:xfrm>
            <a:off x="5058882" y="4299002"/>
            <a:ext cx="25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Etiqueter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2747FF-7AFA-45AB-97CC-954E1E3CB7AA}"/>
              </a:ext>
            </a:extLst>
          </p:cNvPr>
          <p:cNvSpPr txBox="1"/>
          <p:nvPr/>
        </p:nvSpPr>
        <p:spPr>
          <a:xfrm>
            <a:off x="9017688" y="5314605"/>
            <a:ext cx="22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Produit final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C9AC7176-5076-4060-A974-58178476FE4A}"/>
              </a:ext>
            </a:extLst>
          </p:cNvPr>
          <p:cNvSpPr/>
          <p:nvPr/>
        </p:nvSpPr>
        <p:spPr>
          <a:xfrm>
            <a:off x="3662785" y="2167467"/>
            <a:ext cx="1476481" cy="1066800"/>
          </a:xfrm>
          <a:custGeom>
            <a:avLst/>
            <a:gdLst>
              <a:gd name="connsiteX0" fmla="*/ 0 w 1092027"/>
              <a:gd name="connsiteY0" fmla="*/ 1424334 h 1424334"/>
              <a:gd name="connsiteX1" fmla="*/ 447675 w 1092027"/>
              <a:gd name="connsiteY1" fmla="*/ 414684 h 1424334"/>
              <a:gd name="connsiteX2" fmla="*/ 1038225 w 1092027"/>
              <a:gd name="connsiteY2" fmla="*/ 33684 h 1424334"/>
              <a:gd name="connsiteX3" fmla="*/ 1028700 w 1092027"/>
              <a:gd name="connsiteY3" fmla="*/ 43209 h 142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2027" h="1424334">
                <a:moveTo>
                  <a:pt x="0" y="1424334"/>
                </a:moveTo>
                <a:cubicBezTo>
                  <a:pt x="137319" y="1035396"/>
                  <a:pt x="274638" y="646459"/>
                  <a:pt x="447675" y="414684"/>
                </a:cubicBezTo>
                <a:cubicBezTo>
                  <a:pt x="620712" y="182909"/>
                  <a:pt x="941388" y="95596"/>
                  <a:pt x="1038225" y="33684"/>
                </a:cubicBezTo>
                <a:cubicBezTo>
                  <a:pt x="1135062" y="-28228"/>
                  <a:pt x="1081881" y="7490"/>
                  <a:pt x="1028700" y="43209"/>
                </a:cubicBezTo>
              </a:path>
            </a:pathLst>
          </a:custGeom>
          <a:noFill/>
          <a:ln w="285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Une image contenant intérieur, pièce, assis, couvert&#10;&#10;Description générée automatiquement">
            <a:extLst>
              <a:ext uri="{FF2B5EF4-FFF2-40B4-BE49-F238E27FC236}">
                <a16:creationId xmlns:a16="http://schemas.microsoft.com/office/drawing/2014/main" id="{539F98AB-30D6-4E4F-A3CA-FB99C785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3085" y="1411255"/>
            <a:ext cx="3850853" cy="2888140"/>
          </a:xfrm>
          <a:prstGeom prst="rect">
            <a:avLst/>
          </a:prstGeom>
        </p:spPr>
      </p:pic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694DE223-622A-49C4-A72C-7EF632BD8063}"/>
              </a:ext>
            </a:extLst>
          </p:cNvPr>
          <p:cNvSpPr/>
          <p:nvPr/>
        </p:nvSpPr>
        <p:spPr>
          <a:xfrm rot="4404675">
            <a:off x="7659241" y="2321925"/>
            <a:ext cx="1476481" cy="1066800"/>
          </a:xfrm>
          <a:custGeom>
            <a:avLst/>
            <a:gdLst>
              <a:gd name="connsiteX0" fmla="*/ 0 w 1092027"/>
              <a:gd name="connsiteY0" fmla="*/ 1424334 h 1424334"/>
              <a:gd name="connsiteX1" fmla="*/ 447675 w 1092027"/>
              <a:gd name="connsiteY1" fmla="*/ 414684 h 1424334"/>
              <a:gd name="connsiteX2" fmla="*/ 1038225 w 1092027"/>
              <a:gd name="connsiteY2" fmla="*/ 33684 h 1424334"/>
              <a:gd name="connsiteX3" fmla="*/ 1028700 w 1092027"/>
              <a:gd name="connsiteY3" fmla="*/ 43209 h 142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2027" h="1424334">
                <a:moveTo>
                  <a:pt x="0" y="1424334"/>
                </a:moveTo>
                <a:cubicBezTo>
                  <a:pt x="137319" y="1035396"/>
                  <a:pt x="274638" y="646459"/>
                  <a:pt x="447675" y="414684"/>
                </a:cubicBezTo>
                <a:cubicBezTo>
                  <a:pt x="620712" y="182909"/>
                  <a:pt x="941388" y="95596"/>
                  <a:pt x="1038225" y="33684"/>
                </a:cubicBezTo>
                <a:cubicBezTo>
                  <a:pt x="1135062" y="-28228"/>
                  <a:pt x="1081881" y="7490"/>
                  <a:pt x="1028700" y="43209"/>
                </a:cubicBezTo>
              </a:path>
            </a:pathLst>
          </a:custGeom>
          <a:noFill/>
          <a:ln w="285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Une image contenant intérieur, personne, assis, petit&#10;&#10;Description générée automatiquement">
            <a:extLst>
              <a:ext uri="{FF2B5EF4-FFF2-40B4-BE49-F238E27FC236}">
                <a16:creationId xmlns:a16="http://schemas.microsoft.com/office/drawing/2014/main" id="{A4D71143-D316-4679-A407-17FC236F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77112" y="1949880"/>
            <a:ext cx="3634353" cy="2725765"/>
          </a:xfrm>
          <a:prstGeom prst="rect">
            <a:avLst/>
          </a:prstGeom>
        </p:spPr>
      </p:pic>
      <p:pic>
        <p:nvPicPr>
          <p:cNvPr id="9" name="Image 8" descr="Une image contenant intérieur, personne, homme, jeune&#10;&#10;Description générée automatiquement">
            <a:extLst>
              <a:ext uri="{FF2B5EF4-FFF2-40B4-BE49-F238E27FC236}">
                <a16:creationId xmlns:a16="http://schemas.microsoft.com/office/drawing/2014/main" id="{559457B9-527D-4E7F-95D9-89132656E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89470" y="723061"/>
            <a:ext cx="3865049" cy="28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0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62868-690D-478C-9E22-C0DD2F19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B77894-9C52-4B12-A234-06D9A34C05B4}"/>
              </a:ext>
            </a:extLst>
          </p:cNvPr>
          <p:cNvCxnSpPr>
            <a:cxnSpLocks/>
          </p:cNvCxnSpPr>
          <p:nvPr/>
        </p:nvCxnSpPr>
        <p:spPr>
          <a:xfrm>
            <a:off x="3927104" y="2214524"/>
            <a:ext cx="1178193" cy="834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F185347-0E47-4719-9F9C-D5D04BB41862}"/>
              </a:ext>
            </a:extLst>
          </p:cNvPr>
          <p:cNvCxnSpPr>
            <a:cxnSpLocks/>
          </p:cNvCxnSpPr>
          <p:nvPr/>
        </p:nvCxnSpPr>
        <p:spPr>
          <a:xfrm>
            <a:off x="6798611" y="3923947"/>
            <a:ext cx="478088" cy="1103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F924E8A-3538-4B37-ABD3-F750F2FAFBE7}"/>
              </a:ext>
            </a:extLst>
          </p:cNvPr>
          <p:cNvCxnSpPr>
            <a:cxnSpLocks/>
          </p:cNvCxnSpPr>
          <p:nvPr/>
        </p:nvCxnSpPr>
        <p:spPr>
          <a:xfrm flipH="1">
            <a:off x="6699183" y="1655545"/>
            <a:ext cx="659627" cy="1117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4086356-5199-48FC-97E4-A992BDDE1C62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83098" y="3963278"/>
            <a:ext cx="1411095" cy="781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507FEA-B6E4-4A94-91C6-ECFA984A10E1}"/>
              </a:ext>
            </a:extLst>
          </p:cNvPr>
          <p:cNvCxnSpPr>
            <a:cxnSpLocks/>
          </p:cNvCxnSpPr>
          <p:nvPr/>
        </p:nvCxnSpPr>
        <p:spPr>
          <a:xfrm>
            <a:off x="7358810" y="3486764"/>
            <a:ext cx="17460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E8F3166-3C59-4615-B68B-0D867AA3E788}"/>
              </a:ext>
            </a:extLst>
          </p:cNvPr>
          <p:cNvSpPr/>
          <p:nvPr/>
        </p:nvSpPr>
        <p:spPr>
          <a:xfrm>
            <a:off x="6365508" y="4928134"/>
            <a:ext cx="2842662" cy="15111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Esprit de l’entreprise très intéressant pour mon futur métier d’ingénieur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1FF801-90F6-441C-84C4-43E782F0A16F}"/>
              </a:ext>
            </a:extLst>
          </p:cNvPr>
          <p:cNvSpPr/>
          <p:nvPr/>
        </p:nvSpPr>
        <p:spPr>
          <a:xfrm>
            <a:off x="4820652" y="2673417"/>
            <a:ext cx="2550695" cy="15111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STAGE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801B69-6457-4004-BE9D-2452034C6291}"/>
              </a:ext>
            </a:extLst>
          </p:cNvPr>
          <p:cNvSpPr/>
          <p:nvPr/>
        </p:nvSpPr>
        <p:spPr>
          <a:xfrm>
            <a:off x="6554214" y="318921"/>
            <a:ext cx="2550695" cy="15111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Travail très varié et enrichissant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FD23FE-8337-4B91-8A66-23596BB60981}"/>
              </a:ext>
            </a:extLst>
          </p:cNvPr>
          <p:cNvSpPr/>
          <p:nvPr/>
        </p:nvSpPr>
        <p:spPr>
          <a:xfrm>
            <a:off x="9056986" y="2631389"/>
            <a:ext cx="2914049" cy="15111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Appréhender la pression au travail ; ne pas faire d’erreur, être dans les temps.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16DA28-0B17-4AD4-9308-FFA741946534}"/>
              </a:ext>
            </a:extLst>
          </p:cNvPr>
          <p:cNvSpPr/>
          <p:nvPr/>
        </p:nvSpPr>
        <p:spPr>
          <a:xfrm>
            <a:off x="1673591" y="1174283"/>
            <a:ext cx="2477703" cy="15031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Découverte du métier de technicien de production.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3237ED-9326-40AC-8440-22A69ADF01F2}"/>
              </a:ext>
            </a:extLst>
          </p:cNvPr>
          <p:cNvSpPr/>
          <p:nvPr/>
        </p:nvSpPr>
        <p:spPr>
          <a:xfrm>
            <a:off x="885521" y="4180573"/>
            <a:ext cx="3041583" cy="15031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Echange avec commerciaux et chercheurs; deux métiers avec lesquels un ingénieur doit savoir collaborer</a:t>
            </a:r>
          </a:p>
        </p:txBody>
      </p:sp>
    </p:spTree>
    <p:extLst>
      <p:ext uri="{BB962C8B-B14F-4D97-AF65-F5344CB8AC3E}">
        <p14:creationId xmlns:p14="http://schemas.microsoft.com/office/powerpoint/2010/main" val="7819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B736-2813-43F5-9838-C162C7C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9781"/>
            <a:ext cx="10353762" cy="970450"/>
          </a:xfrm>
        </p:spPr>
        <p:txBody>
          <a:bodyPr/>
          <a:lstStyle/>
          <a:p>
            <a:r>
              <a:rPr lang="fr-FR" dirty="0"/>
              <a:t>MERCI POUR VOTRE ATTENTION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614A35-7C73-4114-87D6-450C3098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5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328</TotalTime>
  <Words>250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Ardoise</vt:lpstr>
      <vt:lpstr>Stage execution</vt:lpstr>
      <vt:lpstr>PLAN</vt:lpstr>
      <vt:lpstr>CHROMAGAR</vt:lpstr>
      <vt:lpstr>Présentation PowerPoint</vt:lpstr>
      <vt:lpstr>MON ROLE A CHROMAGAR</vt:lpstr>
      <vt:lpstr>Présentation PowerPoint</vt:lpstr>
      <vt:lpstr>Présentation PowerPoint</vt:lpstr>
      <vt:lpstr>Présentation PowerPoint</vt:lpstr>
      <vt:lpstr>MERCI POUR VOTRE ATTENTION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Comte</dc:creator>
  <cp:lastModifiedBy>Leo Comte</cp:lastModifiedBy>
  <cp:revision>26</cp:revision>
  <dcterms:created xsi:type="dcterms:W3CDTF">2020-10-26T16:19:03Z</dcterms:created>
  <dcterms:modified xsi:type="dcterms:W3CDTF">2020-10-26T21:47:47Z</dcterms:modified>
</cp:coreProperties>
</file>