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4" r:id="rId4"/>
    <p:sldId id="269" r:id="rId5"/>
    <p:sldId id="280" r:id="rId6"/>
    <p:sldId id="273" r:id="rId7"/>
    <p:sldId id="281" r:id="rId8"/>
    <p:sldId id="278" r:id="rId9"/>
    <p:sldId id="279" r:id="rId10"/>
    <p:sldId id="282" r:id="rId11"/>
    <p:sldId id="272" r:id="rId12"/>
    <p:sldId id="275" r:id="rId13"/>
    <p:sldId id="283" r:id="rId14"/>
    <p:sldId id="287" r:id="rId15"/>
    <p:sldId id="276" r:id="rId16"/>
    <p:sldId id="284" r:id="rId17"/>
    <p:sldId id="277" r:id="rId18"/>
    <p:sldId id="285" r:id="rId19"/>
    <p:sldId id="286" r:id="rId20"/>
    <p:sldId id="270" r:id="rId21"/>
  </p:sldIdLst>
  <p:sldSz cx="12192000" cy="6858000"/>
  <p:notesSz cx="6858000" cy="9144000"/>
  <p:defaultTextStyle>
    <a:defPPr>
      <a:defRPr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5"/>
    <p:restoredTop sz="94769"/>
  </p:normalViewPr>
  <p:slideViewPr>
    <p:cSldViewPr snapToGrid="0">
      <p:cViewPr varScale="1">
        <p:scale>
          <a:sx n="105" d="100"/>
          <a:sy n="105" d="100"/>
        </p:scale>
        <p:origin x="840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59B26E-9432-1CFD-80CE-8F58AAE001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1738C-350D-DE08-A1AC-5E3C18C49C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151D-C4D7-7843-A161-635BE543EC39}" type="datetime1">
              <a:rPr lang="fr-FR" smtClean="0"/>
              <a:t>01/06/2025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7C759-547B-AB92-0D0E-21A0BB5310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04DD6-46E9-657E-8C7F-99BD0C6CC3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E4BB0-9649-134E-AE7E-ECA31BD22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6469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5E53835-D0ED-BD41-A6B6-F125FB508578}" type="datetime1">
              <a:rPr lang="fr-FR" smtClean="0"/>
              <a:t>01/06/2025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"/>
              <a:t>Modifiez les styles du texte du masque</a:t>
            </a:r>
            <a:endParaRPr lang="en-US"/>
          </a:p>
          <a:p>
            <a:pPr lvl="1">
              <a:defRPr/>
            </a:pPr>
            <a:r>
              <a:rPr lang="fr"/>
              <a:t>Deuxième niveau</a:t>
            </a:r>
            <a:endParaRPr/>
          </a:p>
          <a:p>
            <a:pPr lvl="2">
              <a:defRPr/>
            </a:pPr>
            <a:r>
              <a:rPr lang="fr"/>
              <a:t>Troisième niveau</a:t>
            </a:r>
            <a:endParaRPr/>
          </a:p>
          <a:p>
            <a:pPr lvl="3">
              <a:defRPr/>
            </a:pPr>
            <a:r>
              <a:rPr lang="fr"/>
              <a:t>Quatrième niveau</a:t>
            </a:r>
            <a:endParaRPr/>
          </a:p>
          <a:p>
            <a:pPr lvl="4">
              <a:defRPr/>
            </a:pPr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E86D5CD-F53C-40AA-8F25-6C53AFF44ECB}" type="slidenum">
              <a:rPr lang="en-US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CD9CA0D-DC64-DA73-05CE-8B5B264F45D4}" type="slidenum">
              <a:rPr/>
              <a:t>0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A25A5-EC43-F43F-22BE-E052C876865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42D9A2-DB6E-DA09-35DB-E1EE3287E8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6FF4F8-A021-A830-4B5A-68D7B1B877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09E57-92F3-D0F7-919B-3094078C5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0244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1F364-C5AB-DD8E-2567-CD957017C59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E00F72-14CC-719F-7C65-29869DAFEB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0D4818-C9DF-7AE0-19B0-E96D67B75F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2D8F5-5B77-54AC-7F18-7807BF1E72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39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A5AAF-1C77-2A0B-BE72-E06B409D530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0205DA-E65A-6A17-D2F0-DBC7E56FC3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E38D76-9B83-E1FC-F1A4-33BC760179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C6F5F-32B1-656F-9EC4-71C02D4E51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CACDC1-A7B3-35E5-827A-DE9D6EAD37B8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419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09F41-5800-1734-73CE-868C1F2B28A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99705C-EA45-553D-706B-09EF69577E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DA8D0F-0850-7EB8-AB3D-7A846B0F51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6905C-B168-BAE9-3771-6D8AEFEA92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7318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04EE7-41C9-575F-F950-287076C3721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012DF2-049C-F0C9-86D5-CF112FD84E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D79715-40B5-1172-5AC2-20AF0BB3B5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31AF3-A91B-FD10-AFE9-13F7A3457C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CACDC1-A7B3-35E5-827A-DE9D6EAD37B8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6005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6AEF0-0AEB-F189-36E9-8EBCFFF3DE9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B08C52-475E-2621-0093-4B361BC51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D438D6-7E84-5154-761D-1D00B6935C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0A8AA-245A-A246-1068-7187517EB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8317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89235-80A6-ECE2-560D-10A8FA9BFAC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29B3C0-F61C-C41C-8306-3CDA354715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A52870-013F-4208-F983-7F226603ED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1848A-C6D8-265A-542E-FFE1DF3EAF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CACDC1-A7B3-35E5-827A-DE9D6EAD37B8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6893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5BD04-7BF1-2694-C86E-E2676F8CAD4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06A695-AD91-1C2D-D44B-DDAF95E1B4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F5644D-819C-9C9A-563D-90D7253337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7BBB1-057D-CF84-6832-875012FA6D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7923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5F800-9A85-2E0F-0197-4A41E5B7A96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F0B68-1EA8-3469-D437-8246B7626B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4E289F-80BB-2928-464D-A76E61B3D9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1A53F-A7BC-A4C0-A634-25A9ED45E2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269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CACDC1-A7B3-35E5-827A-DE9D6EAD37B8}" type="slidenum">
              <a:rPr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6A0423-9F09-79D0-73F9-2F9CC5DFBC76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E33B7-0CBD-A8D8-AD12-B45A1CF3343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0EA813-5EB3-6D9E-BC43-4689E1284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A6147D-47AC-2D2D-505C-E770CB8C4C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94009-AF50-E8F8-98AC-29CBE946E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CACDC1-A7B3-35E5-827A-DE9D6EAD37B8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608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4B43D-91DB-602D-2C66-98903944754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385C19-134B-B319-4BA9-8273B3EA83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40B291-5188-D8A8-9C7F-C0D9D03604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E514D-26BA-389F-89C3-74E61FE353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2427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C2D27-2ED3-1BAA-7EE8-C8E31B8D769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F473B9-18BF-0248-26AB-CE44E5FDB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55FF1D-3798-3A24-514D-DC751A9120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2B523-C0C6-4BC4-7205-E5EF3D189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0521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59161-9893-15C3-E1AC-DCFF355B37D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1F2788-39CF-0226-F266-6A6DF0CE7B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9014A5-B6D2-E610-6646-0F0DF7502B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59E38-4700-D61B-0A6E-F1B6861E2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5570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62D38-2FEB-BC93-E81B-D7A5EEB326C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25818F-E39C-240F-747B-74B57363D0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85E789-B28D-01EC-ABEA-36F1C9DDBD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0D16A-2476-F50F-ABD2-ABF78DA931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081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CF328-4441-E08A-2C9D-2B03116B76E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60319A-0B2E-2A2F-DF2A-5218C8D6D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83E10B-C848-0823-C80E-29B31D2EB1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F7CD0-AA30-9656-1D80-D48D89BAFE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19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AD38F115-81BB-444E-9007-CF024709621F}" type="datetime1">
              <a:rPr lang="fr-FR" smtClean="0"/>
              <a:t>01/06/2025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panoramiqu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Image 15" descr="Slate-V2-HD-panoPhotoInset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 bwMode="auto">
          <a:xfrm>
            <a:off x="1169348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913795" y="5247728"/>
            <a:ext cx="10353761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E43FEE47-0CF2-C14E-B97C-CDC4B4C36357}" type="datetime1">
              <a:rPr lang="fr-FR" smtClean="0"/>
              <a:t>01/06/2025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re et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913795" y="608437"/>
            <a:ext cx="10353761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BE7256A8-2EBE-D246-870E-37CE1B58671F}" type="datetime1">
              <a:rPr lang="fr-FR" smtClean="0"/>
              <a:t>01/06/2025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itation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/>
          </p:nvPr>
        </p:nvSpPr>
        <p:spPr bwMode="auto"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9C49F97C-551A-CB42-BF4E-5DB504AE167C}" type="datetime1">
              <a:rPr lang="fr-FR" smtClean="0"/>
              <a:t>01/06/2025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  <p:sp>
        <p:nvSpPr>
          <p:cNvPr id="11" name="Zone de texte 10"/>
          <p:cNvSpPr txBox="1"/>
          <p:nvPr/>
        </p:nvSpPr>
        <p:spPr bwMode="auto">
          <a:xfrm>
            <a:off x="990600" y="88479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fr" sz="8000">
                <a:solidFill>
                  <a:schemeClr val="tx1"/>
                </a:solidFill>
              </a:rPr>
              <a:t>“</a:t>
            </a:r>
            <a:endParaRPr/>
          </a:p>
        </p:txBody>
      </p:sp>
      <p:sp>
        <p:nvSpPr>
          <p:cNvPr id="13" name="Zone de texte 12"/>
          <p:cNvSpPr txBox="1"/>
          <p:nvPr/>
        </p:nvSpPr>
        <p:spPr bwMode="auto">
          <a:xfrm>
            <a:off x="10504716" y="292825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fr" sz="8000">
                <a:solidFill>
                  <a:schemeClr val="tx1"/>
                </a:solidFill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arte professionnel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AD839049-492F-1C4A-A797-50667F59AEC1}" type="datetime1">
              <a:rPr lang="fr-FR" smtClean="0"/>
              <a:t>01/06/2025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 colonne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 bwMode="auto">
          <a:xfrm>
            <a:off x="913795" y="609600"/>
            <a:ext cx="10353761" cy="970450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 bwMode="auto"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"/>
              <a:t>Modifiez les styles du texte</a:t>
            </a:r>
            <a:endParaRPr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/>
          </p:nvPr>
        </p:nvSpPr>
        <p:spPr bwMode="auto"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/>
          </p:nvPr>
        </p:nvSpPr>
        <p:spPr bwMode="auto"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/>
          </p:nvPr>
        </p:nvSpPr>
        <p:spPr bwMode="auto"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/>
          </p:nvPr>
        </p:nvSpPr>
        <p:spPr bwMode="auto"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E9ED2939-EC54-AA42-8F06-052567C3ED31}" type="datetime1">
              <a:rPr lang="fr-FR" smtClean="0"/>
              <a:t>01/06/2025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 colonnes d’image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1" descr="Slate-V2-HD-3colPhotoInset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 35" descr="Slate-V2-HD-3colPhotoInset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 36" descr="Slate-V2-HD-3colPhotoInset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 bwMode="auto">
          <a:xfrm>
            <a:off x="913794" y="609600"/>
            <a:ext cx="10353763" cy="970450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 bwMode="auto"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"/>
              <a:t>Modifiez les styles du texte du masque</a:t>
            </a:r>
            <a:endParaRPr/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/>
          </p:nvPr>
        </p:nvSpPr>
        <p:spPr bwMode="auto"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/>
          </p:nvPr>
        </p:nvSpPr>
        <p:spPr bwMode="auto"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"/>
              <a:t>Modifiez les styles du texte du masque</a:t>
            </a:r>
            <a:endParaRPr/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/>
          </p:nvPr>
        </p:nvSpPr>
        <p:spPr bwMode="auto"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/>
          </p:nvPr>
        </p:nvSpPr>
        <p:spPr bwMode="auto"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"/>
              <a:t>Modifiez les styles du texte du masque</a:t>
            </a:r>
            <a:endParaRPr/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/>
          </p:nvPr>
        </p:nvSpPr>
        <p:spPr bwMode="auto"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/>
          </p:nvPr>
        </p:nvSpPr>
        <p:spPr bwMode="auto"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3D2B02FA-9668-D44C-AEF2-9174DAAFBB84}" type="datetime1">
              <a:rPr lang="fr-FR" smtClean="0"/>
              <a:t>01/06/2025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rtlCol="0" anchor="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DB79E4A4-9730-E34C-AEEC-6401583BDCD6}" type="datetime1">
              <a:rPr lang="fr-FR" smtClean="0"/>
              <a:t>01/06/2025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 bwMode="auto"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>
              <a:defRPr/>
            </a:pPr>
            <a:r>
              <a:rPr lang="fr"/>
              <a:t>Modifiez le style du 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7699FCED-4896-B847-A46D-BE258DF5D75F}" type="datetime1">
              <a:rPr lang="fr-FR" smtClean="0"/>
              <a:t>01/06/2025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 rtlCol="0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7C41F2AE-F21C-8945-A378-B145CA91FB58}" type="datetime1">
              <a:rPr lang="fr-FR" smtClean="0"/>
              <a:t>01/06/2025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En-têt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1295401" y="1761067"/>
            <a:ext cx="9590549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295401" y="3763439"/>
            <a:ext cx="9590549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935E062A-29FE-4D48-9010-9BB55CF8759C}" type="datetime1">
              <a:rPr lang="fr-FR" smtClean="0"/>
              <a:t>01/06/2025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913795" y="609600"/>
            <a:ext cx="10353761" cy="1261872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 bwMode="auto"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>
              <a:defRPr/>
            </a:pPr>
            <a:r>
              <a:rPr lang="fr"/>
              <a:t>Modifiez les styles du texte du masque</a:t>
            </a:r>
            <a:endParaRPr/>
          </a:p>
          <a:p>
            <a:pPr lvl="1">
              <a:defRPr/>
            </a:pPr>
            <a:r>
              <a:rPr lang="fr"/>
              <a:t>Deuxième niveau</a:t>
            </a:r>
            <a:endParaRPr/>
          </a:p>
          <a:p>
            <a:pPr lvl="2">
              <a:defRPr/>
            </a:pPr>
            <a:r>
              <a:rPr lang="fr"/>
              <a:t>Troisième niveau</a:t>
            </a:r>
            <a:endParaRPr/>
          </a:p>
          <a:p>
            <a:pPr lvl="3">
              <a:defRPr/>
            </a:pPr>
            <a:r>
              <a:rPr lang="fr"/>
              <a:t>Quatrième niveau</a:t>
            </a:r>
            <a:endParaRPr/>
          </a:p>
          <a:p>
            <a:pPr lvl="4">
              <a:defRPr/>
            </a:pPr>
            <a:r>
              <a:rPr lang="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 bwMode="auto">
          <a:xfrm>
            <a:off x="6410716" y="2076450"/>
            <a:ext cx="4856841" cy="3622672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>
              <a:defRPr/>
            </a:pPr>
            <a:r>
              <a:rPr lang="fr"/>
              <a:t>Modifiez les styles du texte du masque</a:t>
            </a:r>
            <a:endParaRPr/>
          </a:p>
          <a:p>
            <a:pPr lvl="1">
              <a:defRPr/>
            </a:pPr>
            <a:r>
              <a:rPr lang="fr"/>
              <a:t>Deuxième niveau</a:t>
            </a:r>
            <a:endParaRPr/>
          </a:p>
          <a:p>
            <a:pPr lvl="2">
              <a:defRPr/>
            </a:pPr>
            <a:r>
              <a:rPr lang="fr"/>
              <a:t>Troisième niveau</a:t>
            </a:r>
            <a:endParaRPr/>
          </a:p>
          <a:p>
            <a:pPr lvl="3">
              <a:defRPr/>
            </a:pPr>
            <a:r>
              <a:rPr lang="fr"/>
              <a:t>Quatrième niveau</a:t>
            </a:r>
            <a:endParaRPr/>
          </a:p>
          <a:p>
            <a:pPr lvl="4">
              <a:defRPr/>
            </a:pPr>
            <a:r>
              <a:rPr lang="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ED67C38B-D222-6046-B539-131F1128E7E2}" type="datetime1">
              <a:rPr lang="fr-FR" smtClean="0"/>
              <a:t>01/06/2025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" name="Image 19" descr="Slate-V2-HD-compPhotoInset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 20" descr="Slate-V2-HD-compPhotoInset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913795" y="609600"/>
            <a:ext cx="10353761" cy="970450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 bwMode="auto"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"/>
              <a:t>Modifiez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6363166" y="1855151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"/>
              <a:t>Modifiez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F33676A0-7278-EB45-8D7D-EDB306D90A4C}" type="datetime1">
              <a:rPr lang="fr-FR" smtClean="0"/>
              <a:t>01/06/2025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re uniquem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CD1913B5-A8C1-D14E-8C24-A8E1789E1B3F}" type="datetime1">
              <a:rPr lang="fr-FR" smtClean="0"/>
              <a:t>01/06/2025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AEDFCCA7-4F37-FF42-B210-799BF0E14521}" type="datetime1">
              <a:rPr lang="fr-FR" smtClean="0"/>
              <a:t>01/06/2025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0F44706F-2AB9-B24F-B2CF-420095899EB3}" type="datetime1">
              <a:rPr lang="fr-FR" smtClean="0"/>
              <a:t>01/06/2025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" name="Image 21" descr="Slate-V2-HD-vertPhotoInset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 bwMode="auto"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fr"/>
              <a:t>Cliquez sur l’icône pour ajouter une image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FAC8330E-FFD9-6442-96DF-22B75D7659B2}" type="datetime1">
              <a:rPr lang="fr-FR" smtClean="0"/>
              <a:t>01/06/2025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 algn="l"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913795" y="609600"/>
            <a:ext cx="10353761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913795" y="2076450"/>
            <a:ext cx="10353761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defRPr/>
            </a:pPr>
            <a:r>
              <a:rPr lang="fr"/>
              <a:t>Modifiez les styles du texte du masque</a:t>
            </a:r>
            <a:endParaRPr/>
          </a:p>
          <a:p>
            <a:pPr lvl="1">
              <a:defRPr/>
            </a:pPr>
            <a:r>
              <a:rPr lang="fr"/>
              <a:t>Deuxième niveau</a:t>
            </a:r>
            <a:endParaRPr/>
          </a:p>
          <a:p>
            <a:pPr lvl="2">
              <a:defRPr/>
            </a:pPr>
            <a:r>
              <a:rPr lang="fr"/>
              <a:t>Troisième niveau</a:t>
            </a:r>
            <a:endParaRPr/>
          </a:p>
          <a:p>
            <a:pPr lvl="3">
              <a:defRPr/>
            </a:pPr>
            <a:r>
              <a:rPr lang="fr"/>
              <a:t>Quatrième niveau</a:t>
            </a:r>
            <a:endParaRPr/>
          </a:p>
          <a:p>
            <a:pPr lvl="4">
              <a:defRPr/>
            </a:pPr>
            <a:r>
              <a:rPr lang="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92999F7B-5C11-0843-99FE-F25C579BA37E}" type="datetime1">
              <a:rPr lang="fr-FR" smtClean="0"/>
              <a:t>01/06/2025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10514010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ctr" defTabSz="457200">
        <a:lnSpc>
          <a:spcPct val="90000"/>
        </a:lnSpc>
        <a:spcBef>
          <a:spcPts val="0"/>
        </a:spcBef>
        <a:buNone/>
        <a:defRPr sz="46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j-lt"/>
          <a:ea typeface="+mj-ea"/>
          <a:cs typeface="Trebuchet M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06000" algn="l" defTabSz="457200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23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1pPr>
      <a:lvl2pPr marL="720000" indent="-2700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"/>
        <a:defRPr sz="21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2pPr>
      <a:lvl3pPr marL="1026000" indent="-2160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18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3pPr>
      <a:lvl4pPr marL="1386000" indent="-2160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"/>
        <a:defRPr sz="16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4pPr>
      <a:lvl5pPr marL="1674000" indent="-2160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16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5pPr>
      <a:lvl6pPr marL="2014600" indent="-2286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14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6pPr>
      <a:lvl7pPr marL="2401800" indent="-2286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14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7pPr>
      <a:lvl8pPr marL="2789000" indent="-2286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14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8pPr>
      <a:lvl9pPr marL="3106200" indent="-2286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14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175657" y="1425040"/>
            <a:ext cx="9635070" cy="146660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-FR" sz="7200" dirty="0"/>
              <a:t>SAE23 : Mini-Projets </a:t>
            </a:r>
            <a:br>
              <a:rPr lang="fr-FR" sz="7200" dirty="0"/>
            </a:br>
            <a:r>
              <a:rPr lang="fr-FR" sz="7200" dirty="0"/>
              <a:t>Web Dynamique</a:t>
            </a:r>
            <a:endParaRPr lang="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370693" y="4435434"/>
            <a:ext cx="9440034" cy="873166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fr" sz="2800" dirty="0" err="1"/>
              <a:t>Seddiq</a:t>
            </a:r>
            <a:r>
              <a:rPr lang="fr" sz="2800" dirty="0"/>
              <a:t> Farsi | Selim Haddad | Leo Coquerel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245F72E-E19D-9D1D-45C2-63EF0928241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640C7-3EED-F14F-F86D-0E70ED59D6CB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" sz="7200" dirty="0"/>
              <a:t>Mode Consultation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732FBF-437B-1E25-55F8-E46F847A7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990" y="2401443"/>
            <a:ext cx="3416300" cy="1663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CA9591-A1A8-9831-2303-69813B3E1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61" y="1779143"/>
            <a:ext cx="6604000" cy="290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D486F2-00D2-D61D-B1CD-C713813BC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709" y="5123332"/>
            <a:ext cx="10628581" cy="14146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AFB81-3F01-6C87-1139-2D3C3B49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4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31DE96B-F0C1-AA26-A2BB-9B67DD2E7EF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7E12B-3412-3708-6E86-8A985171AFDE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" sz="7200"/>
              <a:t>Mode Consultation</a:t>
            </a:r>
            <a:endParaRPr lang="fr" sz="7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C323BA-AEDE-34DB-D895-84FE2BE80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59" y="2450970"/>
            <a:ext cx="10887281" cy="2536176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78B0099-9257-02F7-DDA9-B070736A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9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09876BE-5341-C0EA-99B7-D358A136417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624A8-0687-B447-B56B-60FEC8A8343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273175" y="1962398"/>
            <a:ext cx="9635070" cy="146660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fr-FR" sz="7200" dirty="0"/>
              <a:t>Partie 2 </a:t>
            </a:r>
            <a:endParaRPr lang="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2DB063-1048-5BDD-7F91-4B9241BE2DB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370693" y="4435434"/>
            <a:ext cx="9440034" cy="873166"/>
          </a:xfrm>
        </p:spPr>
        <p:txBody>
          <a:bodyPr rtlCol="0">
            <a:normAutofit/>
          </a:bodyPr>
          <a:lstStyle/>
          <a:p>
            <a:r>
              <a:rPr lang="en-GB" dirty="0"/>
              <a:t>Slide Puzzle</a:t>
            </a:r>
          </a:p>
          <a:p>
            <a:pPr>
              <a:defRPr/>
            </a:pP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9EF8F-4DCD-92BE-F01B-944D13B5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8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C653410-4DFF-5B9C-C45F-E0FFAA1E2D5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81322-2EA3-729F-11F1-C43B1DE76AF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" sz="7200" dirty="0"/>
              <a:t>Slide Puzzle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518D2-5B1A-CB6C-45B2-B5DD67511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987" y="1343255"/>
            <a:ext cx="5850409" cy="511456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46C52-7ED2-8D71-4F4F-CAF9C949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72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AAF26-0511-CB6B-7F18-5C5F9FDB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Mouvement du puzzle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F8FAE5-2756-F772-103C-52262939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13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6A0DABF-7318-2A44-5FB7-AD1F33948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67" y="1741131"/>
            <a:ext cx="3574057" cy="46247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3A08113-4409-B7C9-718A-716B8A0CF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496" y="3020729"/>
            <a:ext cx="6525536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99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80B03FC-569A-8F18-57D5-D712062D18B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BE7BA2-3F04-F850-BC62-476D3C1B039B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273175" y="1962398"/>
            <a:ext cx="9635070" cy="146660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fr-FR" sz="7200" dirty="0"/>
              <a:t>Partie 3</a:t>
            </a:r>
            <a:endParaRPr lang="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3216A0-1F94-CF2B-FBF4-66E0F5E8FB9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273175" y="4454288"/>
            <a:ext cx="9440034" cy="873166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fr-FR" dirty="0"/>
              <a:t>Maître Yoda &amp; Luke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03621-E1EC-9C13-8B53-7343F936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42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65BA427-2E19-DB91-B25D-CBBC4307B39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812238-0DCD-D05B-5B48-E882D1BF9311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" sz="7200" dirty="0"/>
              <a:t>Maître Yoda &amp; Luke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3DC8D-3FC2-C0E5-02C5-0FACC01A5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316" y="1633880"/>
            <a:ext cx="6815367" cy="490408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FA8C2-BE98-8DBC-2FEC-C80509F8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80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24F0829-BFFB-870D-1440-E1AE7B82A51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27CAD-E95D-8737-5823-F3EEBF59308B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273175" y="1962398"/>
            <a:ext cx="9635070" cy="146660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fr-FR" sz="7200" dirty="0"/>
              <a:t>Partie 4</a:t>
            </a:r>
            <a:endParaRPr lang="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63E388-3A30-8E2F-6A4F-2857565A1BFA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273175" y="4454288"/>
            <a:ext cx="9440034" cy="873166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fr-FR" dirty="0"/>
              <a:t>TP  JavaScript : Gestion d’Évènements et Interactions Utilisateur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047C5-DC1B-B9AE-563E-14A8572D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5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A584401-710A-6556-681B-DEDF9FD3B1D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ED4FBA-23A1-2F38-B022-D1F9FAD8F6DA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-FR" sz="7200" dirty="0"/>
              <a:t>TP  JavaScript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A631F-337B-794B-A2B8-6FA4F5EF8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225" y="2904986"/>
            <a:ext cx="6980491" cy="18773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9228F3-1F2C-C313-3539-10B2A028A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84" y="2446670"/>
            <a:ext cx="4203700" cy="27940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8F70F-2483-B54A-D880-B4FFB714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90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13E321B-30C9-AD09-3793-AA5AA17DA06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E9D41-D817-E314-D4F4-793FBFC7C626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-FR" sz="7200" dirty="0"/>
              <a:t>TP  JavaScript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8DDB0-3F0C-8EAE-E6A5-B532D0CE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18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8D68757-99BF-141D-AC67-381416AF1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76" y="876300"/>
            <a:ext cx="1990161" cy="57721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902DDC-2368-A3B6-C13B-3AADDB682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175" y="2619215"/>
            <a:ext cx="8097380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9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175657" y="1425040"/>
            <a:ext cx="9635070" cy="146660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-FR" sz="7200" dirty="0"/>
              <a:t>SAE23 : Mini-Projets </a:t>
            </a:r>
            <a:br>
              <a:rPr lang="fr-FR" sz="7200" dirty="0"/>
            </a:br>
            <a:r>
              <a:rPr lang="fr-FR" sz="7200" dirty="0"/>
              <a:t>Web Dynamique</a:t>
            </a:r>
            <a:endParaRPr lang="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370693" y="5801096"/>
            <a:ext cx="9440034" cy="647204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2800" dirty="0"/>
              <a:t>Seddiq Farsi | Selim Haddad | Leo Coquerel</a:t>
            </a:r>
          </a:p>
        </p:txBody>
      </p:sp>
      <p:sp>
        <p:nvSpPr>
          <p:cNvPr id="4" name="Sous-titre 2"/>
          <p:cNvSpPr txBox="1"/>
          <p:nvPr/>
        </p:nvSpPr>
        <p:spPr bwMode="auto">
          <a:xfrm>
            <a:off x="1439966" y="3616037"/>
            <a:ext cx="9440034" cy="10569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/>
              <a:buNone/>
              <a:defRPr sz="23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/>
              <a:buNone/>
              <a:defRPr sz="21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/>
              <a:buNone/>
              <a:defRPr sz="18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/>
              <a:buNone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/>
              <a:buNone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/>
              <a:buNone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/>
              <a:buNone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/>
              <a:buNone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/>
              <a:buNone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4400" dirty="0"/>
              <a:t>Objectif | Contexte</a:t>
            </a:r>
            <a:endParaRPr lang="fr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1BA4-E823-BC91-9506-E04073E8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175657" y="1425040"/>
            <a:ext cx="9635070" cy="146660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fr-FR" sz="7200"/>
              <a:t>Conclusion</a:t>
            </a:r>
            <a:endParaRPr lang="fr" sz="720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370693" y="4435434"/>
            <a:ext cx="9440034" cy="873166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fr" sz="2800"/>
              <a:t>Merci de nous avoir écouté</a:t>
            </a:r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7A377-0394-10E9-D3CD-35B0FDD8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DAAE2FE-CC90-6341-DF89-3D568A19572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5A9A8A-2B12-F8BB-FD73-0B4C3AE14243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273175" y="1962398"/>
            <a:ext cx="9635070" cy="146660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fr-FR" sz="7200" dirty="0"/>
              <a:t>Partie 1 </a:t>
            </a:r>
            <a:endParaRPr lang="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C299F6-6E4A-7C7D-53E9-D34C8383E0E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370693" y="4435434"/>
            <a:ext cx="9440034" cy="873166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dirty="0" err="1"/>
              <a:t>Créer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solution de gestion des Absences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3C27A-C625-5ADE-73B6-24551069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1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" sz="7200" dirty="0"/>
              <a:t>Login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DA0F2B-BEE2-E8A4-8027-A42F54B55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19776"/>
            <a:ext cx="7772400" cy="392881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9ED9A-821E-FC35-DA5A-D47CEF2F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C980CDD-A13F-6128-C2EA-A8186161742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A5AF4-52E5-5380-F7EC-CD2037CEBFA7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" sz="7200" dirty="0"/>
              <a:t>Login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D4579-B6AB-8801-67F6-0EF156FB2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57" y="1708080"/>
            <a:ext cx="4419600" cy="3009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C782C5-4D26-1411-B4F6-131E244C7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5082806"/>
            <a:ext cx="7772400" cy="736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D0D19D-C17A-20F9-4B9A-0F4311175DE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830"/>
          <a:stretch>
            <a:fillRect/>
          </a:stretch>
        </p:blipFill>
        <p:spPr>
          <a:xfrm>
            <a:off x="7394427" y="2392326"/>
            <a:ext cx="3416300" cy="169065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D5451-41D1-C3CC-E60F-7663B996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9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C7D0DE7-5372-DEB5-AC09-A542A6A046E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BFFBD5-FDF8-88B8-FDB0-6083D46174B3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" sz="7200" dirty="0"/>
              <a:t>Feuille d’appel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2E3C74-908D-F8B4-6E09-6761D2B2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55299"/>
            <a:ext cx="7772400" cy="488266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10A13F-61A0-A989-72F4-D5A84E11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C590429-3D45-19A0-A001-A3A099B496D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B7CAF-5739-181E-16D7-EF41B9967077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" sz="7200" dirty="0"/>
              <a:t>Feuille d’appel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7DD18-F379-AC70-10CB-CDF78851D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24" y="2658326"/>
            <a:ext cx="7505700" cy="3238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DFE98-A85C-E4F2-15EE-7DDC9FFDC3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861"/>
          <a:stretch>
            <a:fillRect/>
          </a:stretch>
        </p:blipFill>
        <p:spPr>
          <a:xfrm>
            <a:off x="7394427" y="1821972"/>
            <a:ext cx="3416300" cy="167270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40D-6873-238E-0BF3-3504A4A2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0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AEBD97E-6017-DBE1-0B51-48511C0D34E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0E977-7B7A-757F-ACE6-167B74C5727F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" sz="7200" dirty="0"/>
              <a:t>Feuille d’appel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6D3DF2-74BB-4A66-C002-0234C4B4F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47" y="1683650"/>
            <a:ext cx="7936445" cy="44056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2D4757-EFF5-4D55-EDDE-3AEF3C908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853" y="4607560"/>
            <a:ext cx="5067300" cy="1930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913B6DE-0BBC-1EDB-AFAF-F7A66823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2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A7E126F-6541-E63B-13E2-D95A3D5022E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FB284-7391-EA14-D09C-8AF22EBEC8C6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" sz="7200" dirty="0"/>
              <a:t>Mode Consultation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1827BF-F11B-2872-DEBE-2120DF3AE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81" y="1565164"/>
            <a:ext cx="4940906" cy="31039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3C0C65-E7CD-76ED-0C60-A481A9EE0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353" y="4880344"/>
            <a:ext cx="3689749" cy="1787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16729C-1FA7-6DE5-AC57-7B6EF2E62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7726" y="1797708"/>
            <a:ext cx="3689749" cy="407935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A8FB769-4D2E-84E6-31BA-F641AB45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2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Arial"/>
        <a:cs typeface="Arial"/>
      </a:majorFont>
      <a:minorFont>
        <a:latin typeface="Goudy Old Style"/>
        <a:ea typeface="Arial"/>
        <a:cs typeface="Arial"/>
      </a:minorFont>
    </a:fontScheme>
    <a:fmtScheme name="Slate"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{0EDAEA63-34DB-460E-81D1-8D70A2332E5F}tf12214701_win32</Template>
  <TotalTime>131</TotalTime>
  <Words>131</Words>
  <Application>Microsoft Office PowerPoint</Application>
  <PresentationFormat>Grand écran</PresentationFormat>
  <Paragraphs>66</Paragraphs>
  <Slides>20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Aptos</vt:lpstr>
      <vt:lpstr>Calibri</vt:lpstr>
      <vt:lpstr>Goudy Old Style</vt:lpstr>
      <vt:lpstr>Wingdings 2</vt:lpstr>
      <vt:lpstr>SlateVTI</vt:lpstr>
      <vt:lpstr>SAE23 : Mini-Projets  Web Dynamique</vt:lpstr>
      <vt:lpstr>SAE23 : Mini-Projets  Web Dynamique</vt:lpstr>
      <vt:lpstr>Partie 1 </vt:lpstr>
      <vt:lpstr>Login</vt:lpstr>
      <vt:lpstr>Login</vt:lpstr>
      <vt:lpstr>Feuille d’appel</vt:lpstr>
      <vt:lpstr>Feuille d’appel</vt:lpstr>
      <vt:lpstr>Feuille d’appel</vt:lpstr>
      <vt:lpstr>Mode Consultation</vt:lpstr>
      <vt:lpstr>Mode Consultation</vt:lpstr>
      <vt:lpstr>Mode Consultation</vt:lpstr>
      <vt:lpstr>Partie 2 </vt:lpstr>
      <vt:lpstr>Slide Puzzle</vt:lpstr>
      <vt:lpstr>Mouvement du puzzle</vt:lpstr>
      <vt:lpstr>Partie 3</vt:lpstr>
      <vt:lpstr>Maître Yoda &amp; Luke</vt:lpstr>
      <vt:lpstr>Partie 4</vt:lpstr>
      <vt:lpstr>TP  JavaScript</vt:lpstr>
      <vt:lpstr>TP  JavaScript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Site Web</dc:title>
  <dc:creator>Slayz ツ</dc:creator>
  <cp:lastModifiedBy>selim haddad</cp:lastModifiedBy>
  <cp:revision>34</cp:revision>
  <dcterms:created xsi:type="dcterms:W3CDTF">2024-12-15T20:01:23Z</dcterms:created>
  <dcterms:modified xsi:type="dcterms:W3CDTF">2025-06-01T11:39:43Z</dcterms:modified>
</cp:coreProperties>
</file>