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72" r:id="rId14"/>
    <p:sldId id="267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i="1" dirty="0"/>
              <a:t>(Encodage manuel)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29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54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Weight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68AA-939C-4E4E-BDC9-4E786D13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CAEC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950</Words>
  <Application>Microsoft Office PowerPoint</Application>
  <PresentationFormat>Grand écran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Présentation PowerPoint</vt:lpstr>
      <vt:lpstr>IV- Prediction (Correlation matrix) </vt:lpstr>
      <vt:lpstr>IV- Prediction (Correlation matrix) </vt:lpstr>
      <vt:lpstr>V-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DESPORTES Leonard</cp:lastModifiedBy>
  <cp:revision>18</cp:revision>
  <dcterms:created xsi:type="dcterms:W3CDTF">2021-12-07T18:15:09Z</dcterms:created>
  <dcterms:modified xsi:type="dcterms:W3CDTF">2021-12-09T17:17:22Z</dcterms:modified>
</cp:coreProperties>
</file>