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73" r:id="rId15"/>
    <p:sldId id="267" r:id="rId16"/>
    <p:sldId id="270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EA06B-4E6B-4F03-9072-4C92AC47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1071</Words>
  <Application>Microsoft Office PowerPoint</Application>
  <PresentationFormat>Grand écran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Présentation PowerPoint</vt:lpstr>
      <vt:lpstr>IV- Prediction (Correlation matrix) </vt:lpstr>
      <vt:lpstr>IV- Prediction (Correlation matrix) </vt:lpstr>
      <vt:lpstr>IV- Prediction 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21</cp:revision>
  <dcterms:created xsi:type="dcterms:W3CDTF">2021-12-07T18:15:09Z</dcterms:created>
  <dcterms:modified xsi:type="dcterms:W3CDTF">2021-12-11T10:01:03Z</dcterms:modified>
</cp:coreProperties>
</file>