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72" r:id="rId14"/>
    <p:sldId id="273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199" y="169068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520982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9" y="3838294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Weight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1069</Words>
  <Application>Microsoft Office PowerPoint</Application>
  <PresentationFormat>Grand écran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Présentation PowerPoint</vt:lpstr>
      <vt:lpstr>Présentation PowerPoint</vt:lpstr>
      <vt:lpstr>IV- Prediction (Correlation matrix) </vt:lpstr>
      <vt:lpstr>IV- Prediction (Correlation matrix) </vt:lpstr>
      <vt:lpstr>V-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20</cp:revision>
  <dcterms:created xsi:type="dcterms:W3CDTF">2021-12-07T18:15:09Z</dcterms:created>
  <dcterms:modified xsi:type="dcterms:W3CDTF">2021-12-11T09:23:21Z</dcterms:modified>
</cp:coreProperties>
</file>