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E5EA36-17FB-4046-8C55-E62978BC6ADE}">
  <a:tblStyle styleId="{43E5EA36-17FB-4046-8C55-E62978BC6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cfc838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cfc838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1cfc838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1cfc838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2409c289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2409c289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cfc838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cfc838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1cfc838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1cfc838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409c28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409c28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game.org/news" TargetMode="External"/><Relationship Id="rId4" Type="http://schemas.openxmlformats.org/officeDocument/2006/relationships/hyperlink" Target="https://www.rainmeter.net/" TargetMode="External"/><Relationship Id="rId5" Type="http://schemas.openxmlformats.org/officeDocument/2006/relationships/hyperlink" Target="https://openweathermap.org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tool for Visualizing Weather Conditions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7050" y="2834125"/>
            <a:ext cx="35253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Malhar Patel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Aniket Verma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Sai Akhil Tekuri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5973"/>
            <a:ext cx="4176625" cy="23261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2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97250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create a dynamic, appealing tool to visualize weather conditions (24hrs) at your location.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463375" y="1566225"/>
            <a:ext cx="36606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Display weather conditions (temperature, precipitation, cloud cover) using visual cues that represent weather transitions throughout the day.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Real time updates, 24-hour weather forecasts.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An interaction to select hours from now (visualization changes according to the selected time)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Approach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Collection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Fetch hourly weather data using a reliable Weather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Visualization Libraries/Engines (under consideration)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Pillow:</a:t>
            </a:r>
            <a:r>
              <a:rPr lang="en"/>
              <a:t> For basic image processing.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Pygame:</a:t>
            </a:r>
            <a:r>
              <a:rPr lang="en"/>
              <a:t> Enables real-time updates and animations.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Matplotlib, Plotly or Manim:</a:t>
            </a:r>
            <a:r>
              <a:rPr lang="en"/>
              <a:t> Potentially for timeline visuals.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UI Libraries:</a:t>
            </a:r>
            <a:r>
              <a:rPr lang="en"/>
              <a:t> Tkinter or PyQt5 for any UI elements.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 Implementation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Develop dynamic sprites and animate to create indicators like the sun, clouds, wind, precipitation, temperature,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Slide bar to pick hours from now, fetch weather conditions at that hour and update indicators accordingly in real-time.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Sprites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021075" cy="1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972350"/>
            <a:ext cx="3021075" cy="1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775" y="1017725"/>
            <a:ext cx="2777174" cy="16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775" y="2972350"/>
            <a:ext cx="2777176" cy="1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4350" y="1017725"/>
            <a:ext cx="2537250" cy="36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Timeline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52500" y="14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{43E5EA36-17FB-4046-8C55-E62978BC6ADE}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API source and data standards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 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library/engine and start coding core visuals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 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timeline display and landscape transitions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real-time tool updates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testing and project wrap-up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0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10138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Akhil - </a:t>
            </a:r>
            <a:r>
              <a:rPr lang="en" sz="1600"/>
              <a:t>Develop Pygame </a:t>
            </a:r>
            <a:r>
              <a:rPr lang="en" sz="1600"/>
              <a:t>sprites</a:t>
            </a:r>
            <a:r>
              <a:rPr lang="en" sz="1600"/>
              <a:t> for dynamic indicators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Malhar - </a:t>
            </a:r>
            <a:r>
              <a:rPr lang="en" sz="1600"/>
              <a:t>Develop Pygame animations for dynamic indicators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Aniket - Data Processing (API Calls), Backend integration (with slider to select </a:t>
            </a:r>
            <a:r>
              <a:rPr lang="en" sz="1600"/>
              <a:t>hours from now)</a:t>
            </a:r>
            <a:endParaRPr sz="1600"/>
          </a:p>
        </p:txBody>
      </p:sp>
      <p:sp>
        <p:nvSpPr>
          <p:cNvPr id="92" name="Google Shape;92;p18"/>
          <p:cNvSpPr txBox="1"/>
          <p:nvPr/>
        </p:nvSpPr>
        <p:spPr>
          <a:xfrm>
            <a:off x="248700" y="3516500"/>
            <a:ext cx="8646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Support multiple locations or themed visuals (urban, rural, etc.).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More </a:t>
            </a:r>
            <a:r>
              <a:rPr lang="en" sz="1600">
                <a:solidFill>
                  <a:schemeClr val="dk2"/>
                </a:solidFill>
              </a:rPr>
              <a:t>sprites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Integrate R</a:t>
            </a:r>
            <a:r>
              <a:rPr lang="en" sz="1600">
                <a:solidFill>
                  <a:schemeClr val="dk2"/>
                </a:solidFill>
              </a:rPr>
              <a:t>ainmeter wallpaper SDK</a:t>
            </a:r>
            <a:endParaRPr sz="1600"/>
          </a:p>
        </p:txBody>
      </p:sp>
      <p:sp>
        <p:nvSpPr>
          <p:cNvPr id="93" name="Google Shape;93;p18"/>
          <p:cNvSpPr txBox="1"/>
          <p:nvPr/>
        </p:nvSpPr>
        <p:spPr>
          <a:xfrm>
            <a:off x="248700" y="2817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Stretch Goals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Pygame: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https://www.pygame.org/news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Rainmeter: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https://www.rainmeter.net/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Weather API: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https://openweathermap.org/api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