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3969-5DF4-4C0A-BA8A-148E7DE2978B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A30CA-62F7-4302-9500-CE6F9D7A7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99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1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52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06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02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62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60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614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26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930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79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9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2682-AEF2-4451-9C37-4AFD37AFA15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C601-E7AA-4FDC-B1B1-4AC9961E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2144" y="2876461"/>
            <a:ext cx="4232344" cy="482968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Mouse cursor software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40802" y="1285465"/>
            <a:ext cx="7472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/>
              <a:t>RealWorld</a:t>
            </a:r>
            <a:r>
              <a:rPr lang="fr-FR" sz="6000" b="1" dirty="0" smtClean="0"/>
              <a:t> Cursor</a:t>
            </a:r>
            <a:endParaRPr lang="fr-FR" sz="6000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pic>
        <p:nvPicPr>
          <p:cNvPr id="1026" name="Picture 2" descr="File:Mouse-cursor-hand-pointer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97" y="3150778"/>
            <a:ext cx="2508111" cy="188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26" y="3757908"/>
            <a:ext cx="3573251" cy="18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8" y="549044"/>
            <a:ext cx="11088647" cy="13336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86" y="2346495"/>
            <a:ext cx="966818" cy="16175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8068"/>
          <a:stretch/>
        </p:blipFill>
        <p:spPr>
          <a:xfrm>
            <a:off x="5787886" y="4427820"/>
            <a:ext cx="978466" cy="161756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707296" y="2566013"/>
            <a:ext cx="171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err="1"/>
              <a:t>Vlastimil</a:t>
            </a:r>
            <a:r>
              <a:rPr lang="fr-FR" b="1" dirty="0"/>
              <a:t> </a:t>
            </a:r>
            <a:r>
              <a:rPr lang="fr-FR" b="1" dirty="0" err="1"/>
              <a:t>Miléř</a:t>
            </a:r>
            <a:endParaRPr lang="fr-FR" b="1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39817" y="4586844"/>
            <a:ext cx="158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/>
              <a:t>Jan </a:t>
            </a:r>
            <a:r>
              <a:rPr lang="fr-FR" b="1" dirty="0" err="1" smtClean="0"/>
              <a:t>Salokv</a:t>
            </a:r>
            <a:endParaRPr lang="fr-FR" b="1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88499" y="2978097"/>
            <a:ext cx="155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Developper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95767" y="5070947"/>
            <a:ext cx="116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Designer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557126" y="2675024"/>
            <a:ext cx="197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2005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57126" y="4653103"/>
            <a:ext cx="197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2008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/>
          <a:srcRect r="29740"/>
          <a:stretch/>
        </p:blipFill>
        <p:spPr>
          <a:xfrm>
            <a:off x="7591808" y="3382910"/>
            <a:ext cx="3586401" cy="13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58" y="565268"/>
            <a:ext cx="9040188" cy="52723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58" y="304799"/>
            <a:ext cx="6725589" cy="8859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18" y="1245635"/>
            <a:ext cx="1767435" cy="20171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359" y="1190217"/>
            <a:ext cx="3745466" cy="37454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58" y="4987088"/>
            <a:ext cx="5460175" cy="85049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7" y="1975060"/>
            <a:ext cx="1634049" cy="163404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6" y="1975059"/>
            <a:ext cx="1634049" cy="16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3" y="491719"/>
            <a:ext cx="5110281" cy="10836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82" y="1945557"/>
            <a:ext cx="4892251" cy="34913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432359"/>
            <a:ext cx="1849014" cy="2269245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>
            <a:off x="3097513" y="2985655"/>
            <a:ext cx="2078182" cy="102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13" y="4326081"/>
            <a:ext cx="1507980" cy="13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3" y="491719"/>
            <a:ext cx="5110281" cy="10836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36" y="2562943"/>
            <a:ext cx="4303592" cy="21912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52" y="2568821"/>
            <a:ext cx="4268829" cy="21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Gatien HADDAD CMI-Info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84212" y="2299853"/>
            <a:ext cx="824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Comic Sans MS" panose="030F0702030302020204" pitchFamily="66" charset="0"/>
              </a:rPr>
              <a:t>Thank</a:t>
            </a:r>
            <a:r>
              <a:rPr lang="fr-FR" sz="5400" b="1" dirty="0" smtClean="0">
                <a:latin typeface="Comic Sans MS" panose="030F0702030302020204" pitchFamily="66" charset="0"/>
              </a:rPr>
              <a:t> you for listening !</a:t>
            </a:r>
            <a:endParaRPr lang="fr-FR" sz="5400" b="1" dirty="0">
              <a:latin typeface="Comic Sans MS" panose="030F0702030302020204" pitchFamily="66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355" y="1966489"/>
            <a:ext cx="2343243" cy="15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277</TotalTime>
  <Words>36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Comic Sans MS</vt:lpstr>
      <vt:lpstr>Wingdings 3</vt:lpstr>
      <vt:lpstr>Secteur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Gatien haddad</dc:creator>
  <cp:lastModifiedBy>Gatien haddad</cp:lastModifiedBy>
  <cp:revision>17</cp:revision>
  <dcterms:created xsi:type="dcterms:W3CDTF">2021-03-24T20:27:37Z</dcterms:created>
  <dcterms:modified xsi:type="dcterms:W3CDTF">2021-04-01T09:14:39Z</dcterms:modified>
</cp:coreProperties>
</file>