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2" r:id="rId5"/>
    <p:sldId id="264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27" autoAdjust="0"/>
    <p:restoredTop sz="94660"/>
  </p:normalViewPr>
  <p:slideViewPr>
    <p:cSldViewPr snapToGrid="0">
      <p:cViewPr>
        <p:scale>
          <a:sx n="100" d="100"/>
          <a:sy n="100" d="100"/>
        </p:scale>
        <p:origin x="-22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7C3-7E90-4922-BA54-934783CD702B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57F1-9A3A-40F7-BD44-6EF8B68AE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33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7C3-7E90-4922-BA54-934783CD702B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57F1-9A3A-40F7-BD44-6EF8B68AE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82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7C3-7E90-4922-BA54-934783CD702B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57F1-9A3A-40F7-BD44-6EF8B68AE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93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7C3-7E90-4922-BA54-934783CD702B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57F1-9A3A-40F7-BD44-6EF8B68AE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96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7C3-7E90-4922-BA54-934783CD702B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57F1-9A3A-40F7-BD44-6EF8B68AE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16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7C3-7E90-4922-BA54-934783CD702B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57F1-9A3A-40F7-BD44-6EF8B68AE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2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7C3-7E90-4922-BA54-934783CD702B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57F1-9A3A-40F7-BD44-6EF8B68AE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04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7C3-7E90-4922-BA54-934783CD702B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57F1-9A3A-40F7-BD44-6EF8B68AE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7C3-7E90-4922-BA54-934783CD702B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57F1-9A3A-40F7-BD44-6EF8B68AE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46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7C3-7E90-4922-BA54-934783CD702B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57F1-9A3A-40F7-BD44-6EF8B68AE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64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7C3-7E90-4922-BA54-934783CD702B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57F1-9A3A-40F7-BD44-6EF8B68AE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00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27C3-7E90-4922-BA54-934783CD702B}" type="datetimeFigureOut">
              <a:rPr lang="fr-FR" smtClean="0"/>
              <a:t>03/07/2021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D57F1-9A3A-40F7-BD44-6EF8B68AE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74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Ellipse 248"/>
          <p:cNvSpPr/>
          <p:nvPr/>
        </p:nvSpPr>
        <p:spPr>
          <a:xfrm>
            <a:off x="7458131" y="1475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257" name="Ellipse 256"/>
          <p:cNvSpPr/>
          <p:nvPr/>
        </p:nvSpPr>
        <p:spPr>
          <a:xfrm>
            <a:off x="8646216" y="1475961"/>
            <a:ext cx="659710" cy="317914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261" name="Ellipse 260"/>
          <p:cNvSpPr/>
          <p:nvPr/>
        </p:nvSpPr>
        <p:spPr>
          <a:xfrm>
            <a:off x="9805091" y="1475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265" name="Ellipse 264"/>
          <p:cNvSpPr/>
          <p:nvPr/>
        </p:nvSpPr>
        <p:spPr>
          <a:xfrm>
            <a:off x="10963966" y="1475961"/>
            <a:ext cx="659710" cy="317914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285" name="Ellipse 284"/>
          <p:cNvSpPr/>
          <p:nvPr/>
        </p:nvSpPr>
        <p:spPr>
          <a:xfrm>
            <a:off x="7481051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293" name="Ellipse 292"/>
          <p:cNvSpPr/>
          <p:nvPr/>
        </p:nvSpPr>
        <p:spPr>
          <a:xfrm>
            <a:off x="8646216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297" name="Ellipse 296"/>
          <p:cNvSpPr/>
          <p:nvPr/>
        </p:nvSpPr>
        <p:spPr>
          <a:xfrm>
            <a:off x="9805091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359" name="Connecteur droit avec flèche 358"/>
          <p:cNvCxnSpPr/>
          <p:nvPr/>
        </p:nvCxnSpPr>
        <p:spPr>
          <a:xfrm>
            <a:off x="8988771" y="1793875"/>
            <a:ext cx="0" cy="44408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eur droit avec flèche 359"/>
          <p:cNvCxnSpPr/>
          <p:nvPr/>
        </p:nvCxnSpPr>
        <p:spPr>
          <a:xfrm>
            <a:off x="10150821" y="1793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/>
          <p:cNvCxnSpPr/>
          <p:nvPr/>
        </p:nvCxnSpPr>
        <p:spPr>
          <a:xfrm>
            <a:off x="9305926" y="1634918"/>
            <a:ext cx="49916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eur droit avec flèche 380"/>
          <p:cNvCxnSpPr/>
          <p:nvPr/>
        </p:nvCxnSpPr>
        <p:spPr>
          <a:xfrm>
            <a:off x="10464801" y="1634918"/>
            <a:ext cx="49916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avec flèche 381"/>
          <p:cNvCxnSpPr/>
          <p:nvPr/>
        </p:nvCxnSpPr>
        <p:spPr>
          <a:xfrm>
            <a:off x="9305926" y="2396918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eur en arc 426"/>
          <p:cNvCxnSpPr>
            <a:stCxn id="285" idx="5"/>
            <a:endCxn id="297" idx="3"/>
          </p:cNvCxnSpPr>
          <p:nvPr/>
        </p:nvCxnSpPr>
        <p:spPr>
          <a:xfrm rot="16200000" flipH="1">
            <a:off x="8972926" y="1580541"/>
            <a:ext cx="12700" cy="1857554"/>
          </a:xfrm>
          <a:prstGeom prst="curvedConnector3">
            <a:avLst>
              <a:gd name="adj1" fmla="val 21665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necteur en arc 430"/>
          <p:cNvCxnSpPr>
            <a:stCxn id="249" idx="7"/>
            <a:endCxn id="261" idx="1"/>
          </p:cNvCxnSpPr>
          <p:nvPr/>
        </p:nvCxnSpPr>
        <p:spPr>
          <a:xfrm rot="5400000" flipH="1" flipV="1">
            <a:off x="8961466" y="582281"/>
            <a:ext cx="12700" cy="1880474"/>
          </a:xfrm>
          <a:prstGeom prst="curvedConnector3">
            <a:avLst>
              <a:gd name="adj1" fmla="val 21665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ZoneTexte 436"/>
          <p:cNvSpPr txBox="1"/>
          <p:nvPr/>
        </p:nvSpPr>
        <p:spPr>
          <a:xfrm>
            <a:off x="7406938" y="1526455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2</a:t>
            </a:r>
            <a:r>
              <a:rPr lang="fr-FR" sz="700" dirty="0" smtClean="0"/>
              <a:t> ⊢ A0, B1, C1</a:t>
            </a:r>
            <a:endParaRPr lang="fr-FR" sz="700" dirty="0"/>
          </a:p>
        </p:txBody>
      </p:sp>
      <p:sp>
        <p:nvSpPr>
          <p:cNvPr id="439" name="ZoneTexte 438"/>
          <p:cNvSpPr txBox="1"/>
          <p:nvPr/>
        </p:nvSpPr>
        <p:spPr>
          <a:xfrm>
            <a:off x="8581298" y="1531873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4</a:t>
            </a:r>
            <a:r>
              <a:rPr lang="fr-FR" sz="700" dirty="0" smtClean="0"/>
              <a:t> ⊢ A0, B2, C0</a:t>
            </a:r>
            <a:endParaRPr lang="fr-FR" sz="700" dirty="0"/>
          </a:p>
        </p:txBody>
      </p:sp>
      <p:sp>
        <p:nvSpPr>
          <p:cNvPr id="440" name="ZoneTexte 439"/>
          <p:cNvSpPr txBox="1"/>
          <p:nvPr/>
        </p:nvSpPr>
        <p:spPr>
          <a:xfrm>
            <a:off x="9757073" y="1522517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5 ⊢ A0, B2, C1</a:t>
            </a:r>
            <a:endParaRPr lang="fr-FR" sz="700" dirty="0"/>
          </a:p>
        </p:txBody>
      </p:sp>
      <p:sp>
        <p:nvSpPr>
          <p:cNvPr id="441" name="ZoneTexte 440"/>
          <p:cNvSpPr txBox="1"/>
          <p:nvPr/>
        </p:nvSpPr>
        <p:spPr>
          <a:xfrm>
            <a:off x="10932442" y="1527216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6 ⊢ A0, B2, C2</a:t>
            </a:r>
            <a:endParaRPr lang="fr-FR" sz="700" dirty="0"/>
          </a:p>
        </p:txBody>
      </p:sp>
      <p:sp>
        <p:nvSpPr>
          <p:cNvPr id="445" name="ZoneTexte 444"/>
          <p:cNvSpPr txBox="1"/>
          <p:nvPr/>
        </p:nvSpPr>
        <p:spPr>
          <a:xfrm>
            <a:off x="7411880" y="2286211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10 ⊢ A1, B1, C1</a:t>
            </a:r>
            <a:endParaRPr lang="fr-FR" sz="700" dirty="0"/>
          </a:p>
        </p:txBody>
      </p:sp>
      <p:sp>
        <p:nvSpPr>
          <p:cNvPr id="447" name="ZoneTexte 446"/>
          <p:cNvSpPr txBox="1"/>
          <p:nvPr/>
        </p:nvSpPr>
        <p:spPr>
          <a:xfrm>
            <a:off x="8593051" y="2293872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12 ⊢ A1, B2, C0</a:t>
            </a:r>
            <a:endParaRPr lang="fr-FR" sz="700" dirty="0"/>
          </a:p>
        </p:txBody>
      </p:sp>
      <p:sp>
        <p:nvSpPr>
          <p:cNvPr id="448" name="ZoneTexte 447"/>
          <p:cNvSpPr txBox="1"/>
          <p:nvPr/>
        </p:nvSpPr>
        <p:spPr>
          <a:xfrm>
            <a:off x="9763938" y="2300048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13 ⊢ A1, B2, C1</a:t>
            </a:r>
            <a:endParaRPr lang="fr-FR" sz="700" dirty="0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10725707" y="2240502"/>
            <a:ext cx="169310" cy="3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/>
          <p:nvPr/>
        </p:nvCxnSpPr>
        <p:spPr>
          <a:xfrm>
            <a:off x="10957115" y="2240502"/>
            <a:ext cx="16931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>
            <a:off x="11188523" y="2247594"/>
            <a:ext cx="169310" cy="31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10725706" y="2002109"/>
            <a:ext cx="123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2" name="ZoneTexte 131"/>
          <p:cNvSpPr txBox="1"/>
          <p:nvPr/>
        </p:nvSpPr>
        <p:spPr>
          <a:xfrm>
            <a:off x="10957115" y="2002109"/>
            <a:ext cx="123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>
                <a:solidFill>
                  <a:schemeClr val="accent1"/>
                </a:solidFill>
              </a:rPr>
              <a:t>B</a:t>
            </a:r>
            <a:endParaRPr lang="fr-FR" sz="700" b="1" dirty="0">
              <a:solidFill>
                <a:schemeClr val="accent1"/>
              </a:solidFill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11185871" y="2002109"/>
            <a:ext cx="123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>
                <a:solidFill>
                  <a:schemeClr val="accent6"/>
                </a:solidFill>
              </a:rPr>
              <a:t>C</a:t>
            </a:r>
            <a:endParaRPr lang="fr-FR" sz="7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9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Ellipse 240"/>
          <p:cNvSpPr/>
          <p:nvPr/>
        </p:nvSpPr>
        <p:spPr>
          <a:xfrm>
            <a:off x="2937566" y="1475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cxnSp>
        <p:nvCxnSpPr>
          <p:cNvPr id="242" name="Connecteur en arc 241"/>
          <p:cNvCxnSpPr>
            <a:stCxn id="241" idx="1"/>
          </p:cNvCxnSpPr>
          <p:nvPr/>
        </p:nvCxnSpPr>
        <p:spPr>
          <a:xfrm rot="16200000" flipH="1" flipV="1">
            <a:off x="2929672" y="1530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en arc 242"/>
          <p:cNvCxnSpPr>
            <a:stCxn id="241" idx="1"/>
          </p:cNvCxnSpPr>
          <p:nvPr/>
        </p:nvCxnSpPr>
        <p:spPr>
          <a:xfrm rot="16200000" flipH="1" flipV="1">
            <a:off x="2929672" y="1530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en arc 243"/>
          <p:cNvCxnSpPr>
            <a:stCxn id="241" idx="1"/>
            <a:endCxn id="241" idx="2"/>
          </p:cNvCxnSpPr>
          <p:nvPr/>
        </p:nvCxnSpPr>
        <p:spPr>
          <a:xfrm rot="16200000" flipH="1" flipV="1">
            <a:off x="2929672" y="1530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Ellipse 248"/>
          <p:cNvSpPr/>
          <p:nvPr/>
        </p:nvSpPr>
        <p:spPr>
          <a:xfrm>
            <a:off x="5766491" y="1475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50" name="Connecteur en arc 249"/>
          <p:cNvCxnSpPr>
            <a:stCxn id="249" idx="1"/>
          </p:cNvCxnSpPr>
          <p:nvPr/>
        </p:nvCxnSpPr>
        <p:spPr>
          <a:xfrm rot="16200000" flipH="1" flipV="1">
            <a:off x="5758597" y="1530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en arc 250"/>
          <p:cNvCxnSpPr>
            <a:stCxn id="249" idx="1"/>
          </p:cNvCxnSpPr>
          <p:nvPr/>
        </p:nvCxnSpPr>
        <p:spPr>
          <a:xfrm rot="16200000" flipH="1" flipV="1">
            <a:off x="5758597" y="1530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en arc 251"/>
          <p:cNvCxnSpPr>
            <a:stCxn id="249" idx="1"/>
            <a:endCxn id="249" idx="2"/>
          </p:cNvCxnSpPr>
          <p:nvPr/>
        </p:nvCxnSpPr>
        <p:spPr>
          <a:xfrm rot="16200000" flipH="1" flipV="1">
            <a:off x="5758597" y="1530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Ellipse 252"/>
          <p:cNvSpPr/>
          <p:nvPr/>
        </p:nvSpPr>
        <p:spPr>
          <a:xfrm>
            <a:off x="6925366" y="1475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54" name="Connecteur en arc 253"/>
          <p:cNvCxnSpPr>
            <a:stCxn id="253" idx="1"/>
          </p:cNvCxnSpPr>
          <p:nvPr/>
        </p:nvCxnSpPr>
        <p:spPr>
          <a:xfrm rot="16200000" flipH="1" flipV="1">
            <a:off x="6917472" y="1530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en arc 254"/>
          <p:cNvCxnSpPr>
            <a:stCxn id="253" idx="1"/>
          </p:cNvCxnSpPr>
          <p:nvPr/>
        </p:nvCxnSpPr>
        <p:spPr>
          <a:xfrm rot="16200000" flipH="1" flipV="1">
            <a:off x="6917472" y="1530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en arc 255"/>
          <p:cNvCxnSpPr>
            <a:stCxn id="253" idx="1"/>
            <a:endCxn id="253" idx="2"/>
          </p:cNvCxnSpPr>
          <p:nvPr/>
        </p:nvCxnSpPr>
        <p:spPr>
          <a:xfrm rot="16200000" flipH="1" flipV="1">
            <a:off x="6917472" y="1530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Ellipse 256"/>
          <p:cNvSpPr/>
          <p:nvPr/>
        </p:nvSpPr>
        <p:spPr>
          <a:xfrm>
            <a:off x="8646216" y="1475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58" name="Connecteur en arc 257"/>
          <p:cNvCxnSpPr>
            <a:stCxn id="257" idx="1"/>
          </p:cNvCxnSpPr>
          <p:nvPr/>
        </p:nvCxnSpPr>
        <p:spPr>
          <a:xfrm rot="16200000" flipH="1" flipV="1">
            <a:off x="8638322" y="1530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en arc 258"/>
          <p:cNvCxnSpPr>
            <a:stCxn id="257" idx="1"/>
          </p:cNvCxnSpPr>
          <p:nvPr/>
        </p:nvCxnSpPr>
        <p:spPr>
          <a:xfrm rot="16200000" flipH="1" flipV="1">
            <a:off x="8638322" y="1530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en arc 259"/>
          <p:cNvCxnSpPr>
            <a:stCxn id="257" idx="1"/>
            <a:endCxn id="257" idx="2"/>
          </p:cNvCxnSpPr>
          <p:nvPr/>
        </p:nvCxnSpPr>
        <p:spPr>
          <a:xfrm rot="16200000" flipH="1" flipV="1">
            <a:off x="8638322" y="1530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Ellipse 260"/>
          <p:cNvSpPr/>
          <p:nvPr/>
        </p:nvSpPr>
        <p:spPr>
          <a:xfrm>
            <a:off x="9805091" y="1475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62" name="Connecteur en arc 261"/>
          <p:cNvCxnSpPr>
            <a:stCxn id="261" idx="1"/>
          </p:cNvCxnSpPr>
          <p:nvPr/>
        </p:nvCxnSpPr>
        <p:spPr>
          <a:xfrm rot="16200000" flipH="1" flipV="1">
            <a:off x="9797197" y="1530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en arc 262"/>
          <p:cNvCxnSpPr>
            <a:stCxn id="261" idx="1"/>
          </p:cNvCxnSpPr>
          <p:nvPr/>
        </p:nvCxnSpPr>
        <p:spPr>
          <a:xfrm rot="16200000" flipH="1" flipV="1">
            <a:off x="9797197" y="1530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en arc 263"/>
          <p:cNvCxnSpPr>
            <a:stCxn id="261" idx="1"/>
            <a:endCxn id="261" idx="2"/>
          </p:cNvCxnSpPr>
          <p:nvPr/>
        </p:nvCxnSpPr>
        <p:spPr>
          <a:xfrm rot="16200000" flipH="1" flipV="1">
            <a:off x="9797197" y="1530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Ellipse 264"/>
          <p:cNvSpPr/>
          <p:nvPr/>
        </p:nvSpPr>
        <p:spPr>
          <a:xfrm>
            <a:off x="10963966" y="1475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66" name="Connecteur en arc 265"/>
          <p:cNvCxnSpPr>
            <a:stCxn id="265" idx="1"/>
          </p:cNvCxnSpPr>
          <p:nvPr/>
        </p:nvCxnSpPr>
        <p:spPr>
          <a:xfrm rot="16200000" flipH="1" flipV="1">
            <a:off x="10956072" y="1530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en arc 266"/>
          <p:cNvCxnSpPr>
            <a:stCxn id="265" idx="1"/>
          </p:cNvCxnSpPr>
          <p:nvPr/>
        </p:nvCxnSpPr>
        <p:spPr>
          <a:xfrm rot="16200000" flipH="1" flipV="1">
            <a:off x="10956072" y="1530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en arc 267"/>
          <p:cNvCxnSpPr>
            <a:stCxn id="265" idx="1"/>
            <a:endCxn id="265" idx="2"/>
          </p:cNvCxnSpPr>
          <p:nvPr/>
        </p:nvCxnSpPr>
        <p:spPr>
          <a:xfrm rot="16200000" flipH="1" flipV="1">
            <a:off x="10956072" y="1530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Ellipse 272"/>
          <p:cNvSpPr/>
          <p:nvPr/>
        </p:nvSpPr>
        <p:spPr>
          <a:xfrm>
            <a:off x="1778691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74" name="Connecteur en arc 273"/>
          <p:cNvCxnSpPr>
            <a:stCxn id="273" idx="1"/>
          </p:cNvCxnSpPr>
          <p:nvPr/>
        </p:nvCxnSpPr>
        <p:spPr>
          <a:xfrm rot="16200000" flipH="1" flipV="1">
            <a:off x="1770797" y="2292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en arc 274"/>
          <p:cNvCxnSpPr>
            <a:stCxn id="273" idx="1"/>
          </p:cNvCxnSpPr>
          <p:nvPr/>
        </p:nvCxnSpPr>
        <p:spPr>
          <a:xfrm rot="16200000" flipH="1" flipV="1">
            <a:off x="1770797" y="2292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en arc 275"/>
          <p:cNvCxnSpPr>
            <a:stCxn id="273" idx="1"/>
            <a:endCxn id="273" idx="2"/>
          </p:cNvCxnSpPr>
          <p:nvPr/>
        </p:nvCxnSpPr>
        <p:spPr>
          <a:xfrm rot="16200000" flipH="1" flipV="1">
            <a:off x="1770797" y="2292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Ellipse 276"/>
          <p:cNvSpPr/>
          <p:nvPr/>
        </p:nvSpPr>
        <p:spPr>
          <a:xfrm>
            <a:off x="2937566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78" name="Connecteur en arc 277"/>
          <p:cNvCxnSpPr>
            <a:stCxn id="277" idx="1"/>
          </p:cNvCxnSpPr>
          <p:nvPr/>
        </p:nvCxnSpPr>
        <p:spPr>
          <a:xfrm rot="16200000" flipH="1" flipV="1">
            <a:off x="2929672" y="2292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en arc 278"/>
          <p:cNvCxnSpPr>
            <a:stCxn id="277" idx="1"/>
          </p:cNvCxnSpPr>
          <p:nvPr/>
        </p:nvCxnSpPr>
        <p:spPr>
          <a:xfrm rot="16200000" flipH="1" flipV="1">
            <a:off x="2929672" y="2292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en arc 279"/>
          <p:cNvCxnSpPr>
            <a:stCxn id="277" idx="1"/>
            <a:endCxn id="277" idx="2"/>
          </p:cNvCxnSpPr>
          <p:nvPr/>
        </p:nvCxnSpPr>
        <p:spPr>
          <a:xfrm rot="16200000" flipH="1" flipV="1">
            <a:off x="2929672" y="2292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Ellipse 280"/>
          <p:cNvSpPr/>
          <p:nvPr/>
        </p:nvSpPr>
        <p:spPr>
          <a:xfrm>
            <a:off x="4607616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82" name="Connecteur en arc 281"/>
          <p:cNvCxnSpPr>
            <a:stCxn id="281" idx="1"/>
          </p:cNvCxnSpPr>
          <p:nvPr/>
        </p:nvCxnSpPr>
        <p:spPr>
          <a:xfrm rot="16200000" flipH="1" flipV="1">
            <a:off x="4599722" y="2292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en arc 282"/>
          <p:cNvCxnSpPr>
            <a:stCxn id="281" idx="1"/>
          </p:cNvCxnSpPr>
          <p:nvPr/>
        </p:nvCxnSpPr>
        <p:spPr>
          <a:xfrm rot="16200000" flipH="1" flipV="1">
            <a:off x="4599722" y="2292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en arc 283"/>
          <p:cNvCxnSpPr>
            <a:stCxn id="281" idx="1"/>
            <a:endCxn id="281" idx="2"/>
          </p:cNvCxnSpPr>
          <p:nvPr/>
        </p:nvCxnSpPr>
        <p:spPr>
          <a:xfrm rot="16200000" flipH="1" flipV="1">
            <a:off x="4599722" y="2292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Ellipse 284"/>
          <p:cNvSpPr/>
          <p:nvPr/>
        </p:nvSpPr>
        <p:spPr>
          <a:xfrm>
            <a:off x="5766491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86" name="Connecteur en arc 285"/>
          <p:cNvCxnSpPr>
            <a:stCxn id="285" idx="1"/>
          </p:cNvCxnSpPr>
          <p:nvPr/>
        </p:nvCxnSpPr>
        <p:spPr>
          <a:xfrm rot="16200000" flipH="1" flipV="1">
            <a:off x="5758597" y="2292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en arc 286"/>
          <p:cNvCxnSpPr>
            <a:stCxn id="285" idx="1"/>
          </p:cNvCxnSpPr>
          <p:nvPr/>
        </p:nvCxnSpPr>
        <p:spPr>
          <a:xfrm rot="16200000" flipH="1" flipV="1">
            <a:off x="5758597" y="2292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en arc 287"/>
          <p:cNvCxnSpPr>
            <a:stCxn id="285" idx="1"/>
            <a:endCxn id="285" idx="2"/>
          </p:cNvCxnSpPr>
          <p:nvPr/>
        </p:nvCxnSpPr>
        <p:spPr>
          <a:xfrm rot="16200000" flipH="1" flipV="1">
            <a:off x="5758597" y="2292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Ellipse 288"/>
          <p:cNvSpPr/>
          <p:nvPr/>
        </p:nvSpPr>
        <p:spPr>
          <a:xfrm>
            <a:off x="6925366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90" name="Connecteur en arc 289"/>
          <p:cNvCxnSpPr>
            <a:stCxn id="289" idx="1"/>
          </p:cNvCxnSpPr>
          <p:nvPr/>
        </p:nvCxnSpPr>
        <p:spPr>
          <a:xfrm rot="16200000" flipH="1" flipV="1">
            <a:off x="6917472" y="2292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en arc 290"/>
          <p:cNvCxnSpPr>
            <a:stCxn id="289" idx="1"/>
          </p:cNvCxnSpPr>
          <p:nvPr/>
        </p:nvCxnSpPr>
        <p:spPr>
          <a:xfrm rot="16200000" flipH="1" flipV="1">
            <a:off x="6917472" y="2292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en arc 291"/>
          <p:cNvCxnSpPr>
            <a:stCxn id="289" idx="1"/>
            <a:endCxn id="289" idx="2"/>
          </p:cNvCxnSpPr>
          <p:nvPr/>
        </p:nvCxnSpPr>
        <p:spPr>
          <a:xfrm rot="16200000" flipH="1" flipV="1">
            <a:off x="6917472" y="2292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Ellipse 292"/>
          <p:cNvSpPr/>
          <p:nvPr/>
        </p:nvSpPr>
        <p:spPr>
          <a:xfrm>
            <a:off x="8646216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94" name="Connecteur en arc 293"/>
          <p:cNvCxnSpPr>
            <a:stCxn id="293" idx="1"/>
          </p:cNvCxnSpPr>
          <p:nvPr/>
        </p:nvCxnSpPr>
        <p:spPr>
          <a:xfrm rot="16200000" flipH="1" flipV="1">
            <a:off x="8638322" y="2292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en arc 294"/>
          <p:cNvCxnSpPr>
            <a:stCxn id="293" idx="1"/>
          </p:cNvCxnSpPr>
          <p:nvPr/>
        </p:nvCxnSpPr>
        <p:spPr>
          <a:xfrm rot="16200000" flipH="1" flipV="1">
            <a:off x="8638322" y="2292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en arc 295"/>
          <p:cNvCxnSpPr>
            <a:stCxn id="293" idx="1"/>
            <a:endCxn id="293" idx="2"/>
          </p:cNvCxnSpPr>
          <p:nvPr/>
        </p:nvCxnSpPr>
        <p:spPr>
          <a:xfrm rot="16200000" flipH="1" flipV="1">
            <a:off x="8638322" y="2292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Ellipse 296"/>
          <p:cNvSpPr/>
          <p:nvPr/>
        </p:nvSpPr>
        <p:spPr>
          <a:xfrm>
            <a:off x="9805091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98" name="Connecteur en arc 297"/>
          <p:cNvCxnSpPr>
            <a:stCxn id="297" idx="1"/>
          </p:cNvCxnSpPr>
          <p:nvPr/>
        </p:nvCxnSpPr>
        <p:spPr>
          <a:xfrm rot="16200000" flipH="1" flipV="1">
            <a:off x="9797197" y="2292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en arc 298"/>
          <p:cNvCxnSpPr>
            <a:stCxn id="297" idx="1"/>
          </p:cNvCxnSpPr>
          <p:nvPr/>
        </p:nvCxnSpPr>
        <p:spPr>
          <a:xfrm rot="16200000" flipH="1" flipV="1">
            <a:off x="9797197" y="2292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en arc 299"/>
          <p:cNvCxnSpPr>
            <a:stCxn id="297" idx="1"/>
            <a:endCxn id="297" idx="2"/>
          </p:cNvCxnSpPr>
          <p:nvPr/>
        </p:nvCxnSpPr>
        <p:spPr>
          <a:xfrm rot="16200000" flipH="1" flipV="1">
            <a:off x="9797197" y="2292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Ellipse 304"/>
          <p:cNvSpPr/>
          <p:nvPr/>
        </p:nvSpPr>
        <p:spPr>
          <a:xfrm>
            <a:off x="619816" y="2999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306" name="Connecteur en arc 305"/>
          <p:cNvCxnSpPr>
            <a:stCxn id="305" idx="1"/>
          </p:cNvCxnSpPr>
          <p:nvPr/>
        </p:nvCxnSpPr>
        <p:spPr>
          <a:xfrm rot="16200000" flipH="1" flipV="1">
            <a:off x="611922" y="3054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en arc 306"/>
          <p:cNvCxnSpPr>
            <a:stCxn id="305" idx="1"/>
          </p:cNvCxnSpPr>
          <p:nvPr/>
        </p:nvCxnSpPr>
        <p:spPr>
          <a:xfrm rot="16200000" flipH="1" flipV="1">
            <a:off x="611922" y="3054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en arc 307"/>
          <p:cNvCxnSpPr>
            <a:stCxn id="305" idx="1"/>
            <a:endCxn id="305" idx="2"/>
          </p:cNvCxnSpPr>
          <p:nvPr/>
        </p:nvCxnSpPr>
        <p:spPr>
          <a:xfrm rot="16200000" flipH="1" flipV="1">
            <a:off x="611922" y="3054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Ellipse 308"/>
          <p:cNvSpPr/>
          <p:nvPr/>
        </p:nvSpPr>
        <p:spPr>
          <a:xfrm>
            <a:off x="1778691" y="2999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310" name="Connecteur en arc 309"/>
          <p:cNvCxnSpPr>
            <a:stCxn id="309" idx="1"/>
          </p:cNvCxnSpPr>
          <p:nvPr/>
        </p:nvCxnSpPr>
        <p:spPr>
          <a:xfrm rot="16200000" flipH="1" flipV="1">
            <a:off x="1770797" y="3054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eur en arc 310"/>
          <p:cNvCxnSpPr>
            <a:stCxn id="309" idx="1"/>
          </p:cNvCxnSpPr>
          <p:nvPr/>
        </p:nvCxnSpPr>
        <p:spPr>
          <a:xfrm rot="16200000" flipH="1" flipV="1">
            <a:off x="1770797" y="3054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en arc 311"/>
          <p:cNvCxnSpPr>
            <a:stCxn id="309" idx="1"/>
            <a:endCxn id="309" idx="2"/>
          </p:cNvCxnSpPr>
          <p:nvPr/>
        </p:nvCxnSpPr>
        <p:spPr>
          <a:xfrm rot="16200000" flipH="1" flipV="1">
            <a:off x="1770797" y="3054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Ellipse 312"/>
          <p:cNvSpPr/>
          <p:nvPr/>
        </p:nvSpPr>
        <p:spPr>
          <a:xfrm>
            <a:off x="2937566" y="2999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314" name="Connecteur en arc 313"/>
          <p:cNvCxnSpPr>
            <a:stCxn id="313" idx="1"/>
          </p:cNvCxnSpPr>
          <p:nvPr/>
        </p:nvCxnSpPr>
        <p:spPr>
          <a:xfrm rot="16200000" flipH="1" flipV="1">
            <a:off x="2929672" y="3054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en arc 314"/>
          <p:cNvCxnSpPr>
            <a:stCxn id="313" idx="1"/>
          </p:cNvCxnSpPr>
          <p:nvPr/>
        </p:nvCxnSpPr>
        <p:spPr>
          <a:xfrm rot="16200000" flipH="1" flipV="1">
            <a:off x="2929672" y="3054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eur en arc 315"/>
          <p:cNvCxnSpPr>
            <a:stCxn id="313" idx="1"/>
            <a:endCxn id="313" idx="2"/>
          </p:cNvCxnSpPr>
          <p:nvPr/>
        </p:nvCxnSpPr>
        <p:spPr>
          <a:xfrm rot="16200000" flipH="1" flipV="1">
            <a:off x="2929672" y="3054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Ellipse 316"/>
          <p:cNvSpPr/>
          <p:nvPr/>
        </p:nvSpPr>
        <p:spPr>
          <a:xfrm>
            <a:off x="4607616" y="2999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318" name="Connecteur en arc 317"/>
          <p:cNvCxnSpPr>
            <a:stCxn id="317" idx="1"/>
          </p:cNvCxnSpPr>
          <p:nvPr/>
        </p:nvCxnSpPr>
        <p:spPr>
          <a:xfrm rot="16200000" flipH="1" flipV="1">
            <a:off x="4599722" y="3054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en arc 318"/>
          <p:cNvCxnSpPr>
            <a:stCxn id="317" idx="1"/>
          </p:cNvCxnSpPr>
          <p:nvPr/>
        </p:nvCxnSpPr>
        <p:spPr>
          <a:xfrm rot="16200000" flipH="1" flipV="1">
            <a:off x="4599722" y="3054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en arc 319"/>
          <p:cNvCxnSpPr>
            <a:stCxn id="317" idx="1"/>
            <a:endCxn id="317" idx="2"/>
          </p:cNvCxnSpPr>
          <p:nvPr/>
        </p:nvCxnSpPr>
        <p:spPr>
          <a:xfrm rot="16200000" flipH="1" flipV="1">
            <a:off x="4599722" y="3054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Ellipse 320"/>
          <p:cNvSpPr/>
          <p:nvPr/>
        </p:nvSpPr>
        <p:spPr>
          <a:xfrm>
            <a:off x="5766491" y="2999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322" name="Connecteur en arc 321"/>
          <p:cNvCxnSpPr>
            <a:stCxn id="321" idx="1"/>
          </p:cNvCxnSpPr>
          <p:nvPr/>
        </p:nvCxnSpPr>
        <p:spPr>
          <a:xfrm rot="16200000" flipH="1" flipV="1">
            <a:off x="5758597" y="3054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en arc 322"/>
          <p:cNvCxnSpPr>
            <a:stCxn id="321" idx="1"/>
          </p:cNvCxnSpPr>
          <p:nvPr/>
        </p:nvCxnSpPr>
        <p:spPr>
          <a:xfrm rot="16200000" flipH="1" flipV="1">
            <a:off x="5758597" y="3054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en arc 323"/>
          <p:cNvCxnSpPr>
            <a:stCxn id="321" idx="1"/>
            <a:endCxn id="321" idx="2"/>
          </p:cNvCxnSpPr>
          <p:nvPr/>
        </p:nvCxnSpPr>
        <p:spPr>
          <a:xfrm rot="16200000" flipH="1" flipV="1">
            <a:off x="5758597" y="3054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Ellipse 328"/>
          <p:cNvSpPr/>
          <p:nvPr/>
        </p:nvSpPr>
        <p:spPr>
          <a:xfrm>
            <a:off x="8646216" y="2999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330" name="Connecteur en arc 329"/>
          <p:cNvCxnSpPr>
            <a:stCxn id="329" idx="1"/>
          </p:cNvCxnSpPr>
          <p:nvPr/>
        </p:nvCxnSpPr>
        <p:spPr>
          <a:xfrm rot="16200000" flipH="1" flipV="1">
            <a:off x="8638322" y="3054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en arc 330"/>
          <p:cNvCxnSpPr>
            <a:stCxn id="329" idx="1"/>
          </p:cNvCxnSpPr>
          <p:nvPr/>
        </p:nvCxnSpPr>
        <p:spPr>
          <a:xfrm rot="16200000" flipH="1" flipV="1">
            <a:off x="8638322" y="3054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en arc 331"/>
          <p:cNvCxnSpPr>
            <a:stCxn id="329" idx="1"/>
            <a:endCxn id="329" idx="2"/>
          </p:cNvCxnSpPr>
          <p:nvPr/>
        </p:nvCxnSpPr>
        <p:spPr>
          <a:xfrm rot="16200000" flipH="1" flipV="1">
            <a:off x="8638322" y="3054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avec flèche 351"/>
          <p:cNvCxnSpPr>
            <a:stCxn id="241" idx="4"/>
            <a:endCxn id="277" idx="0"/>
          </p:cNvCxnSpPr>
          <p:nvPr/>
        </p:nvCxnSpPr>
        <p:spPr>
          <a:xfrm>
            <a:off x="3267421" y="1793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eur droit avec flèche 352"/>
          <p:cNvCxnSpPr/>
          <p:nvPr/>
        </p:nvCxnSpPr>
        <p:spPr>
          <a:xfrm>
            <a:off x="3270942" y="2555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necteur droit avec flèche 353"/>
          <p:cNvCxnSpPr/>
          <p:nvPr/>
        </p:nvCxnSpPr>
        <p:spPr>
          <a:xfrm>
            <a:off x="2108546" y="2555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avec flèche 354"/>
          <p:cNvCxnSpPr/>
          <p:nvPr/>
        </p:nvCxnSpPr>
        <p:spPr>
          <a:xfrm>
            <a:off x="4943821" y="2555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avec flèche 355"/>
          <p:cNvCxnSpPr/>
          <p:nvPr/>
        </p:nvCxnSpPr>
        <p:spPr>
          <a:xfrm>
            <a:off x="7283796" y="1793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avec flèche 356"/>
          <p:cNvCxnSpPr/>
          <p:nvPr/>
        </p:nvCxnSpPr>
        <p:spPr>
          <a:xfrm>
            <a:off x="6112221" y="2555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avec flèche 357"/>
          <p:cNvCxnSpPr/>
          <p:nvPr/>
        </p:nvCxnSpPr>
        <p:spPr>
          <a:xfrm>
            <a:off x="6112221" y="1793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necteur droit avec flèche 358"/>
          <p:cNvCxnSpPr/>
          <p:nvPr/>
        </p:nvCxnSpPr>
        <p:spPr>
          <a:xfrm>
            <a:off x="8988771" y="1793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eur droit avec flèche 359"/>
          <p:cNvCxnSpPr/>
          <p:nvPr/>
        </p:nvCxnSpPr>
        <p:spPr>
          <a:xfrm>
            <a:off x="10150821" y="1793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eur droit avec flèche 360"/>
          <p:cNvCxnSpPr/>
          <p:nvPr/>
        </p:nvCxnSpPr>
        <p:spPr>
          <a:xfrm>
            <a:off x="8988771" y="2555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avec flèche 372"/>
          <p:cNvCxnSpPr>
            <a:stCxn id="273" idx="6"/>
            <a:endCxn id="277" idx="2"/>
          </p:cNvCxnSpPr>
          <p:nvPr/>
        </p:nvCxnSpPr>
        <p:spPr>
          <a:xfrm>
            <a:off x="2438401" y="2396918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avec flèche 373"/>
          <p:cNvCxnSpPr/>
          <p:nvPr/>
        </p:nvCxnSpPr>
        <p:spPr>
          <a:xfrm>
            <a:off x="2438401" y="3158918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 droit avec flèche 374"/>
          <p:cNvCxnSpPr/>
          <p:nvPr/>
        </p:nvCxnSpPr>
        <p:spPr>
          <a:xfrm>
            <a:off x="1279526" y="3158918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avec flèche 375"/>
          <p:cNvCxnSpPr/>
          <p:nvPr/>
        </p:nvCxnSpPr>
        <p:spPr>
          <a:xfrm>
            <a:off x="5267326" y="2407823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avec flèche 376"/>
          <p:cNvCxnSpPr/>
          <p:nvPr/>
        </p:nvCxnSpPr>
        <p:spPr>
          <a:xfrm>
            <a:off x="6426201" y="1634918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avec flèche 377"/>
          <p:cNvCxnSpPr/>
          <p:nvPr/>
        </p:nvCxnSpPr>
        <p:spPr>
          <a:xfrm>
            <a:off x="6426201" y="2396918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avec flèche 378"/>
          <p:cNvCxnSpPr/>
          <p:nvPr/>
        </p:nvCxnSpPr>
        <p:spPr>
          <a:xfrm>
            <a:off x="5267326" y="3165061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/>
          <p:cNvCxnSpPr/>
          <p:nvPr/>
        </p:nvCxnSpPr>
        <p:spPr>
          <a:xfrm>
            <a:off x="9305926" y="1634918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eur droit avec flèche 380"/>
          <p:cNvCxnSpPr/>
          <p:nvPr/>
        </p:nvCxnSpPr>
        <p:spPr>
          <a:xfrm>
            <a:off x="10464801" y="1634918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avec flèche 381"/>
          <p:cNvCxnSpPr/>
          <p:nvPr/>
        </p:nvCxnSpPr>
        <p:spPr>
          <a:xfrm>
            <a:off x="9305926" y="2396918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 en angle 388"/>
          <p:cNvCxnSpPr>
            <a:stCxn id="241" idx="0"/>
            <a:endCxn id="253" idx="0"/>
          </p:cNvCxnSpPr>
          <p:nvPr/>
        </p:nvCxnSpPr>
        <p:spPr>
          <a:xfrm rot="5400000" flipH="1" flipV="1">
            <a:off x="5261321" y="-517939"/>
            <a:ext cx="12700" cy="398780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necteur en angle 396"/>
          <p:cNvCxnSpPr>
            <a:stCxn id="253" idx="0"/>
            <a:endCxn id="265" idx="0"/>
          </p:cNvCxnSpPr>
          <p:nvPr/>
        </p:nvCxnSpPr>
        <p:spPr>
          <a:xfrm rot="5400000" flipH="1" flipV="1">
            <a:off x="9274521" y="-543339"/>
            <a:ext cx="12700" cy="403860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necteur en angle 399"/>
          <p:cNvCxnSpPr>
            <a:stCxn id="329" idx="4"/>
            <a:endCxn id="317" idx="4"/>
          </p:cNvCxnSpPr>
          <p:nvPr/>
        </p:nvCxnSpPr>
        <p:spPr>
          <a:xfrm rot="5400000">
            <a:off x="6956771" y="1298575"/>
            <a:ext cx="12700" cy="403860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necteur en angle 401"/>
          <p:cNvCxnSpPr>
            <a:stCxn id="305" idx="4"/>
            <a:endCxn id="317" idx="4"/>
          </p:cNvCxnSpPr>
          <p:nvPr/>
        </p:nvCxnSpPr>
        <p:spPr>
          <a:xfrm rot="16200000" flipH="1">
            <a:off x="2943571" y="1323975"/>
            <a:ext cx="12700" cy="398780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en arc 416"/>
          <p:cNvCxnSpPr>
            <a:stCxn id="273" idx="5"/>
            <a:endCxn id="285" idx="3"/>
          </p:cNvCxnSpPr>
          <p:nvPr/>
        </p:nvCxnSpPr>
        <p:spPr>
          <a:xfrm rot="16200000" flipH="1">
            <a:off x="4102446" y="748661"/>
            <a:ext cx="12700" cy="3521314"/>
          </a:xfrm>
          <a:prstGeom prst="curvedConnector3">
            <a:avLst>
              <a:gd name="adj1" fmla="val 21665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necteur en arc 424"/>
          <p:cNvCxnSpPr>
            <a:stCxn id="277" idx="7"/>
            <a:endCxn id="289" idx="1"/>
          </p:cNvCxnSpPr>
          <p:nvPr/>
        </p:nvCxnSpPr>
        <p:spPr>
          <a:xfrm rot="5400000" flipH="1" flipV="1">
            <a:off x="5261321" y="523861"/>
            <a:ext cx="12700" cy="3521314"/>
          </a:xfrm>
          <a:prstGeom prst="curvedConnector3">
            <a:avLst>
              <a:gd name="adj1" fmla="val 21665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eur en arc 426"/>
          <p:cNvCxnSpPr>
            <a:stCxn id="285" idx="5"/>
            <a:endCxn id="297" idx="3"/>
          </p:cNvCxnSpPr>
          <p:nvPr/>
        </p:nvCxnSpPr>
        <p:spPr>
          <a:xfrm rot="16200000" flipH="1">
            <a:off x="8115646" y="723261"/>
            <a:ext cx="12700" cy="3572114"/>
          </a:xfrm>
          <a:prstGeom prst="curvedConnector3">
            <a:avLst>
              <a:gd name="adj1" fmla="val 21665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necteur en arc 428"/>
          <p:cNvCxnSpPr>
            <a:stCxn id="281" idx="7"/>
            <a:endCxn id="293" idx="1"/>
          </p:cNvCxnSpPr>
          <p:nvPr/>
        </p:nvCxnSpPr>
        <p:spPr>
          <a:xfrm rot="5400000" flipH="1" flipV="1">
            <a:off x="6956771" y="498461"/>
            <a:ext cx="12700" cy="3572114"/>
          </a:xfrm>
          <a:prstGeom prst="curvedConnector3">
            <a:avLst>
              <a:gd name="adj1" fmla="val 21665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necteur en arc 430"/>
          <p:cNvCxnSpPr>
            <a:stCxn id="249" idx="7"/>
            <a:endCxn id="261" idx="1"/>
          </p:cNvCxnSpPr>
          <p:nvPr/>
        </p:nvCxnSpPr>
        <p:spPr>
          <a:xfrm rot="5400000" flipH="1" flipV="1">
            <a:off x="8115646" y="-263539"/>
            <a:ext cx="12700" cy="3572114"/>
          </a:xfrm>
          <a:prstGeom prst="curvedConnector3">
            <a:avLst>
              <a:gd name="adj1" fmla="val 16790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necteur en arc 433"/>
          <p:cNvCxnSpPr>
            <a:stCxn id="309" idx="5"/>
            <a:endCxn id="321" idx="3"/>
          </p:cNvCxnSpPr>
          <p:nvPr/>
        </p:nvCxnSpPr>
        <p:spPr>
          <a:xfrm rot="16200000" flipH="1">
            <a:off x="4102446" y="1510661"/>
            <a:ext cx="12700" cy="3521314"/>
          </a:xfrm>
          <a:prstGeom prst="curvedConnector3">
            <a:avLst>
              <a:gd name="adj1" fmla="val 16415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ZoneTexte 435"/>
          <p:cNvSpPr txBox="1"/>
          <p:nvPr/>
        </p:nvSpPr>
        <p:spPr>
          <a:xfrm>
            <a:off x="2937566" y="1527126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 ⊢ A0, B0, C2</a:t>
            </a:r>
            <a:endParaRPr lang="fr-FR" sz="700" dirty="0"/>
          </a:p>
        </p:txBody>
      </p:sp>
      <p:sp>
        <p:nvSpPr>
          <p:cNvPr id="437" name="ZoneTexte 436"/>
          <p:cNvSpPr txBox="1"/>
          <p:nvPr/>
        </p:nvSpPr>
        <p:spPr>
          <a:xfrm>
            <a:off x="5715298" y="1526455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2</a:t>
            </a:r>
            <a:r>
              <a:rPr lang="fr-FR" sz="700" dirty="0" smtClean="0"/>
              <a:t> ⊢ A0, B1, C1</a:t>
            </a:r>
            <a:endParaRPr lang="fr-FR" sz="700" dirty="0"/>
          </a:p>
        </p:txBody>
      </p:sp>
      <p:sp>
        <p:nvSpPr>
          <p:cNvPr id="438" name="ZoneTexte 437"/>
          <p:cNvSpPr txBox="1"/>
          <p:nvPr/>
        </p:nvSpPr>
        <p:spPr>
          <a:xfrm>
            <a:off x="6899037" y="1525406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3</a:t>
            </a:r>
            <a:r>
              <a:rPr lang="fr-FR" sz="700" dirty="0" smtClean="0"/>
              <a:t> ⊢ A0, B1, C2</a:t>
            </a:r>
            <a:endParaRPr lang="fr-FR" sz="700" dirty="0"/>
          </a:p>
        </p:txBody>
      </p:sp>
      <p:sp>
        <p:nvSpPr>
          <p:cNvPr id="439" name="ZoneTexte 438"/>
          <p:cNvSpPr txBox="1"/>
          <p:nvPr/>
        </p:nvSpPr>
        <p:spPr>
          <a:xfrm>
            <a:off x="8581298" y="1531873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4</a:t>
            </a:r>
            <a:r>
              <a:rPr lang="fr-FR" sz="700" dirty="0" smtClean="0"/>
              <a:t> ⊢ A0, B2, C0</a:t>
            </a:r>
            <a:endParaRPr lang="fr-FR" sz="700" dirty="0"/>
          </a:p>
        </p:txBody>
      </p:sp>
      <p:sp>
        <p:nvSpPr>
          <p:cNvPr id="440" name="ZoneTexte 439"/>
          <p:cNvSpPr txBox="1"/>
          <p:nvPr/>
        </p:nvSpPr>
        <p:spPr>
          <a:xfrm>
            <a:off x="9757073" y="1522517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5 ⊢ A0, B2, C1</a:t>
            </a:r>
            <a:endParaRPr lang="fr-FR" sz="700" dirty="0"/>
          </a:p>
        </p:txBody>
      </p:sp>
      <p:sp>
        <p:nvSpPr>
          <p:cNvPr id="441" name="ZoneTexte 440"/>
          <p:cNvSpPr txBox="1"/>
          <p:nvPr/>
        </p:nvSpPr>
        <p:spPr>
          <a:xfrm>
            <a:off x="10932442" y="1527216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6 ⊢ A0, B2, C2</a:t>
            </a:r>
            <a:endParaRPr lang="fr-FR" sz="700" dirty="0"/>
          </a:p>
        </p:txBody>
      </p:sp>
      <p:sp>
        <p:nvSpPr>
          <p:cNvPr id="442" name="ZoneTexte 441"/>
          <p:cNvSpPr txBox="1"/>
          <p:nvPr/>
        </p:nvSpPr>
        <p:spPr>
          <a:xfrm>
            <a:off x="1727498" y="2293873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7</a:t>
            </a:r>
            <a:r>
              <a:rPr lang="fr-FR" sz="700" dirty="0" smtClean="0"/>
              <a:t> ⊢ A1, B0, C1</a:t>
            </a:r>
            <a:endParaRPr lang="fr-FR" sz="700" dirty="0"/>
          </a:p>
        </p:txBody>
      </p:sp>
      <p:sp>
        <p:nvSpPr>
          <p:cNvPr id="443" name="ZoneTexte 442"/>
          <p:cNvSpPr txBox="1"/>
          <p:nvPr/>
        </p:nvSpPr>
        <p:spPr>
          <a:xfrm>
            <a:off x="2899083" y="2284517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8 ⊢ A1, B0, C2</a:t>
            </a:r>
            <a:endParaRPr lang="fr-FR" sz="700" dirty="0"/>
          </a:p>
        </p:txBody>
      </p:sp>
      <p:sp>
        <p:nvSpPr>
          <p:cNvPr id="444" name="ZoneTexte 443"/>
          <p:cNvSpPr txBox="1"/>
          <p:nvPr/>
        </p:nvSpPr>
        <p:spPr>
          <a:xfrm>
            <a:off x="4536259" y="2293873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9</a:t>
            </a:r>
            <a:r>
              <a:rPr lang="fr-FR" sz="700" dirty="0" smtClean="0"/>
              <a:t> ⊢ A1, B1, C0</a:t>
            </a:r>
            <a:endParaRPr lang="fr-FR" sz="700" dirty="0"/>
          </a:p>
        </p:txBody>
      </p:sp>
      <p:sp>
        <p:nvSpPr>
          <p:cNvPr id="445" name="ZoneTexte 444"/>
          <p:cNvSpPr txBox="1"/>
          <p:nvPr/>
        </p:nvSpPr>
        <p:spPr>
          <a:xfrm>
            <a:off x="5697320" y="2286211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10 ⊢ A1, B1, C1</a:t>
            </a:r>
            <a:endParaRPr lang="fr-FR" sz="700" dirty="0"/>
          </a:p>
        </p:txBody>
      </p:sp>
      <p:sp>
        <p:nvSpPr>
          <p:cNvPr id="446" name="ZoneTexte 445"/>
          <p:cNvSpPr txBox="1"/>
          <p:nvPr/>
        </p:nvSpPr>
        <p:spPr>
          <a:xfrm>
            <a:off x="6879793" y="2289196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11 ⊢ A1, B1, C2</a:t>
            </a:r>
            <a:endParaRPr lang="fr-FR" sz="700" dirty="0"/>
          </a:p>
        </p:txBody>
      </p:sp>
      <p:sp>
        <p:nvSpPr>
          <p:cNvPr id="447" name="ZoneTexte 446"/>
          <p:cNvSpPr txBox="1"/>
          <p:nvPr/>
        </p:nvSpPr>
        <p:spPr>
          <a:xfrm>
            <a:off x="8593051" y="2293872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12 ⊢ A1, B2, C0</a:t>
            </a:r>
            <a:endParaRPr lang="fr-FR" sz="700" dirty="0"/>
          </a:p>
        </p:txBody>
      </p:sp>
      <p:sp>
        <p:nvSpPr>
          <p:cNvPr id="448" name="ZoneTexte 447"/>
          <p:cNvSpPr txBox="1"/>
          <p:nvPr/>
        </p:nvSpPr>
        <p:spPr>
          <a:xfrm>
            <a:off x="9763938" y="2300048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13 ⊢ A1, B2, C1</a:t>
            </a:r>
            <a:endParaRPr lang="fr-FR" sz="700" dirty="0"/>
          </a:p>
        </p:txBody>
      </p:sp>
      <p:sp>
        <p:nvSpPr>
          <p:cNvPr id="449" name="ZoneTexte 448"/>
          <p:cNvSpPr txBox="1"/>
          <p:nvPr/>
        </p:nvSpPr>
        <p:spPr>
          <a:xfrm>
            <a:off x="596477" y="3064912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14 ⊢ A2, B0, C0</a:t>
            </a:r>
            <a:endParaRPr lang="fr-FR" sz="700" dirty="0"/>
          </a:p>
        </p:txBody>
      </p:sp>
      <p:sp>
        <p:nvSpPr>
          <p:cNvPr id="450" name="ZoneTexte 449"/>
          <p:cNvSpPr txBox="1"/>
          <p:nvPr/>
        </p:nvSpPr>
        <p:spPr>
          <a:xfrm>
            <a:off x="1755352" y="3064912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15 ⊢ A2, B0, C1</a:t>
            </a:r>
            <a:endParaRPr lang="fr-FR" sz="700" dirty="0"/>
          </a:p>
        </p:txBody>
      </p:sp>
      <p:sp>
        <p:nvSpPr>
          <p:cNvPr id="451" name="ZoneTexte 450"/>
          <p:cNvSpPr txBox="1"/>
          <p:nvPr/>
        </p:nvSpPr>
        <p:spPr>
          <a:xfrm>
            <a:off x="2885643" y="3064912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16 ⊢ A2, B0, C2</a:t>
            </a:r>
            <a:endParaRPr lang="fr-FR" sz="700" dirty="0"/>
          </a:p>
        </p:txBody>
      </p:sp>
      <p:sp>
        <p:nvSpPr>
          <p:cNvPr id="452" name="ZoneTexte 451"/>
          <p:cNvSpPr txBox="1"/>
          <p:nvPr/>
        </p:nvSpPr>
        <p:spPr>
          <a:xfrm>
            <a:off x="4556423" y="3059318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17 ⊢ A2, B1, C0</a:t>
            </a:r>
            <a:endParaRPr lang="fr-FR" sz="700" dirty="0"/>
          </a:p>
        </p:txBody>
      </p:sp>
      <p:sp>
        <p:nvSpPr>
          <p:cNvPr id="453" name="ZoneTexte 452"/>
          <p:cNvSpPr txBox="1"/>
          <p:nvPr/>
        </p:nvSpPr>
        <p:spPr>
          <a:xfrm>
            <a:off x="5721648" y="3064912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18 ⊢ A2, B1, C1</a:t>
            </a:r>
            <a:endParaRPr lang="fr-FR" sz="700" dirty="0"/>
          </a:p>
        </p:txBody>
      </p:sp>
      <p:sp>
        <p:nvSpPr>
          <p:cNvPr id="454" name="ZoneTexte 453"/>
          <p:cNvSpPr txBox="1"/>
          <p:nvPr/>
        </p:nvSpPr>
        <p:spPr>
          <a:xfrm>
            <a:off x="8593050" y="3062066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19 ⊢ A2, B2, C0</a:t>
            </a:r>
            <a:endParaRPr lang="fr-FR" sz="700" dirty="0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1279526" y="1406525"/>
            <a:ext cx="169310" cy="3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/>
          <p:nvPr/>
        </p:nvCxnSpPr>
        <p:spPr>
          <a:xfrm>
            <a:off x="1510934" y="1406525"/>
            <a:ext cx="16931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>
            <a:off x="1742342" y="1413617"/>
            <a:ext cx="169310" cy="31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1279525" y="1168132"/>
            <a:ext cx="123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2" name="ZoneTexte 131"/>
          <p:cNvSpPr txBox="1"/>
          <p:nvPr/>
        </p:nvSpPr>
        <p:spPr>
          <a:xfrm>
            <a:off x="1510934" y="1168132"/>
            <a:ext cx="123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>
                <a:solidFill>
                  <a:schemeClr val="accent1"/>
                </a:solidFill>
              </a:rPr>
              <a:t>B</a:t>
            </a:r>
            <a:endParaRPr lang="fr-FR" sz="700" b="1" dirty="0">
              <a:solidFill>
                <a:schemeClr val="accent1"/>
              </a:solidFill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1739690" y="1168132"/>
            <a:ext cx="123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>
                <a:solidFill>
                  <a:schemeClr val="accent6"/>
                </a:solidFill>
              </a:rPr>
              <a:t>C</a:t>
            </a:r>
            <a:endParaRPr lang="fr-FR" sz="7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0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Ellipse 248"/>
          <p:cNvSpPr/>
          <p:nvPr/>
        </p:nvSpPr>
        <p:spPr>
          <a:xfrm>
            <a:off x="5766491" y="1475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253" name="Ellipse 252"/>
          <p:cNvSpPr/>
          <p:nvPr/>
        </p:nvSpPr>
        <p:spPr>
          <a:xfrm>
            <a:off x="6925366" y="1475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273" name="Ellipse 272"/>
          <p:cNvSpPr/>
          <p:nvPr/>
        </p:nvSpPr>
        <p:spPr>
          <a:xfrm>
            <a:off x="2108891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277" name="Ellipse 276"/>
          <p:cNvSpPr/>
          <p:nvPr/>
        </p:nvSpPr>
        <p:spPr>
          <a:xfrm>
            <a:off x="3267766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281" name="Ellipse 280"/>
          <p:cNvSpPr/>
          <p:nvPr/>
        </p:nvSpPr>
        <p:spPr>
          <a:xfrm>
            <a:off x="4607616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285" name="Ellipse 284"/>
          <p:cNvSpPr/>
          <p:nvPr/>
        </p:nvSpPr>
        <p:spPr>
          <a:xfrm>
            <a:off x="5766491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289" name="Ellipse 288"/>
          <p:cNvSpPr/>
          <p:nvPr/>
        </p:nvSpPr>
        <p:spPr>
          <a:xfrm>
            <a:off x="6925366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293" name="Ellipse 292"/>
          <p:cNvSpPr/>
          <p:nvPr/>
        </p:nvSpPr>
        <p:spPr>
          <a:xfrm>
            <a:off x="8449366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297" name="Ellipse 296"/>
          <p:cNvSpPr/>
          <p:nvPr/>
        </p:nvSpPr>
        <p:spPr>
          <a:xfrm>
            <a:off x="9608241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317" name="Ellipse 316"/>
          <p:cNvSpPr/>
          <p:nvPr/>
        </p:nvSpPr>
        <p:spPr>
          <a:xfrm>
            <a:off x="4607616" y="2999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321" name="Ellipse 320"/>
          <p:cNvSpPr/>
          <p:nvPr/>
        </p:nvSpPr>
        <p:spPr>
          <a:xfrm>
            <a:off x="5766491" y="2999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355" name="Connecteur droit avec flèche 354"/>
          <p:cNvCxnSpPr/>
          <p:nvPr/>
        </p:nvCxnSpPr>
        <p:spPr>
          <a:xfrm>
            <a:off x="4943821" y="2555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avec flèche 355"/>
          <p:cNvCxnSpPr/>
          <p:nvPr/>
        </p:nvCxnSpPr>
        <p:spPr>
          <a:xfrm>
            <a:off x="7283796" y="1793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avec flèche 356"/>
          <p:cNvCxnSpPr/>
          <p:nvPr/>
        </p:nvCxnSpPr>
        <p:spPr>
          <a:xfrm>
            <a:off x="6112221" y="2555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avec flèche 357"/>
          <p:cNvCxnSpPr/>
          <p:nvPr/>
        </p:nvCxnSpPr>
        <p:spPr>
          <a:xfrm>
            <a:off x="6112221" y="1793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avec flèche 372"/>
          <p:cNvCxnSpPr>
            <a:stCxn id="273" idx="6"/>
            <a:endCxn id="277" idx="2"/>
          </p:cNvCxnSpPr>
          <p:nvPr/>
        </p:nvCxnSpPr>
        <p:spPr>
          <a:xfrm>
            <a:off x="2768601" y="2396918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avec flèche 375"/>
          <p:cNvCxnSpPr/>
          <p:nvPr/>
        </p:nvCxnSpPr>
        <p:spPr>
          <a:xfrm>
            <a:off x="5267326" y="2407823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avec flèche 376"/>
          <p:cNvCxnSpPr/>
          <p:nvPr/>
        </p:nvCxnSpPr>
        <p:spPr>
          <a:xfrm>
            <a:off x="6426201" y="1634918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avec flèche 377"/>
          <p:cNvCxnSpPr/>
          <p:nvPr/>
        </p:nvCxnSpPr>
        <p:spPr>
          <a:xfrm>
            <a:off x="6426201" y="2396918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avec flèche 378"/>
          <p:cNvCxnSpPr/>
          <p:nvPr/>
        </p:nvCxnSpPr>
        <p:spPr>
          <a:xfrm>
            <a:off x="5267326" y="3165061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avec flèche 381"/>
          <p:cNvCxnSpPr/>
          <p:nvPr/>
        </p:nvCxnSpPr>
        <p:spPr>
          <a:xfrm>
            <a:off x="9109076" y="2396918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en arc 416"/>
          <p:cNvCxnSpPr>
            <a:stCxn id="273" idx="5"/>
            <a:endCxn id="285" idx="3"/>
          </p:cNvCxnSpPr>
          <p:nvPr/>
        </p:nvCxnSpPr>
        <p:spPr>
          <a:xfrm rot="16200000" flipH="1">
            <a:off x="4267546" y="913761"/>
            <a:ext cx="12700" cy="3191114"/>
          </a:xfrm>
          <a:prstGeom prst="curvedConnector3">
            <a:avLst>
              <a:gd name="adj1" fmla="val 21665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necteur en arc 424"/>
          <p:cNvCxnSpPr>
            <a:stCxn id="277" idx="7"/>
            <a:endCxn id="289" idx="1"/>
          </p:cNvCxnSpPr>
          <p:nvPr/>
        </p:nvCxnSpPr>
        <p:spPr>
          <a:xfrm rot="5400000" flipH="1" flipV="1">
            <a:off x="5426421" y="688961"/>
            <a:ext cx="12700" cy="3191114"/>
          </a:xfrm>
          <a:prstGeom prst="curvedConnector3">
            <a:avLst>
              <a:gd name="adj1" fmla="val 21665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eur en arc 426"/>
          <p:cNvCxnSpPr>
            <a:stCxn id="285" idx="5"/>
            <a:endCxn id="297" idx="3"/>
          </p:cNvCxnSpPr>
          <p:nvPr/>
        </p:nvCxnSpPr>
        <p:spPr>
          <a:xfrm rot="16200000" flipH="1">
            <a:off x="8017221" y="821686"/>
            <a:ext cx="12700" cy="3375264"/>
          </a:xfrm>
          <a:prstGeom prst="curvedConnector3">
            <a:avLst>
              <a:gd name="adj1" fmla="val 21665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necteur en arc 428"/>
          <p:cNvCxnSpPr>
            <a:stCxn id="281" idx="7"/>
            <a:endCxn id="293" idx="1"/>
          </p:cNvCxnSpPr>
          <p:nvPr/>
        </p:nvCxnSpPr>
        <p:spPr>
          <a:xfrm rot="5400000" flipH="1" flipV="1">
            <a:off x="6858346" y="596886"/>
            <a:ext cx="12700" cy="3375264"/>
          </a:xfrm>
          <a:prstGeom prst="curvedConnector3">
            <a:avLst>
              <a:gd name="adj1" fmla="val 21665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ZoneTexte 436"/>
          <p:cNvSpPr txBox="1"/>
          <p:nvPr/>
        </p:nvSpPr>
        <p:spPr>
          <a:xfrm>
            <a:off x="5715298" y="1526455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2</a:t>
            </a:r>
            <a:r>
              <a:rPr lang="fr-FR" sz="700" dirty="0" smtClean="0"/>
              <a:t> ⊢ A0, B1, C1</a:t>
            </a:r>
            <a:endParaRPr lang="fr-FR" sz="700" dirty="0"/>
          </a:p>
        </p:txBody>
      </p:sp>
      <p:sp>
        <p:nvSpPr>
          <p:cNvPr id="438" name="ZoneTexte 437"/>
          <p:cNvSpPr txBox="1"/>
          <p:nvPr/>
        </p:nvSpPr>
        <p:spPr>
          <a:xfrm>
            <a:off x="6899037" y="1525406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3</a:t>
            </a:r>
            <a:r>
              <a:rPr lang="fr-FR" sz="700" dirty="0" smtClean="0"/>
              <a:t> ⊢ A0, B1, C2</a:t>
            </a:r>
            <a:endParaRPr lang="fr-FR" sz="700" dirty="0"/>
          </a:p>
        </p:txBody>
      </p:sp>
      <p:sp>
        <p:nvSpPr>
          <p:cNvPr id="442" name="ZoneTexte 441"/>
          <p:cNvSpPr txBox="1"/>
          <p:nvPr/>
        </p:nvSpPr>
        <p:spPr>
          <a:xfrm>
            <a:off x="2057698" y="2293873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7</a:t>
            </a:r>
            <a:r>
              <a:rPr lang="fr-FR" sz="700" dirty="0" smtClean="0"/>
              <a:t> ⊢ A1, B0, C1</a:t>
            </a:r>
            <a:endParaRPr lang="fr-FR" sz="700" dirty="0"/>
          </a:p>
        </p:txBody>
      </p:sp>
      <p:sp>
        <p:nvSpPr>
          <p:cNvPr id="443" name="ZoneTexte 442"/>
          <p:cNvSpPr txBox="1"/>
          <p:nvPr/>
        </p:nvSpPr>
        <p:spPr>
          <a:xfrm>
            <a:off x="3229283" y="2284517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8 ⊢ A1, B0, C2</a:t>
            </a:r>
            <a:endParaRPr lang="fr-FR" sz="700" dirty="0"/>
          </a:p>
        </p:txBody>
      </p:sp>
      <p:sp>
        <p:nvSpPr>
          <p:cNvPr id="444" name="ZoneTexte 443"/>
          <p:cNvSpPr txBox="1"/>
          <p:nvPr/>
        </p:nvSpPr>
        <p:spPr>
          <a:xfrm>
            <a:off x="4536259" y="2293873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9</a:t>
            </a:r>
            <a:r>
              <a:rPr lang="fr-FR" sz="700" dirty="0" smtClean="0"/>
              <a:t> ⊢ A1, B1, C0</a:t>
            </a:r>
            <a:endParaRPr lang="fr-FR" sz="700" dirty="0"/>
          </a:p>
        </p:txBody>
      </p:sp>
      <p:sp>
        <p:nvSpPr>
          <p:cNvPr id="445" name="ZoneTexte 444"/>
          <p:cNvSpPr txBox="1"/>
          <p:nvPr/>
        </p:nvSpPr>
        <p:spPr>
          <a:xfrm>
            <a:off x="5697320" y="2286211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10 ⊢ A1, B1, C1</a:t>
            </a:r>
            <a:endParaRPr lang="fr-FR" sz="700" dirty="0"/>
          </a:p>
        </p:txBody>
      </p:sp>
      <p:sp>
        <p:nvSpPr>
          <p:cNvPr id="446" name="ZoneTexte 445"/>
          <p:cNvSpPr txBox="1"/>
          <p:nvPr/>
        </p:nvSpPr>
        <p:spPr>
          <a:xfrm>
            <a:off x="6879793" y="2289196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11 ⊢ A1, B1, C2</a:t>
            </a:r>
            <a:endParaRPr lang="fr-FR" sz="700" dirty="0"/>
          </a:p>
        </p:txBody>
      </p:sp>
      <p:sp>
        <p:nvSpPr>
          <p:cNvPr id="447" name="ZoneTexte 446"/>
          <p:cNvSpPr txBox="1"/>
          <p:nvPr/>
        </p:nvSpPr>
        <p:spPr>
          <a:xfrm>
            <a:off x="8396201" y="2293872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12 ⊢ A1, B2, C0</a:t>
            </a:r>
            <a:endParaRPr lang="fr-FR" sz="700" dirty="0"/>
          </a:p>
        </p:txBody>
      </p:sp>
      <p:sp>
        <p:nvSpPr>
          <p:cNvPr id="448" name="ZoneTexte 447"/>
          <p:cNvSpPr txBox="1"/>
          <p:nvPr/>
        </p:nvSpPr>
        <p:spPr>
          <a:xfrm>
            <a:off x="9567088" y="2300048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13 ⊢ A1, B2, C1</a:t>
            </a:r>
            <a:endParaRPr lang="fr-FR" sz="700" dirty="0"/>
          </a:p>
        </p:txBody>
      </p:sp>
      <p:sp>
        <p:nvSpPr>
          <p:cNvPr id="452" name="ZoneTexte 451"/>
          <p:cNvSpPr txBox="1"/>
          <p:nvPr/>
        </p:nvSpPr>
        <p:spPr>
          <a:xfrm>
            <a:off x="4556423" y="3059318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17 ⊢ A2, B1, C0</a:t>
            </a:r>
            <a:endParaRPr lang="fr-FR" sz="700" dirty="0"/>
          </a:p>
        </p:txBody>
      </p:sp>
      <p:sp>
        <p:nvSpPr>
          <p:cNvPr id="453" name="ZoneTexte 452"/>
          <p:cNvSpPr txBox="1"/>
          <p:nvPr/>
        </p:nvSpPr>
        <p:spPr>
          <a:xfrm>
            <a:off x="5721648" y="3064912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18 ⊢ A2, B1, C1</a:t>
            </a:r>
            <a:endParaRPr lang="fr-FR" sz="700" dirty="0"/>
          </a:p>
        </p:txBody>
      </p:sp>
      <p:cxnSp>
        <p:nvCxnSpPr>
          <p:cNvPr id="71" name="Connecteur droit avec flèche 70"/>
          <p:cNvCxnSpPr/>
          <p:nvPr/>
        </p:nvCxnSpPr>
        <p:spPr>
          <a:xfrm>
            <a:off x="4678153" y="1724251"/>
            <a:ext cx="169310" cy="3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4909561" y="1724251"/>
            <a:ext cx="16931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5140969" y="1731343"/>
            <a:ext cx="169310" cy="31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4678152" y="1485858"/>
            <a:ext cx="123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4909561" y="1485858"/>
            <a:ext cx="123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>
                <a:solidFill>
                  <a:schemeClr val="accent1"/>
                </a:solidFill>
              </a:rPr>
              <a:t>B</a:t>
            </a:r>
            <a:endParaRPr lang="fr-FR" sz="700" b="1" dirty="0">
              <a:solidFill>
                <a:schemeClr val="accent1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5138317" y="1485858"/>
            <a:ext cx="123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>
                <a:solidFill>
                  <a:schemeClr val="accent6"/>
                </a:solidFill>
              </a:rPr>
              <a:t>C</a:t>
            </a:r>
            <a:endParaRPr lang="fr-FR" sz="7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0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Ellipse 248"/>
          <p:cNvSpPr/>
          <p:nvPr/>
        </p:nvSpPr>
        <p:spPr>
          <a:xfrm>
            <a:off x="5766491" y="1475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50" name="Connecteur en arc 249"/>
          <p:cNvCxnSpPr>
            <a:stCxn id="249" idx="1"/>
          </p:cNvCxnSpPr>
          <p:nvPr/>
        </p:nvCxnSpPr>
        <p:spPr>
          <a:xfrm rot="16200000" flipH="1" flipV="1">
            <a:off x="5758597" y="1530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en arc 250"/>
          <p:cNvCxnSpPr>
            <a:stCxn id="249" idx="1"/>
          </p:cNvCxnSpPr>
          <p:nvPr/>
        </p:nvCxnSpPr>
        <p:spPr>
          <a:xfrm rot="16200000" flipH="1" flipV="1">
            <a:off x="5758597" y="1530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en arc 251"/>
          <p:cNvCxnSpPr>
            <a:stCxn id="249" idx="1"/>
            <a:endCxn id="249" idx="2"/>
          </p:cNvCxnSpPr>
          <p:nvPr/>
        </p:nvCxnSpPr>
        <p:spPr>
          <a:xfrm rot="16200000" flipH="1" flipV="1">
            <a:off x="5758597" y="1530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Ellipse 252"/>
          <p:cNvSpPr/>
          <p:nvPr/>
        </p:nvSpPr>
        <p:spPr>
          <a:xfrm>
            <a:off x="6925366" y="1475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54" name="Connecteur en arc 253"/>
          <p:cNvCxnSpPr>
            <a:stCxn id="253" idx="1"/>
          </p:cNvCxnSpPr>
          <p:nvPr/>
        </p:nvCxnSpPr>
        <p:spPr>
          <a:xfrm rot="16200000" flipH="1" flipV="1">
            <a:off x="6917472" y="1530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en arc 254"/>
          <p:cNvCxnSpPr>
            <a:stCxn id="253" idx="1"/>
          </p:cNvCxnSpPr>
          <p:nvPr/>
        </p:nvCxnSpPr>
        <p:spPr>
          <a:xfrm rot="16200000" flipH="1" flipV="1">
            <a:off x="6917472" y="1530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en arc 255"/>
          <p:cNvCxnSpPr>
            <a:stCxn id="253" idx="1"/>
            <a:endCxn id="253" idx="2"/>
          </p:cNvCxnSpPr>
          <p:nvPr/>
        </p:nvCxnSpPr>
        <p:spPr>
          <a:xfrm rot="16200000" flipH="1" flipV="1">
            <a:off x="6917472" y="1530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Ellipse 280"/>
          <p:cNvSpPr/>
          <p:nvPr/>
        </p:nvSpPr>
        <p:spPr>
          <a:xfrm>
            <a:off x="4607616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82" name="Connecteur en arc 281"/>
          <p:cNvCxnSpPr>
            <a:stCxn id="281" idx="1"/>
          </p:cNvCxnSpPr>
          <p:nvPr/>
        </p:nvCxnSpPr>
        <p:spPr>
          <a:xfrm rot="16200000" flipH="1" flipV="1">
            <a:off x="4599722" y="2292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en arc 282"/>
          <p:cNvCxnSpPr>
            <a:stCxn id="281" idx="1"/>
          </p:cNvCxnSpPr>
          <p:nvPr/>
        </p:nvCxnSpPr>
        <p:spPr>
          <a:xfrm rot="16200000" flipH="1" flipV="1">
            <a:off x="4599722" y="2292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en arc 283"/>
          <p:cNvCxnSpPr>
            <a:stCxn id="281" idx="1"/>
            <a:endCxn id="281" idx="2"/>
          </p:cNvCxnSpPr>
          <p:nvPr/>
        </p:nvCxnSpPr>
        <p:spPr>
          <a:xfrm rot="16200000" flipH="1" flipV="1">
            <a:off x="4599722" y="2292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Ellipse 284"/>
          <p:cNvSpPr/>
          <p:nvPr/>
        </p:nvSpPr>
        <p:spPr>
          <a:xfrm>
            <a:off x="5766491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86" name="Connecteur en arc 285"/>
          <p:cNvCxnSpPr>
            <a:stCxn id="285" idx="1"/>
          </p:cNvCxnSpPr>
          <p:nvPr/>
        </p:nvCxnSpPr>
        <p:spPr>
          <a:xfrm rot="16200000" flipH="1" flipV="1">
            <a:off x="5758597" y="2292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en arc 286"/>
          <p:cNvCxnSpPr>
            <a:stCxn id="285" idx="1"/>
          </p:cNvCxnSpPr>
          <p:nvPr/>
        </p:nvCxnSpPr>
        <p:spPr>
          <a:xfrm rot="16200000" flipH="1" flipV="1">
            <a:off x="5758597" y="2292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en arc 287"/>
          <p:cNvCxnSpPr>
            <a:stCxn id="285" idx="1"/>
            <a:endCxn id="285" idx="2"/>
          </p:cNvCxnSpPr>
          <p:nvPr/>
        </p:nvCxnSpPr>
        <p:spPr>
          <a:xfrm rot="16200000" flipH="1" flipV="1">
            <a:off x="5758597" y="2292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Ellipse 288"/>
          <p:cNvSpPr/>
          <p:nvPr/>
        </p:nvSpPr>
        <p:spPr>
          <a:xfrm>
            <a:off x="6925366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90" name="Connecteur en arc 289"/>
          <p:cNvCxnSpPr>
            <a:stCxn id="289" idx="1"/>
          </p:cNvCxnSpPr>
          <p:nvPr/>
        </p:nvCxnSpPr>
        <p:spPr>
          <a:xfrm rot="16200000" flipH="1" flipV="1">
            <a:off x="6917472" y="2292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en arc 290"/>
          <p:cNvCxnSpPr>
            <a:stCxn id="289" idx="1"/>
          </p:cNvCxnSpPr>
          <p:nvPr/>
        </p:nvCxnSpPr>
        <p:spPr>
          <a:xfrm rot="16200000" flipH="1" flipV="1">
            <a:off x="6917472" y="2292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en arc 291"/>
          <p:cNvCxnSpPr>
            <a:stCxn id="289" idx="1"/>
            <a:endCxn id="289" idx="2"/>
          </p:cNvCxnSpPr>
          <p:nvPr/>
        </p:nvCxnSpPr>
        <p:spPr>
          <a:xfrm rot="16200000" flipH="1" flipV="1">
            <a:off x="6917472" y="2292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Ellipse 316"/>
          <p:cNvSpPr/>
          <p:nvPr/>
        </p:nvSpPr>
        <p:spPr>
          <a:xfrm>
            <a:off x="4607616" y="2999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318" name="Connecteur en arc 317"/>
          <p:cNvCxnSpPr>
            <a:stCxn id="317" idx="1"/>
          </p:cNvCxnSpPr>
          <p:nvPr/>
        </p:nvCxnSpPr>
        <p:spPr>
          <a:xfrm rot="16200000" flipH="1" flipV="1">
            <a:off x="4599722" y="3054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en arc 318"/>
          <p:cNvCxnSpPr>
            <a:stCxn id="317" idx="1"/>
          </p:cNvCxnSpPr>
          <p:nvPr/>
        </p:nvCxnSpPr>
        <p:spPr>
          <a:xfrm rot="16200000" flipH="1" flipV="1">
            <a:off x="4599722" y="3054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en arc 319"/>
          <p:cNvCxnSpPr>
            <a:stCxn id="317" idx="1"/>
            <a:endCxn id="317" idx="2"/>
          </p:cNvCxnSpPr>
          <p:nvPr/>
        </p:nvCxnSpPr>
        <p:spPr>
          <a:xfrm rot="16200000" flipH="1" flipV="1">
            <a:off x="4599722" y="3054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Ellipse 320"/>
          <p:cNvSpPr/>
          <p:nvPr/>
        </p:nvSpPr>
        <p:spPr>
          <a:xfrm>
            <a:off x="5766491" y="2999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322" name="Connecteur en arc 321"/>
          <p:cNvCxnSpPr>
            <a:stCxn id="321" idx="1"/>
          </p:cNvCxnSpPr>
          <p:nvPr/>
        </p:nvCxnSpPr>
        <p:spPr>
          <a:xfrm rot="16200000" flipH="1" flipV="1">
            <a:off x="5758597" y="3054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en arc 322"/>
          <p:cNvCxnSpPr>
            <a:stCxn id="321" idx="1"/>
          </p:cNvCxnSpPr>
          <p:nvPr/>
        </p:nvCxnSpPr>
        <p:spPr>
          <a:xfrm rot="16200000" flipH="1" flipV="1">
            <a:off x="5758597" y="3054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en arc 323"/>
          <p:cNvCxnSpPr>
            <a:stCxn id="321" idx="1"/>
            <a:endCxn id="321" idx="2"/>
          </p:cNvCxnSpPr>
          <p:nvPr/>
        </p:nvCxnSpPr>
        <p:spPr>
          <a:xfrm rot="16200000" flipH="1" flipV="1">
            <a:off x="5758597" y="3054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avec flèche 354"/>
          <p:cNvCxnSpPr/>
          <p:nvPr/>
        </p:nvCxnSpPr>
        <p:spPr>
          <a:xfrm>
            <a:off x="4943821" y="2555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avec flèche 355"/>
          <p:cNvCxnSpPr/>
          <p:nvPr/>
        </p:nvCxnSpPr>
        <p:spPr>
          <a:xfrm>
            <a:off x="7283796" y="1793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avec flèche 356"/>
          <p:cNvCxnSpPr/>
          <p:nvPr/>
        </p:nvCxnSpPr>
        <p:spPr>
          <a:xfrm>
            <a:off x="6112221" y="2555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avec flèche 357"/>
          <p:cNvCxnSpPr/>
          <p:nvPr/>
        </p:nvCxnSpPr>
        <p:spPr>
          <a:xfrm>
            <a:off x="6112221" y="1793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avec flèche 375"/>
          <p:cNvCxnSpPr/>
          <p:nvPr/>
        </p:nvCxnSpPr>
        <p:spPr>
          <a:xfrm>
            <a:off x="5267326" y="2407823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avec flèche 376"/>
          <p:cNvCxnSpPr/>
          <p:nvPr/>
        </p:nvCxnSpPr>
        <p:spPr>
          <a:xfrm>
            <a:off x="6426201" y="1634918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avec flèche 377"/>
          <p:cNvCxnSpPr/>
          <p:nvPr/>
        </p:nvCxnSpPr>
        <p:spPr>
          <a:xfrm>
            <a:off x="6426201" y="2396918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avec flèche 378"/>
          <p:cNvCxnSpPr/>
          <p:nvPr/>
        </p:nvCxnSpPr>
        <p:spPr>
          <a:xfrm>
            <a:off x="5267326" y="3165061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ZoneTexte 436"/>
          <p:cNvSpPr txBox="1"/>
          <p:nvPr/>
        </p:nvSpPr>
        <p:spPr>
          <a:xfrm>
            <a:off x="5715298" y="1526455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2</a:t>
            </a:r>
            <a:r>
              <a:rPr lang="fr-FR" sz="700" dirty="0" smtClean="0"/>
              <a:t> ⊢ A0, B1, C1</a:t>
            </a:r>
            <a:endParaRPr lang="fr-FR" sz="700" dirty="0"/>
          </a:p>
        </p:txBody>
      </p:sp>
      <p:sp>
        <p:nvSpPr>
          <p:cNvPr id="438" name="ZoneTexte 437"/>
          <p:cNvSpPr txBox="1"/>
          <p:nvPr/>
        </p:nvSpPr>
        <p:spPr>
          <a:xfrm>
            <a:off x="6899037" y="1525406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3</a:t>
            </a:r>
            <a:r>
              <a:rPr lang="fr-FR" sz="700" dirty="0" smtClean="0"/>
              <a:t> ⊢ A0, B1, C2</a:t>
            </a:r>
            <a:endParaRPr lang="fr-FR" sz="700" dirty="0"/>
          </a:p>
        </p:txBody>
      </p:sp>
      <p:sp>
        <p:nvSpPr>
          <p:cNvPr id="444" name="ZoneTexte 443"/>
          <p:cNvSpPr txBox="1"/>
          <p:nvPr/>
        </p:nvSpPr>
        <p:spPr>
          <a:xfrm>
            <a:off x="4536259" y="2293873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9</a:t>
            </a:r>
            <a:r>
              <a:rPr lang="fr-FR" sz="700" dirty="0" smtClean="0"/>
              <a:t> ⊢ A1, B1, C0</a:t>
            </a:r>
            <a:endParaRPr lang="fr-FR" sz="700" dirty="0"/>
          </a:p>
        </p:txBody>
      </p:sp>
      <p:sp>
        <p:nvSpPr>
          <p:cNvPr id="445" name="ZoneTexte 444"/>
          <p:cNvSpPr txBox="1"/>
          <p:nvPr/>
        </p:nvSpPr>
        <p:spPr>
          <a:xfrm>
            <a:off x="5697320" y="2286211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10 ⊢ A1, B1, C1</a:t>
            </a:r>
            <a:endParaRPr lang="fr-FR" sz="700" dirty="0"/>
          </a:p>
        </p:txBody>
      </p:sp>
      <p:sp>
        <p:nvSpPr>
          <p:cNvPr id="446" name="ZoneTexte 445"/>
          <p:cNvSpPr txBox="1"/>
          <p:nvPr/>
        </p:nvSpPr>
        <p:spPr>
          <a:xfrm>
            <a:off x="6879793" y="2289196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11 ⊢ A1, B1, C2</a:t>
            </a:r>
            <a:endParaRPr lang="fr-FR" sz="700" dirty="0"/>
          </a:p>
        </p:txBody>
      </p:sp>
      <p:sp>
        <p:nvSpPr>
          <p:cNvPr id="452" name="ZoneTexte 451"/>
          <p:cNvSpPr txBox="1"/>
          <p:nvPr/>
        </p:nvSpPr>
        <p:spPr>
          <a:xfrm>
            <a:off x="4556423" y="3059318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17 ⊢ A2, B1, C0</a:t>
            </a:r>
            <a:endParaRPr lang="fr-FR" sz="700" dirty="0"/>
          </a:p>
        </p:txBody>
      </p:sp>
      <p:sp>
        <p:nvSpPr>
          <p:cNvPr id="453" name="ZoneTexte 452"/>
          <p:cNvSpPr txBox="1"/>
          <p:nvPr/>
        </p:nvSpPr>
        <p:spPr>
          <a:xfrm>
            <a:off x="5721648" y="3064912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18 ⊢ A2, B1, C1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236939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Ellipse 248"/>
          <p:cNvSpPr/>
          <p:nvPr/>
        </p:nvSpPr>
        <p:spPr>
          <a:xfrm>
            <a:off x="5766491" y="1475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50" name="Connecteur en arc 249"/>
          <p:cNvCxnSpPr>
            <a:stCxn id="249" idx="1"/>
          </p:cNvCxnSpPr>
          <p:nvPr/>
        </p:nvCxnSpPr>
        <p:spPr>
          <a:xfrm rot="16200000" flipH="1" flipV="1">
            <a:off x="5758597" y="1530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en arc 250"/>
          <p:cNvCxnSpPr>
            <a:stCxn id="249" idx="1"/>
          </p:cNvCxnSpPr>
          <p:nvPr/>
        </p:nvCxnSpPr>
        <p:spPr>
          <a:xfrm rot="16200000" flipH="1" flipV="1">
            <a:off x="5758597" y="1530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en arc 251"/>
          <p:cNvCxnSpPr>
            <a:stCxn id="249" idx="1"/>
            <a:endCxn id="249" idx="2"/>
          </p:cNvCxnSpPr>
          <p:nvPr/>
        </p:nvCxnSpPr>
        <p:spPr>
          <a:xfrm rot="16200000" flipH="1" flipV="1">
            <a:off x="5758597" y="1530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Ellipse 252"/>
          <p:cNvSpPr/>
          <p:nvPr/>
        </p:nvSpPr>
        <p:spPr>
          <a:xfrm>
            <a:off x="6925366" y="1475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54" name="Connecteur en arc 253"/>
          <p:cNvCxnSpPr>
            <a:stCxn id="253" idx="1"/>
          </p:cNvCxnSpPr>
          <p:nvPr/>
        </p:nvCxnSpPr>
        <p:spPr>
          <a:xfrm rot="16200000" flipH="1" flipV="1">
            <a:off x="6917472" y="1530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en arc 254"/>
          <p:cNvCxnSpPr>
            <a:stCxn id="253" idx="1"/>
          </p:cNvCxnSpPr>
          <p:nvPr/>
        </p:nvCxnSpPr>
        <p:spPr>
          <a:xfrm rot="16200000" flipH="1" flipV="1">
            <a:off x="6917472" y="1530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en arc 255"/>
          <p:cNvCxnSpPr>
            <a:stCxn id="253" idx="1"/>
            <a:endCxn id="253" idx="2"/>
          </p:cNvCxnSpPr>
          <p:nvPr/>
        </p:nvCxnSpPr>
        <p:spPr>
          <a:xfrm rot="16200000" flipH="1" flipV="1">
            <a:off x="6917472" y="1530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Ellipse 280"/>
          <p:cNvSpPr/>
          <p:nvPr/>
        </p:nvSpPr>
        <p:spPr>
          <a:xfrm>
            <a:off x="4607616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82" name="Connecteur en arc 281"/>
          <p:cNvCxnSpPr>
            <a:stCxn id="281" idx="1"/>
          </p:cNvCxnSpPr>
          <p:nvPr/>
        </p:nvCxnSpPr>
        <p:spPr>
          <a:xfrm rot="16200000" flipH="1" flipV="1">
            <a:off x="4599722" y="2292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en arc 282"/>
          <p:cNvCxnSpPr>
            <a:stCxn id="281" idx="1"/>
          </p:cNvCxnSpPr>
          <p:nvPr/>
        </p:nvCxnSpPr>
        <p:spPr>
          <a:xfrm rot="16200000" flipH="1" flipV="1">
            <a:off x="4599722" y="2292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en arc 283"/>
          <p:cNvCxnSpPr>
            <a:stCxn id="281" idx="1"/>
            <a:endCxn id="281" idx="2"/>
          </p:cNvCxnSpPr>
          <p:nvPr/>
        </p:nvCxnSpPr>
        <p:spPr>
          <a:xfrm rot="16200000" flipH="1" flipV="1">
            <a:off x="4599722" y="2292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Ellipse 284"/>
          <p:cNvSpPr/>
          <p:nvPr/>
        </p:nvSpPr>
        <p:spPr>
          <a:xfrm>
            <a:off x="5766491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86" name="Connecteur en arc 285"/>
          <p:cNvCxnSpPr>
            <a:stCxn id="285" idx="1"/>
          </p:cNvCxnSpPr>
          <p:nvPr/>
        </p:nvCxnSpPr>
        <p:spPr>
          <a:xfrm rot="16200000" flipH="1" flipV="1">
            <a:off x="5758597" y="2292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en arc 286"/>
          <p:cNvCxnSpPr>
            <a:stCxn id="285" idx="1"/>
          </p:cNvCxnSpPr>
          <p:nvPr/>
        </p:nvCxnSpPr>
        <p:spPr>
          <a:xfrm rot="16200000" flipH="1" flipV="1">
            <a:off x="5758597" y="2292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en arc 287"/>
          <p:cNvCxnSpPr>
            <a:stCxn id="285" idx="1"/>
            <a:endCxn id="285" idx="2"/>
          </p:cNvCxnSpPr>
          <p:nvPr/>
        </p:nvCxnSpPr>
        <p:spPr>
          <a:xfrm rot="16200000" flipH="1" flipV="1">
            <a:off x="5758597" y="2292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Ellipse 288"/>
          <p:cNvSpPr/>
          <p:nvPr/>
        </p:nvSpPr>
        <p:spPr>
          <a:xfrm>
            <a:off x="6925366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90" name="Connecteur en arc 289"/>
          <p:cNvCxnSpPr>
            <a:stCxn id="289" idx="1"/>
          </p:cNvCxnSpPr>
          <p:nvPr/>
        </p:nvCxnSpPr>
        <p:spPr>
          <a:xfrm rot="16200000" flipH="1" flipV="1">
            <a:off x="6917472" y="2292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en arc 290"/>
          <p:cNvCxnSpPr>
            <a:stCxn id="289" idx="1"/>
          </p:cNvCxnSpPr>
          <p:nvPr/>
        </p:nvCxnSpPr>
        <p:spPr>
          <a:xfrm rot="16200000" flipH="1" flipV="1">
            <a:off x="6917472" y="2292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en arc 291"/>
          <p:cNvCxnSpPr>
            <a:stCxn id="289" idx="1"/>
            <a:endCxn id="289" idx="2"/>
          </p:cNvCxnSpPr>
          <p:nvPr/>
        </p:nvCxnSpPr>
        <p:spPr>
          <a:xfrm rot="16200000" flipH="1" flipV="1">
            <a:off x="6917472" y="2292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Ellipse 316"/>
          <p:cNvSpPr/>
          <p:nvPr/>
        </p:nvSpPr>
        <p:spPr>
          <a:xfrm>
            <a:off x="4607616" y="2999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318" name="Connecteur en arc 317"/>
          <p:cNvCxnSpPr>
            <a:stCxn id="317" idx="1"/>
          </p:cNvCxnSpPr>
          <p:nvPr/>
        </p:nvCxnSpPr>
        <p:spPr>
          <a:xfrm rot="16200000" flipH="1" flipV="1">
            <a:off x="4599722" y="3054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en arc 318"/>
          <p:cNvCxnSpPr>
            <a:stCxn id="317" idx="1"/>
          </p:cNvCxnSpPr>
          <p:nvPr/>
        </p:nvCxnSpPr>
        <p:spPr>
          <a:xfrm rot="16200000" flipH="1" flipV="1">
            <a:off x="4599722" y="3054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en arc 319"/>
          <p:cNvCxnSpPr>
            <a:stCxn id="317" idx="1"/>
            <a:endCxn id="317" idx="2"/>
          </p:cNvCxnSpPr>
          <p:nvPr/>
        </p:nvCxnSpPr>
        <p:spPr>
          <a:xfrm rot="16200000" flipH="1" flipV="1">
            <a:off x="4599722" y="3054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Ellipse 320"/>
          <p:cNvSpPr/>
          <p:nvPr/>
        </p:nvSpPr>
        <p:spPr>
          <a:xfrm>
            <a:off x="5766491" y="2999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322" name="Connecteur en arc 321"/>
          <p:cNvCxnSpPr>
            <a:stCxn id="321" idx="1"/>
          </p:cNvCxnSpPr>
          <p:nvPr/>
        </p:nvCxnSpPr>
        <p:spPr>
          <a:xfrm rot="16200000" flipH="1" flipV="1">
            <a:off x="5758597" y="3054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en arc 322"/>
          <p:cNvCxnSpPr>
            <a:stCxn id="321" idx="1"/>
          </p:cNvCxnSpPr>
          <p:nvPr/>
        </p:nvCxnSpPr>
        <p:spPr>
          <a:xfrm rot="16200000" flipH="1" flipV="1">
            <a:off x="5758597" y="3054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en arc 323"/>
          <p:cNvCxnSpPr>
            <a:stCxn id="321" idx="1"/>
            <a:endCxn id="321" idx="2"/>
          </p:cNvCxnSpPr>
          <p:nvPr/>
        </p:nvCxnSpPr>
        <p:spPr>
          <a:xfrm rot="16200000" flipH="1" flipV="1">
            <a:off x="5758597" y="3054412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avec flèche 354"/>
          <p:cNvCxnSpPr/>
          <p:nvPr/>
        </p:nvCxnSpPr>
        <p:spPr>
          <a:xfrm>
            <a:off x="4943821" y="2555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avec flèche 355"/>
          <p:cNvCxnSpPr/>
          <p:nvPr/>
        </p:nvCxnSpPr>
        <p:spPr>
          <a:xfrm>
            <a:off x="7283796" y="1793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avec flèche 356"/>
          <p:cNvCxnSpPr/>
          <p:nvPr/>
        </p:nvCxnSpPr>
        <p:spPr>
          <a:xfrm>
            <a:off x="6112221" y="2555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avec flèche 357"/>
          <p:cNvCxnSpPr/>
          <p:nvPr/>
        </p:nvCxnSpPr>
        <p:spPr>
          <a:xfrm>
            <a:off x="6112221" y="1793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avec flèche 375"/>
          <p:cNvCxnSpPr/>
          <p:nvPr/>
        </p:nvCxnSpPr>
        <p:spPr>
          <a:xfrm>
            <a:off x="5267326" y="2407823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avec flèche 376"/>
          <p:cNvCxnSpPr/>
          <p:nvPr/>
        </p:nvCxnSpPr>
        <p:spPr>
          <a:xfrm>
            <a:off x="6426201" y="1634918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avec flèche 377"/>
          <p:cNvCxnSpPr/>
          <p:nvPr/>
        </p:nvCxnSpPr>
        <p:spPr>
          <a:xfrm>
            <a:off x="6426201" y="2396918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avec flèche 378"/>
          <p:cNvCxnSpPr/>
          <p:nvPr/>
        </p:nvCxnSpPr>
        <p:spPr>
          <a:xfrm>
            <a:off x="5267326" y="3165061"/>
            <a:ext cx="499165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ZoneTexte 436"/>
          <p:cNvSpPr txBox="1"/>
          <p:nvPr/>
        </p:nvSpPr>
        <p:spPr>
          <a:xfrm>
            <a:off x="5715298" y="1526455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2</a:t>
            </a:r>
            <a:r>
              <a:rPr lang="fr-FR" sz="700" dirty="0" smtClean="0"/>
              <a:t> ⊢ A0, B1, C1</a:t>
            </a:r>
            <a:endParaRPr lang="fr-FR" sz="700" dirty="0"/>
          </a:p>
        </p:txBody>
      </p:sp>
      <p:sp>
        <p:nvSpPr>
          <p:cNvPr id="438" name="ZoneTexte 437"/>
          <p:cNvSpPr txBox="1"/>
          <p:nvPr/>
        </p:nvSpPr>
        <p:spPr>
          <a:xfrm>
            <a:off x="6899037" y="1525406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3</a:t>
            </a:r>
            <a:r>
              <a:rPr lang="fr-FR" sz="700" dirty="0" smtClean="0"/>
              <a:t> ⊢ A0, B1, C2</a:t>
            </a:r>
            <a:endParaRPr lang="fr-FR" sz="700" dirty="0"/>
          </a:p>
        </p:txBody>
      </p:sp>
      <p:sp>
        <p:nvSpPr>
          <p:cNvPr id="444" name="ZoneTexte 443"/>
          <p:cNvSpPr txBox="1"/>
          <p:nvPr/>
        </p:nvSpPr>
        <p:spPr>
          <a:xfrm>
            <a:off x="4536259" y="2293873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9</a:t>
            </a:r>
            <a:r>
              <a:rPr lang="fr-FR" sz="700" dirty="0" smtClean="0"/>
              <a:t> ⊢ A1, B1, C0</a:t>
            </a:r>
            <a:endParaRPr lang="fr-FR" sz="700" dirty="0"/>
          </a:p>
        </p:txBody>
      </p:sp>
      <p:sp>
        <p:nvSpPr>
          <p:cNvPr id="445" name="ZoneTexte 444"/>
          <p:cNvSpPr txBox="1"/>
          <p:nvPr/>
        </p:nvSpPr>
        <p:spPr>
          <a:xfrm>
            <a:off x="5697320" y="2286211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10 ⊢ A1, B1, C1</a:t>
            </a:r>
            <a:endParaRPr lang="fr-FR" sz="700" dirty="0"/>
          </a:p>
        </p:txBody>
      </p:sp>
      <p:sp>
        <p:nvSpPr>
          <p:cNvPr id="446" name="ZoneTexte 445"/>
          <p:cNvSpPr txBox="1"/>
          <p:nvPr/>
        </p:nvSpPr>
        <p:spPr>
          <a:xfrm>
            <a:off x="6879793" y="2289196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11 ⊢ A1, B1, C2</a:t>
            </a:r>
            <a:endParaRPr lang="fr-FR" sz="700" dirty="0"/>
          </a:p>
        </p:txBody>
      </p:sp>
      <p:sp>
        <p:nvSpPr>
          <p:cNvPr id="452" name="ZoneTexte 451"/>
          <p:cNvSpPr txBox="1"/>
          <p:nvPr/>
        </p:nvSpPr>
        <p:spPr>
          <a:xfrm>
            <a:off x="4556423" y="3059318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17 ⊢ A2, B1, C0</a:t>
            </a:r>
            <a:endParaRPr lang="fr-FR" sz="700" dirty="0"/>
          </a:p>
        </p:txBody>
      </p:sp>
      <p:sp>
        <p:nvSpPr>
          <p:cNvPr id="453" name="ZoneTexte 452"/>
          <p:cNvSpPr txBox="1"/>
          <p:nvPr/>
        </p:nvSpPr>
        <p:spPr>
          <a:xfrm>
            <a:off x="5721648" y="3064912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18 ⊢ A2, B1, C1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236619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Ellipse 248"/>
          <p:cNvSpPr/>
          <p:nvPr/>
        </p:nvSpPr>
        <p:spPr>
          <a:xfrm>
            <a:off x="5766491" y="1475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273" name="Ellipse 272"/>
          <p:cNvSpPr/>
          <p:nvPr/>
        </p:nvSpPr>
        <p:spPr>
          <a:xfrm>
            <a:off x="3807524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285" name="Ellipse 284"/>
          <p:cNvSpPr/>
          <p:nvPr/>
        </p:nvSpPr>
        <p:spPr>
          <a:xfrm>
            <a:off x="5766491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297" name="Ellipse 296"/>
          <p:cNvSpPr/>
          <p:nvPr/>
        </p:nvSpPr>
        <p:spPr>
          <a:xfrm>
            <a:off x="7614340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321" name="Ellipse 320"/>
          <p:cNvSpPr/>
          <p:nvPr/>
        </p:nvSpPr>
        <p:spPr>
          <a:xfrm>
            <a:off x="5766491" y="2999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357" name="Connecteur droit avec flèche 356"/>
          <p:cNvCxnSpPr/>
          <p:nvPr/>
        </p:nvCxnSpPr>
        <p:spPr>
          <a:xfrm>
            <a:off x="6112221" y="2555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avec flèche 357"/>
          <p:cNvCxnSpPr/>
          <p:nvPr/>
        </p:nvCxnSpPr>
        <p:spPr>
          <a:xfrm>
            <a:off x="6112221" y="1793875"/>
            <a:ext cx="0" cy="4440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en arc 416"/>
          <p:cNvCxnSpPr>
            <a:stCxn id="273" idx="5"/>
            <a:endCxn id="285" idx="3"/>
          </p:cNvCxnSpPr>
          <p:nvPr/>
        </p:nvCxnSpPr>
        <p:spPr>
          <a:xfrm rot="16200000" flipH="1">
            <a:off x="5116862" y="1763077"/>
            <a:ext cx="12700" cy="1492481"/>
          </a:xfrm>
          <a:prstGeom prst="curvedConnector3">
            <a:avLst>
              <a:gd name="adj1" fmla="val 21665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eur en arc 426"/>
          <p:cNvCxnSpPr>
            <a:stCxn id="285" idx="5"/>
            <a:endCxn id="297" idx="3"/>
          </p:cNvCxnSpPr>
          <p:nvPr/>
        </p:nvCxnSpPr>
        <p:spPr>
          <a:xfrm rot="16200000" flipH="1">
            <a:off x="7020270" y="1818636"/>
            <a:ext cx="12700" cy="1381363"/>
          </a:xfrm>
          <a:prstGeom prst="curvedConnector3">
            <a:avLst>
              <a:gd name="adj1" fmla="val 21665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ZoneTexte 436"/>
          <p:cNvSpPr txBox="1"/>
          <p:nvPr/>
        </p:nvSpPr>
        <p:spPr>
          <a:xfrm>
            <a:off x="5715298" y="1526455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2</a:t>
            </a:r>
            <a:r>
              <a:rPr lang="fr-FR" sz="700" dirty="0" smtClean="0"/>
              <a:t> ⊢ A0, B1, C1</a:t>
            </a:r>
            <a:endParaRPr lang="fr-FR" sz="700" dirty="0"/>
          </a:p>
        </p:txBody>
      </p:sp>
      <p:sp>
        <p:nvSpPr>
          <p:cNvPr id="442" name="ZoneTexte 441"/>
          <p:cNvSpPr txBox="1"/>
          <p:nvPr/>
        </p:nvSpPr>
        <p:spPr>
          <a:xfrm>
            <a:off x="3756331" y="2293873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7</a:t>
            </a:r>
            <a:r>
              <a:rPr lang="fr-FR" sz="700" dirty="0" smtClean="0"/>
              <a:t> ⊢ A1, B0, C1</a:t>
            </a:r>
            <a:endParaRPr lang="fr-FR" sz="700" dirty="0"/>
          </a:p>
        </p:txBody>
      </p:sp>
      <p:sp>
        <p:nvSpPr>
          <p:cNvPr id="445" name="ZoneTexte 444"/>
          <p:cNvSpPr txBox="1"/>
          <p:nvPr/>
        </p:nvSpPr>
        <p:spPr>
          <a:xfrm>
            <a:off x="5697320" y="2286211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10 ⊢ A1, B1, C1</a:t>
            </a:r>
            <a:endParaRPr lang="fr-FR" sz="700" dirty="0"/>
          </a:p>
        </p:txBody>
      </p:sp>
      <p:sp>
        <p:nvSpPr>
          <p:cNvPr id="448" name="ZoneTexte 447"/>
          <p:cNvSpPr txBox="1"/>
          <p:nvPr/>
        </p:nvSpPr>
        <p:spPr>
          <a:xfrm>
            <a:off x="7573187" y="2300048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13 ⊢ A1, B2, C1</a:t>
            </a:r>
            <a:endParaRPr lang="fr-FR" sz="700" dirty="0"/>
          </a:p>
        </p:txBody>
      </p:sp>
      <p:sp>
        <p:nvSpPr>
          <p:cNvPr id="453" name="ZoneTexte 452"/>
          <p:cNvSpPr txBox="1"/>
          <p:nvPr/>
        </p:nvSpPr>
        <p:spPr>
          <a:xfrm>
            <a:off x="5721648" y="3064912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18 ⊢ A2, B1, C1</a:t>
            </a:r>
            <a:endParaRPr lang="fr-FR" sz="700" dirty="0"/>
          </a:p>
        </p:txBody>
      </p:sp>
      <p:cxnSp>
        <p:nvCxnSpPr>
          <p:cNvPr id="31" name="Connecteur en arc 30"/>
          <p:cNvCxnSpPr>
            <a:stCxn id="273" idx="7"/>
            <a:endCxn id="297" idx="1"/>
          </p:cNvCxnSpPr>
          <p:nvPr/>
        </p:nvCxnSpPr>
        <p:spPr>
          <a:xfrm rot="5400000" flipH="1" flipV="1">
            <a:off x="6040787" y="614353"/>
            <a:ext cx="12700" cy="3340330"/>
          </a:xfrm>
          <a:prstGeom prst="curvedConnector3">
            <a:avLst>
              <a:gd name="adj1" fmla="val 21665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8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Ellipse 248"/>
          <p:cNvSpPr/>
          <p:nvPr/>
        </p:nvSpPr>
        <p:spPr>
          <a:xfrm>
            <a:off x="5766491" y="1475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50" name="Connecteur en arc 249"/>
          <p:cNvCxnSpPr>
            <a:stCxn id="249" idx="1"/>
          </p:cNvCxnSpPr>
          <p:nvPr/>
        </p:nvCxnSpPr>
        <p:spPr>
          <a:xfrm rot="16200000" flipH="1" flipV="1">
            <a:off x="5758597" y="1530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en arc 250"/>
          <p:cNvCxnSpPr>
            <a:stCxn id="249" idx="1"/>
          </p:cNvCxnSpPr>
          <p:nvPr/>
        </p:nvCxnSpPr>
        <p:spPr>
          <a:xfrm rot="16200000" flipH="1" flipV="1">
            <a:off x="5758597" y="1530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Ellipse 252"/>
          <p:cNvSpPr/>
          <p:nvPr/>
        </p:nvSpPr>
        <p:spPr>
          <a:xfrm>
            <a:off x="6925366" y="1475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54" name="Connecteur en arc 253"/>
          <p:cNvCxnSpPr>
            <a:stCxn id="253" idx="1"/>
          </p:cNvCxnSpPr>
          <p:nvPr/>
        </p:nvCxnSpPr>
        <p:spPr>
          <a:xfrm rot="16200000" flipH="1" flipV="1">
            <a:off x="6917472" y="1530412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Ellipse 284"/>
          <p:cNvSpPr/>
          <p:nvPr/>
        </p:nvSpPr>
        <p:spPr>
          <a:xfrm>
            <a:off x="5766491" y="2237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287" name="Connecteur en arc 286"/>
          <p:cNvCxnSpPr>
            <a:stCxn id="285" idx="1"/>
          </p:cNvCxnSpPr>
          <p:nvPr/>
        </p:nvCxnSpPr>
        <p:spPr>
          <a:xfrm rot="16200000" flipH="1" flipV="1">
            <a:off x="5758597" y="2292412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avec flèche 357"/>
          <p:cNvCxnSpPr/>
          <p:nvPr/>
        </p:nvCxnSpPr>
        <p:spPr>
          <a:xfrm>
            <a:off x="6112221" y="1793875"/>
            <a:ext cx="0" cy="444086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avec flèche 376"/>
          <p:cNvCxnSpPr/>
          <p:nvPr/>
        </p:nvCxnSpPr>
        <p:spPr>
          <a:xfrm>
            <a:off x="6426201" y="1634918"/>
            <a:ext cx="49916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ZoneTexte 436"/>
          <p:cNvSpPr txBox="1"/>
          <p:nvPr/>
        </p:nvSpPr>
        <p:spPr>
          <a:xfrm>
            <a:off x="5819775" y="1526455"/>
            <a:ext cx="5424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1</a:t>
            </a:r>
            <a:r>
              <a:rPr lang="fr-FR" sz="700" dirty="0" smtClean="0"/>
              <a:t> ⊢ As, Bs</a:t>
            </a:r>
            <a:endParaRPr lang="fr-FR" sz="700" dirty="0"/>
          </a:p>
        </p:txBody>
      </p:sp>
      <p:sp>
        <p:nvSpPr>
          <p:cNvPr id="438" name="ZoneTexte 437"/>
          <p:cNvSpPr txBox="1"/>
          <p:nvPr/>
        </p:nvSpPr>
        <p:spPr>
          <a:xfrm>
            <a:off x="7021978" y="1525406"/>
            <a:ext cx="4837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/>
              <a:t>2</a:t>
            </a:r>
            <a:r>
              <a:rPr lang="fr-FR" sz="700" dirty="0" smtClean="0"/>
              <a:t> ⊢ Bs</a:t>
            </a:r>
            <a:endParaRPr lang="fr-FR" sz="700" dirty="0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6212424" y="1347402"/>
            <a:ext cx="169310" cy="3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443832" y="1347402"/>
            <a:ext cx="16931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6212423" y="1109009"/>
            <a:ext cx="123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6443832" y="1109009"/>
            <a:ext cx="123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>
                <a:solidFill>
                  <a:schemeClr val="accent1"/>
                </a:solidFill>
              </a:rPr>
              <a:t>B</a:t>
            </a:r>
            <a:endParaRPr lang="fr-FR" sz="700" b="1" dirty="0">
              <a:solidFill>
                <a:schemeClr val="accent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5857564" y="2305326"/>
            <a:ext cx="4837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/>
              <a:t>3</a:t>
            </a:r>
            <a:r>
              <a:rPr lang="fr-FR" sz="700" dirty="0" smtClean="0"/>
              <a:t> ⊢ </a:t>
            </a:r>
            <a:r>
              <a:rPr lang="fr-FR" sz="700" dirty="0"/>
              <a:t>A</a:t>
            </a:r>
            <a:r>
              <a:rPr lang="fr-FR" sz="700" dirty="0" smtClean="0"/>
              <a:t>s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429489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Ellipse 248"/>
          <p:cNvSpPr/>
          <p:nvPr/>
        </p:nvSpPr>
        <p:spPr>
          <a:xfrm>
            <a:off x="6172891" y="1949036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437" name="ZoneTexte 436"/>
          <p:cNvSpPr txBox="1"/>
          <p:nvPr/>
        </p:nvSpPr>
        <p:spPr>
          <a:xfrm>
            <a:off x="6172891" y="1999530"/>
            <a:ext cx="6597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/>
              <a:t>A</a:t>
            </a:r>
            <a:r>
              <a:rPr lang="fr-FR" sz="700" dirty="0" smtClean="0"/>
              <a:t> ⊢ 1n, 2n</a:t>
            </a:r>
            <a:endParaRPr lang="fr-FR" sz="700" dirty="0"/>
          </a:p>
        </p:txBody>
      </p:sp>
      <p:cxnSp>
        <p:nvCxnSpPr>
          <p:cNvPr id="125" name="Connecteur droit avec flèche 124"/>
          <p:cNvCxnSpPr/>
          <p:nvPr/>
        </p:nvCxnSpPr>
        <p:spPr>
          <a:xfrm>
            <a:off x="7101233" y="2839889"/>
            <a:ext cx="169310" cy="3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/>
          <p:nvPr/>
        </p:nvCxnSpPr>
        <p:spPr>
          <a:xfrm>
            <a:off x="7332641" y="2839889"/>
            <a:ext cx="16931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7101232" y="2601496"/>
            <a:ext cx="123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>
                <a:solidFill>
                  <a:srgbClr val="FF0000"/>
                </a:solidFill>
              </a:rPr>
              <a:t>1</a:t>
            </a:r>
            <a:endParaRPr lang="fr-FR" sz="700" b="1" dirty="0">
              <a:solidFill>
                <a:srgbClr val="FF0000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7332641" y="2601496"/>
            <a:ext cx="123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31" name="Ellipse 130"/>
          <p:cNvSpPr/>
          <p:nvPr/>
        </p:nvSpPr>
        <p:spPr>
          <a:xfrm>
            <a:off x="7308485" y="1949036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135" name="Ellipse 134"/>
          <p:cNvSpPr/>
          <p:nvPr/>
        </p:nvSpPr>
        <p:spPr>
          <a:xfrm>
            <a:off x="6172891" y="3060286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139" name="Ellipse 138"/>
          <p:cNvSpPr/>
          <p:nvPr/>
        </p:nvSpPr>
        <p:spPr>
          <a:xfrm>
            <a:off x="5566465" y="2501072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143" name="ZoneTexte 142"/>
          <p:cNvSpPr txBox="1"/>
          <p:nvPr/>
        </p:nvSpPr>
        <p:spPr>
          <a:xfrm>
            <a:off x="7360319" y="2007965"/>
            <a:ext cx="607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/>
              <a:t>B</a:t>
            </a:r>
            <a:r>
              <a:rPr lang="fr-FR" sz="700" dirty="0" smtClean="0"/>
              <a:t> ⊢ 1n, 3n</a:t>
            </a:r>
            <a:endParaRPr lang="fr-FR" sz="700" dirty="0"/>
          </a:p>
        </p:txBody>
      </p:sp>
      <p:sp>
        <p:nvSpPr>
          <p:cNvPr id="146" name="ZoneTexte 145"/>
          <p:cNvSpPr txBox="1"/>
          <p:nvPr/>
        </p:nvSpPr>
        <p:spPr>
          <a:xfrm>
            <a:off x="6172891" y="3119215"/>
            <a:ext cx="6597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/>
              <a:t>E</a:t>
            </a:r>
            <a:r>
              <a:rPr lang="fr-FR" sz="700" dirty="0" smtClean="0"/>
              <a:t> ⊢ 2n, 4n</a:t>
            </a:r>
            <a:endParaRPr lang="fr-FR" sz="700" dirty="0"/>
          </a:p>
        </p:txBody>
      </p:sp>
      <p:sp>
        <p:nvSpPr>
          <p:cNvPr id="147" name="ZoneTexte 146"/>
          <p:cNvSpPr txBox="1"/>
          <p:nvPr/>
        </p:nvSpPr>
        <p:spPr>
          <a:xfrm>
            <a:off x="5569447" y="2560001"/>
            <a:ext cx="6597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/>
              <a:t>F</a:t>
            </a:r>
            <a:r>
              <a:rPr lang="fr-FR" sz="700" dirty="0" smtClean="0"/>
              <a:t> ⊢ 3n, 4n</a:t>
            </a:r>
            <a:endParaRPr lang="fr-FR" sz="700" dirty="0"/>
          </a:p>
        </p:txBody>
      </p:sp>
      <p:cxnSp>
        <p:nvCxnSpPr>
          <p:cNvPr id="105" name="Connecteur droit avec flèche 104"/>
          <p:cNvCxnSpPr/>
          <p:nvPr/>
        </p:nvCxnSpPr>
        <p:spPr>
          <a:xfrm>
            <a:off x="6461471" y="2266950"/>
            <a:ext cx="0" cy="793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/>
          <p:nvPr/>
        </p:nvCxnSpPr>
        <p:spPr>
          <a:xfrm>
            <a:off x="6544021" y="2266950"/>
            <a:ext cx="0" cy="7933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endCxn id="131" idx="2"/>
          </p:cNvCxnSpPr>
          <p:nvPr/>
        </p:nvCxnSpPr>
        <p:spPr>
          <a:xfrm flipV="1">
            <a:off x="6153150" y="2107993"/>
            <a:ext cx="1155335" cy="4510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/>
          <p:cNvCxnSpPr/>
          <p:nvPr/>
        </p:nvCxnSpPr>
        <p:spPr>
          <a:xfrm flipV="1">
            <a:off x="6213475" y="2191537"/>
            <a:ext cx="1140495" cy="44371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4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Ellipse 248"/>
          <p:cNvSpPr/>
          <p:nvPr/>
        </p:nvSpPr>
        <p:spPr>
          <a:xfrm>
            <a:off x="5766491" y="1475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253" name="Ellipse 252"/>
          <p:cNvSpPr/>
          <p:nvPr/>
        </p:nvSpPr>
        <p:spPr>
          <a:xfrm>
            <a:off x="7423841" y="147596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356" name="Connecteur droit avec flèche 355"/>
          <p:cNvCxnSpPr>
            <a:stCxn id="253" idx="4"/>
            <a:endCxn id="67" idx="0"/>
          </p:cNvCxnSpPr>
          <p:nvPr/>
        </p:nvCxnSpPr>
        <p:spPr>
          <a:xfrm>
            <a:off x="7753696" y="1793875"/>
            <a:ext cx="0" cy="77119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avec flèche 357"/>
          <p:cNvCxnSpPr>
            <a:stCxn id="249" idx="4"/>
            <a:endCxn id="64" idx="0"/>
          </p:cNvCxnSpPr>
          <p:nvPr/>
        </p:nvCxnSpPr>
        <p:spPr>
          <a:xfrm>
            <a:off x="6096346" y="1793875"/>
            <a:ext cx="0" cy="77119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avec flèche 376"/>
          <p:cNvCxnSpPr>
            <a:stCxn id="249" idx="6"/>
            <a:endCxn id="253" idx="2"/>
          </p:cNvCxnSpPr>
          <p:nvPr/>
        </p:nvCxnSpPr>
        <p:spPr>
          <a:xfrm>
            <a:off x="6426201" y="1634918"/>
            <a:ext cx="99764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ZoneTexte 436"/>
          <p:cNvSpPr txBox="1"/>
          <p:nvPr/>
        </p:nvSpPr>
        <p:spPr>
          <a:xfrm>
            <a:off x="5819775" y="1526455"/>
            <a:ext cx="5424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1</a:t>
            </a:r>
            <a:r>
              <a:rPr lang="fr-FR" sz="700" dirty="0" smtClean="0"/>
              <a:t> ⊢ As, Bs</a:t>
            </a:r>
            <a:endParaRPr lang="fr-FR" sz="700" dirty="0"/>
          </a:p>
        </p:txBody>
      </p:sp>
      <p:sp>
        <p:nvSpPr>
          <p:cNvPr id="438" name="ZoneTexte 437"/>
          <p:cNvSpPr txBox="1"/>
          <p:nvPr/>
        </p:nvSpPr>
        <p:spPr>
          <a:xfrm>
            <a:off x="7520453" y="1525406"/>
            <a:ext cx="4837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/>
              <a:t>2</a:t>
            </a:r>
            <a:r>
              <a:rPr lang="fr-FR" sz="700" dirty="0" smtClean="0"/>
              <a:t> ⊢ Bs</a:t>
            </a:r>
            <a:endParaRPr lang="fr-FR" sz="700" dirty="0"/>
          </a:p>
        </p:txBody>
      </p:sp>
      <p:sp>
        <p:nvSpPr>
          <p:cNvPr id="64" name="Ellipse 63"/>
          <p:cNvSpPr/>
          <p:nvPr/>
        </p:nvSpPr>
        <p:spPr>
          <a:xfrm>
            <a:off x="5766491" y="2565067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67" name="Ellipse 66"/>
          <p:cNvSpPr/>
          <p:nvPr/>
        </p:nvSpPr>
        <p:spPr>
          <a:xfrm>
            <a:off x="7423841" y="2565067"/>
            <a:ext cx="659710" cy="317914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70" name="Connecteur droit avec flèche 69"/>
          <p:cNvCxnSpPr>
            <a:stCxn id="64" idx="6"/>
            <a:endCxn id="67" idx="2"/>
          </p:cNvCxnSpPr>
          <p:nvPr/>
        </p:nvCxnSpPr>
        <p:spPr>
          <a:xfrm>
            <a:off x="6426201" y="2724024"/>
            <a:ext cx="997640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5819775" y="2615561"/>
            <a:ext cx="5424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3</a:t>
            </a:r>
            <a:r>
              <a:rPr lang="fr-FR" sz="700" dirty="0" smtClean="0"/>
              <a:t> ⊢ As</a:t>
            </a:r>
            <a:endParaRPr lang="fr-FR" sz="700" dirty="0"/>
          </a:p>
        </p:txBody>
      </p:sp>
      <p:sp>
        <p:nvSpPr>
          <p:cNvPr id="72" name="ZoneTexte 71"/>
          <p:cNvSpPr txBox="1"/>
          <p:nvPr/>
        </p:nvSpPr>
        <p:spPr>
          <a:xfrm>
            <a:off x="7520453" y="2614512"/>
            <a:ext cx="4837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/>
              <a:t>4</a:t>
            </a:r>
            <a:r>
              <a:rPr lang="fr-FR" sz="700" dirty="0" smtClean="0"/>
              <a:t> ⊢</a:t>
            </a:r>
            <a:endParaRPr lang="fr-FR" sz="700" dirty="0"/>
          </a:p>
        </p:txBody>
      </p:sp>
      <p:sp>
        <p:nvSpPr>
          <p:cNvPr id="77" name="Ellipse 76"/>
          <p:cNvSpPr/>
          <p:nvPr/>
        </p:nvSpPr>
        <p:spPr>
          <a:xfrm>
            <a:off x="6265311" y="199031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80" name="Ellipse 79"/>
          <p:cNvSpPr/>
          <p:nvPr/>
        </p:nvSpPr>
        <p:spPr>
          <a:xfrm>
            <a:off x="7922661" y="1990311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83" name="Connecteur droit avec flèche 82"/>
          <p:cNvCxnSpPr>
            <a:stCxn id="80" idx="4"/>
            <a:endCxn id="93" idx="0"/>
          </p:cNvCxnSpPr>
          <p:nvPr/>
        </p:nvCxnSpPr>
        <p:spPr>
          <a:xfrm>
            <a:off x="8252516" y="2308225"/>
            <a:ext cx="0" cy="77119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7" idx="4"/>
            <a:endCxn id="90" idx="0"/>
          </p:cNvCxnSpPr>
          <p:nvPr/>
        </p:nvCxnSpPr>
        <p:spPr>
          <a:xfrm>
            <a:off x="6595166" y="2308225"/>
            <a:ext cx="0" cy="77119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77" idx="6"/>
            <a:endCxn id="80" idx="2"/>
          </p:cNvCxnSpPr>
          <p:nvPr/>
        </p:nvCxnSpPr>
        <p:spPr>
          <a:xfrm>
            <a:off x="6925021" y="2149268"/>
            <a:ext cx="99764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6254750" y="2040805"/>
            <a:ext cx="6893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5</a:t>
            </a:r>
            <a:r>
              <a:rPr lang="fr-FR" sz="700" dirty="0" smtClean="0"/>
              <a:t> ⊢ As, Bs, Cs</a:t>
            </a:r>
            <a:endParaRPr lang="fr-FR" sz="700" dirty="0"/>
          </a:p>
        </p:txBody>
      </p:sp>
      <p:sp>
        <p:nvSpPr>
          <p:cNvPr id="87" name="ZoneTexte 86"/>
          <p:cNvSpPr txBox="1"/>
          <p:nvPr/>
        </p:nvSpPr>
        <p:spPr>
          <a:xfrm>
            <a:off x="7922660" y="2039756"/>
            <a:ext cx="6597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/>
              <a:t>6</a:t>
            </a:r>
            <a:r>
              <a:rPr lang="fr-FR" sz="700" dirty="0" smtClean="0"/>
              <a:t> ⊢ Bs, </a:t>
            </a:r>
            <a:r>
              <a:rPr lang="fr-FR" sz="700" dirty="0"/>
              <a:t>Cs</a:t>
            </a:r>
          </a:p>
        </p:txBody>
      </p:sp>
      <p:sp>
        <p:nvSpPr>
          <p:cNvPr id="90" name="Ellipse 89"/>
          <p:cNvSpPr/>
          <p:nvPr/>
        </p:nvSpPr>
        <p:spPr>
          <a:xfrm>
            <a:off x="6265311" y="3079417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93" name="Ellipse 92"/>
          <p:cNvSpPr/>
          <p:nvPr/>
        </p:nvSpPr>
        <p:spPr>
          <a:xfrm>
            <a:off x="7922661" y="3079417"/>
            <a:ext cx="659710" cy="31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cxnSp>
        <p:nvCxnSpPr>
          <p:cNvPr id="96" name="Connecteur droit avec flèche 95"/>
          <p:cNvCxnSpPr>
            <a:stCxn id="90" idx="6"/>
            <a:endCxn id="93" idx="2"/>
          </p:cNvCxnSpPr>
          <p:nvPr/>
        </p:nvCxnSpPr>
        <p:spPr>
          <a:xfrm>
            <a:off x="6925021" y="3238374"/>
            <a:ext cx="99764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/>
          <p:cNvSpPr txBox="1"/>
          <p:nvPr/>
        </p:nvSpPr>
        <p:spPr>
          <a:xfrm>
            <a:off x="6313617" y="3136204"/>
            <a:ext cx="5838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7</a:t>
            </a:r>
            <a:r>
              <a:rPr lang="fr-FR" sz="700" dirty="0" smtClean="0"/>
              <a:t> ⊢ As, </a:t>
            </a:r>
            <a:r>
              <a:rPr lang="fr-FR" sz="700" dirty="0"/>
              <a:t>Cs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8019273" y="3128862"/>
            <a:ext cx="4837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/>
              <a:t>8</a:t>
            </a:r>
            <a:r>
              <a:rPr lang="fr-FR" sz="700" dirty="0" smtClean="0"/>
              <a:t> ⊢ Cs</a:t>
            </a:r>
            <a:endParaRPr lang="fr-FR" sz="700" dirty="0"/>
          </a:p>
        </p:txBody>
      </p:sp>
      <p:cxnSp>
        <p:nvCxnSpPr>
          <p:cNvPr id="42" name="Connecteur droit avec flèche 41"/>
          <p:cNvCxnSpPr>
            <a:stCxn id="77" idx="0"/>
            <a:endCxn id="249" idx="5"/>
          </p:cNvCxnSpPr>
          <p:nvPr/>
        </p:nvCxnSpPr>
        <p:spPr>
          <a:xfrm flipH="1" flipV="1">
            <a:off x="6329589" y="1747318"/>
            <a:ext cx="265577" cy="24299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>
            <a:stCxn id="80" idx="0"/>
            <a:endCxn id="253" idx="5"/>
          </p:cNvCxnSpPr>
          <p:nvPr/>
        </p:nvCxnSpPr>
        <p:spPr>
          <a:xfrm flipH="1" flipV="1">
            <a:off x="7986939" y="1747318"/>
            <a:ext cx="265577" cy="24299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/>
          <p:nvPr/>
        </p:nvCxnSpPr>
        <p:spPr>
          <a:xfrm flipH="1" flipV="1">
            <a:off x="7863417" y="2872318"/>
            <a:ext cx="211666" cy="23918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flipH="1" flipV="1">
            <a:off x="6258984" y="2868083"/>
            <a:ext cx="190499" cy="224367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6527801" y="1404152"/>
            <a:ext cx="169310" cy="3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/>
          <p:nvPr/>
        </p:nvCxnSpPr>
        <p:spPr>
          <a:xfrm>
            <a:off x="6759209" y="1404152"/>
            <a:ext cx="16931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/>
          <p:nvPr/>
        </p:nvCxnSpPr>
        <p:spPr>
          <a:xfrm>
            <a:off x="6990617" y="1411244"/>
            <a:ext cx="169310" cy="31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6527800" y="1165759"/>
            <a:ext cx="123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9" name="ZoneTexte 128"/>
          <p:cNvSpPr txBox="1"/>
          <p:nvPr/>
        </p:nvSpPr>
        <p:spPr>
          <a:xfrm>
            <a:off x="6759209" y="1165759"/>
            <a:ext cx="123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>
                <a:solidFill>
                  <a:schemeClr val="accent1"/>
                </a:solidFill>
              </a:rPr>
              <a:t>B</a:t>
            </a:r>
            <a:endParaRPr lang="fr-FR" sz="700" b="1" dirty="0">
              <a:solidFill>
                <a:schemeClr val="accent1"/>
              </a:solidFill>
            </a:endParaRPr>
          </a:p>
        </p:txBody>
      </p:sp>
      <p:sp>
        <p:nvSpPr>
          <p:cNvPr id="130" name="ZoneTexte 129"/>
          <p:cNvSpPr txBox="1"/>
          <p:nvPr/>
        </p:nvSpPr>
        <p:spPr>
          <a:xfrm>
            <a:off x="6987965" y="1165759"/>
            <a:ext cx="123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>
                <a:solidFill>
                  <a:schemeClr val="accent6"/>
                </a:solidFill>
              </a:rPr>
              <a:t>C</a:t>
            </a:r>
            <a:endParaRPr lang="fr-FR" sz="7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027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472</Words>
  <Application>Microsoft Office PowerPoint</Application>
  <PresentationFormat>Grand écran</PresentationFormat>
  <Paragraphs>87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Gatien haddad</dc:creator>
  <cp:lastModifiedBy>Gatien haddad</cp:lastModifiedBy>
  <cp:revision>26</cp:revision>
  <dcterms:created xsi:type="dcterms:W3CDTF">2021-06-27T14:47:03Z</dcterms:created>
  <dcterms:modified xsi:type="dcterms:W3CDTF">2021-07-03T15:24:49Z</dcterms:modified>
</cp:coreProperties>
</file>