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FE6E-ECFB-D74A-BA35-D0BF880650E2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50D2A-4D3A-D64B-9D38-153A68AF5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50D2A-4D3A-D64B-9D38-153A68AF5DC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00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A9F39-24AA-D540-B19A-7C95FF84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82EC06-CA4F-1548-A271-A99CAEE7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753F6-B71C-BF4C-A207-4BF137B2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579A-DD53-964B-B51F-81BED80504CD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0DDEC-729F-3947-8042-4358166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F3038-490D-4042-AFC5-3FA94587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5AF66-BAC2-3740-9761-F0347445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D7DF21-66FF-BC4E-B81E-4B3283F6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2B697-3ED9-2E4B-94A8-10C21B03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365-02F6-6945-B6CC-BFF50EE89B31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DFDA4-7592-3441-8CE8-14AFB6BF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CAEE0-ED5D-4F44-94FE-C9712D0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66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A78DDB-C5E9-C54B-ABED-E2DAB36E2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98CCB-598C-2445-B53E-CE0742E5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8C65F-55C7-924C-B3C5-8F857DE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2DB-64C3-9848-86B4-BF882276194F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EDE70-A986-E84F-BB35-2EAE56D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A9C89-C37A-274A-A5AC-B8B64328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8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0A527-C8D0-B34A-B753-DC0C2885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D6309-0AAB-4F44-87A4-E3333487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1953E2-78AF-BD4D-99A8-089553EC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CB14-5182-D64B-9B2F-0C6CCB60B43C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632A04-F1A7-E841-A183-F1A4861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F6D31-31B3-4D45-A1F3-EBB20786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37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B188-C3A6-8448-9BDB-CF8BA606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6C2479-AF40-4C45-99E8-31F98701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B6F10D-ED2F-834A-810B-5876822D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8416-0DB9-B445-A91F-45F0FFECD155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22DA7-93B9-E049-B0E4-257660B0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AE1167-6064-BD4A-9F9C-733C8AD6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432EA-AD72-2D4A-8544-20FE0FE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53ED1-1BF0-A845-9A07-2BE88429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C000E-73C6-9842-BC68-24B759AF0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AF4D6-0073-EA41-B653-48A60FF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FEB-A28B-AA47-9ADF-88EF00261751}" type="datetime1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4F9FE-E485-2C4D-87D7-D665C739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46397-20B9-EC45-8911-4D530BD2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A9661-E493-BF41-BD40-FEE574F6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541C4-1F22-F641-AEE1-7C3854BF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C0078-17F6-6849-AA77-CB86C48B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345943-6B94-EA44-AD35-D65F35731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9C587-936A-4E45-815C-AE8E44EF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DDE2B9-4D21-704D-899F-8153E2B3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B801-138F-4040-B096-9936CCC4EE8B}" type="datetime1">
              <a:rPr lang="fr-FR" smtClean="0"/>
              <a:t>25/09/2018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D4BA2F-9C28-3347-9858-5B2EEF22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89DE5D-F0A7-874F-91FE-580721A5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900A3-6122-314E-BE3E-E30124D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9A8362-6EDA-C24D-BAA5-2F5C0BD0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7002-4CD4-6B4B-87C4-B811F1C79B21}" type="datetime1">
              <a:rPr lang="fr-FR" smtClean="0"/>
              <a:t>25/09/2018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A7C79A-8E29-6B4D-9916-60D27BD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4191D9-D9C0-5842-B2F7-BA6168D9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0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A81ED8-712A-924F-8EF5-44FEF10F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5C21-542E-EC4B-A485-8977FB047787}" type="datetime1">
              <a:rPr lang="fr-FR" smtClean="0"/>
              <a:t>25/09/2018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0183DC-C1D5-054D-B54D-7F22D470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7913F1-B866-B140-8348-09A18B5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11D8A-79D7-3448-BF4F-B91B766D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1981E-6543-8A48-8FCB-A8E7111A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4534CD-C5A8-6C48-9A16-8B295F29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D1C013-D117-8A4E-AD3F-384B69AE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4107-30B2-DD45-88D4-9E6890BAEA96}" type="datetime1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3C3304-1774-1844-9C06-6E9E8A4F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927D5-F274-4B45-B071-1E02838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F4E55-7316-6F47-9E96-1909922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96C0C562-2AFF-5140-8A06-6A159E01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6EAAE-8F1B-B14F-B8EE-6455E8E9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B7E4D5-FD89-5542-9C1F-B188A0E8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2FCF-E49F-614D-9377-55D2EB0B787D}" type="datetime1">
              <a:rPr lang="fr-FR" smtClean="0"/>
              <a:t>25/09/2018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8D02BF-7ED3-5F43-B7FA-A9233EA7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7F1BA-C991-0040-B43C-888481A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93CC3A-39A2-4A41-8665-FE7F636F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3500B-2381-4C4F-A03E-A3063EBE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88BD4-D8F8-CA40-9359-E18748A5B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993D-A6F2-614C-827C-8863833D1A24}" type="datetime1">
              <a:rPr lang="fr-FR" smtClean="0"/>
              <a:t>25/09/2018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57083-7A4C-1C4D-900C-FACA65E4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73438-6DB4-BF41-9292-B2F76EDE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94E1317-45D7-5C49-A076-B9D6680ECF99}"/>
              </a:ext>
            </a:extLst>
          </p:cNvPr>
          <p:cNvSpPr txBox="1"/>
          <p:nvPr/>
        </p:nvSpPr>
        <p:spPr>
          <a:xfrm>
            <a:off x="4028302" y="660994"/>
            <a:ext cx="405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HLSE302 techniques de communication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81BDFB-8D6B-DA4A-BC46-DB9C15DB5776}"/>
              </a:ext>
            </a:extLst>
          </p:cNvPr>
          <p:cNvSpPr txBox="1"/>
          <p:nvPr/>
        </p:nvSpPr>
        <p:spPr>
          <a:xfrm>
            <a:off x="734096" y="1197416"/>
            <a:ext cx="10955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Comment écrire son premier rapport de stage?</a:t>
            </a:r>
          </a:p>
          <a:p>
            <a:pPr algn="ctr"/>
            <a:r>
              <a:rPr lang="fr-FR" sz="4000" dirty="0"/>
              <a:t>Stage Licence 1 et 2 CMI 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0F8B0F0-D863-F340-94D2-D8283DC9D40C}"/>
              </a:ext>
            </a:extLst>
          </p:cNvPr>
          <p:cNvSpPr txBox="1"/>
          <p:nvPr/>
        </p:nvSpPr>
        <p:spPr>
          <a:xfrm>
            <a:off x="3353661" y="2964690"/>
            <a:ext cx="540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Carole </a:t>
            </a:r>
            <a:r>
              <a:rPr lang="fr-FR" sz="2800" dirty="0" err="1"/>
              <a:t>Sainglas</a:t>
            </a:r>
            <a:r>
              <a:rPr lang="fr-FR" sz="2800" dirty="0"/>
              <a:t> &amp; Guillaume Papuga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201C68-D522-AA45-A908-03617D21ACAF}"/>
              </a:ext>
            </a:extLst>
          </p:cNvPr>
          <p:cNvSpPr txBox="1"/>
          <p:nvPr/>
        </p:nvSpPr>
        <p:spPr>
          <a:xfrm>
            <a:off x="3564101" y="4348826"/>
            <a:ext cx="7025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Séance 2 : matériel et méthodes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3692D1-9484-8347-9B3F-02150390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964690"/>
            <a:ext cx="1866900" cy="18669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B1FAFA-B81D-C84F-955F-D9B853E5528E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0A0837C-3E1E-D24F-BAFC-6725FD84988D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4515DFCF-241B-D34F-BAF3-00F15E3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319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Méthodologie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600232" y="2517811"/>
            <a:ext cx="10991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sz="3200" b="1" dirty="0"/>
              <a:t>Méthodologie adoptée </a:t>
            </a:r>
          </a:p>
          <a:p>
            <a:pPr lvl="1"/>
            <a:endParaRPr lang="fr-FR" sz="3200" b="1" dirty="0"/>
          </a:p>
          <a:p>
            <a:pPr lvl="1"/>
            <a:r>
              <a:rPr lang="fr-FR" sz="3200" b="1" dirty="0"/>
              <a:t>Outils utilisés </a:t>
            </a:r>
          </a:p>
          <a:p>
            <a:pPr lvl="1"/>
            <a:endParaRPr lang="fr-FR" sz="3200" b="1" dirty="0"/>
          </a:p>
          <a:p>
            <a:pPr lvl="1"/>
            <a:r>
              <a:rPr lang="fr-FR" sz="3200" dirty="0"/>
              <a:t>-&gt; résoudre la problématique </a:t>
            </a:r>
            <a:r>
              <a:rPr lang="fr-FR" sz="3200" i="1" dirty="0"/>
              <a:t>ou</a:t>
            </a:r>
            <a:r>
              <a:rPr lang="fr-FR" sz="3200" dirty="0"/>
              <a:t> acquérir des compétences 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42AE73-E431-3541-AA99-534D450C1C16}"/>
              </a:ext>
            </a:extLst>
          </p:cNvPr>
          <p:cNvSpPr txBox="1"/>
          <p:nvPr/>
        </p:nvSpPr>
        <p:spPr>
          <a:xfrm>
            <a:off x="8079762" y="906363"/>
            <a:ext cx="3274038" cy="830997"/>
          </a:xfrm>
          <a:prstGeom prst="rect">
            <a:avLst/>
          </a:prstGeom>
          <a:solidFill>
            <a:srgbClr val="FF0000">
              <a:alpha val="24000"/>
            </a:srgb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4800" b="1" dirty="0"/>
              <a:t>2</a:t>
            </a:r>
            <a:r>
              <a:rPr lang="fr-FR" sz="4800" dirty="0"/>
              <a:t> pages max</a:t>
            </a:r>
          </a:p>
        </p:txBody>
      </p:sp>
    </p:spTree>
    <p:extLst>
      <p:ext uri="{BB962C8B-B14F-4D97-AF65-F5344CB8AC3E}">
        <p14:creationId xmlns:p14="http://schemas.microsoft.com/office/powerpoint/2010/main" val="53872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319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Méthodologie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976964" y="2025369"/>
            <a:ext cx="8354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Activités </a:t>
            </a:r>
            <a:r>
              <a:rPr lang="fr-FR" sz="3200" dirty="0"/>
              <a:t>(tâches/observations réalisées)</a:t>
            </a:r>
          </a:p>
          <a:p>
            <a:endParaRPr lang="fr-FR" sz="3200" dirty="0"/>
          </a:p>
          <a:p>
            <a:r>
              <a:rPr lang="fr-FR" sz="3200" dirty="0"/>
              <a:t>Méthodes </a:t>
            </a:r>
            <a:r>
              <a:rPr lang="fr-FR" sz="3200" b="1" dirty="0"/>
              <a:t>bibliographie</a:t>
            </a:r>
            <a:r>
              <a:rPr lang="fr-FR" sz="3200" dirty="0"/>
              <a:t> (si stage recherche)</a:t>
            </a:r>
          </a:p>
          <a:p>
            <a:endParaRPr lang="fr-FR" sz="3200" dirty="0"/>
          </a:p>
          <a:p>
            <a:r>
              <a:rPr lang="fr-FR" sz="3200" b="1" dirty="0"/>
              <a:t>Personnes ressources </a:t>
            </a:r>
            <a:r>
              <a:rPr lang="fr-FR" sz="3200" dirty="0"/>
              <a:t>(aide sur votre problème)</a:t>
            </a:r>
          </a:p>
          <a:p>
            <a:r>
              <a:rPr lang="fr-FR" sz="3200" dirty="0"/>
              <a:t>-&gt; donner leur fonction dans la structure </a:t>
            </a:r>
          </a:p>
          <a:p>
            <a:r>
              <a:rPr lang="fr-FR" sz="3200" dirty="0"/>
              <a:t>(ex : technicien, ingénieur, gérant, caissière etc.)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42AE73-E431-3541-AA99-534D450C1C16}"/>
              </a:ext>
            </a:extLst>
          </p:cNvPr>
          <p:cNvSpPr txBox="1"/>
          <p:nvPr/>
        </p:nvSpPr>
        <p:spPr>
          <a:xfrm>
            <a:off x="8927393" y="402821"/>
            <a:ext cx="3274038" cy="830997"/>
          </a:xfrm>
          <a:prstGeom prst="rect">
            <a:avLst/>
          </a:prstGeom>
          <a:solidFill>
            <a:srgbClr val="FF0000">
              <a:alpha val="24000"/>
            </a:srgb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4800" b="1" dirty="0"/>
              <a:t>2</a:t>
            </a:r>
            <a:r>
              <a:rPr lang="fr-FR" sz="4800" dirty="0"/>
              <a:t> pages max</a:t>
            </a:r>
          </a:p>
        </p:txBody>
      </p:sp>
    </p:spTree>
    <p:extLst>
      <p:ext uri="{BB962C8B-B14F-4D97-AF65-F5344CB8AC3E}">
        <p14:creationId xmlns:p14="http://schemas.microsoft.com/office/powerpoint/2010/main" val="41042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319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Méthodologie</a:t>
            </a:r>
            <a:endParaRPr lang="fr-FR" sz="4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616090" y="1779147"/>
            <a:ext cx="1107886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Moyens mis à votre disposition pour la réalisation de votre travail</a:t>
            </a:r>
          </a:p>
          <a:p>
            <a:r>
              <a:rPr lang="fr-FR" sz="3200" dirty="0"/>
              <a:t> </a:t>
            </a:r>
          </a:p>
          <a:p>
            <a:pPr marL="914400" lvl="1" indent="-457200">
              <a:buFontTx/>
              <a:buChar char="-"/>
            </a:pPr>
            <a:r>
              <a:rPr lang="fr-FR" sz="3200" dirty="0"/>
              <a:t>encadrement </a:t>
            </a:r>
            <a:r>
              <a:rPr lang="fr-FR" sz="3200" b="1" dirty="0"/>
              <a:t>humain </a:t>
            </a:r>
          </a:p>
          <a:p>
            <a:pPr marL="914400" lvl="1" indent="-457200">
              <a:buFontTx/>
              <a:buChar char="-"/>
            </a:pPr>
            <a:r>
              <a:rPr lang="fr-FR" sz="3200" b="1" dirty="0"/>
              <a:t>matériels </a:t>
            </a:r>
          </a:p>
          <a:p>
            <a:pPr marL="914400" lvl="1" indent="-457200">
              <a:buFontTx/>
              <a:buChar char="-"/>
            </a:pPr>
            <a:r>
              <a:rPr lang="fr-FR" sz="3200" dirty="0"/>
              <a:t>bureautique </a:t>
            </a:r>
          </a:p>
          <a:p>
            <a:pPr marL="914400" lvl="1" indent="-457200">
              <a:buFontTx/>
              <a:buChar char="-"/>
            </a:pPr>
            <a:r>
              <a:rPr lang="fr-FR" sz="3200" dirty="0"/>
              <a:t>logiciels </a:t>
            </a:r>
          </a:p>
          <a:p>
            <a:pPr marL="914400" lvl="1" indent="-457200">
              <a:buFontTx/>
              <a:buChar char="-"/>
            </a:pPr>
            <a:r>
              <a:rPr lang="fr-FR" sz="3200" dirty="0"/>
              <a:t>Véhicule</a:t>
            </a:r>
          </a:p>
          <a:p>
            <a:pPr marL="914400" lvl="1" indent="-457200">
              <a:buFontTx/>
              <a:buChar char="-"/>
            </a:pPr>
            <a:r>
              <a:rPr lang="fr-FR" sz="3200" dirty="0"/>
              <a:t>Etc.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42AE73-E431-3541-AA99-534D450C1C16}"/>
              </a:ext>
            </a:extLst>
          </p:cNvPr>
          <p:cNvSpPr txBox="1"/>
          <p:nvPr/>
        </p:nvSpPr>
        <p:spPr>
          <a:xfrm>
            <a:off x="8927393" y="402821"/>
            <a:ext cx="3274038" cy="830997"/>
          </a:xfrm>
          <a:prstGeom prst="rect">
            <a:avLst/>
          </a:prstGeom>
          <a:solidFill>
            <a:srgbClr val="FF0000">
              <a:alpha val="24000"/>
            </a:srgb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4800" b="1" dirty="0"/>
              <a:t>2</a:t>
            </a:r>
            <a:r>
              <a:rPr lang="fr-FR" sz="4800" dirty="0"/>
              <a:t> pages max</a:t>
            </a:r>
          </a:p>
        </p:txBody>
      </p:sp>
    </p:spTree>
    <p:extLst>
      <p:ext uri="{BB962C8B-B14F-4D97-AF65-F5344CB8AC3E}">
        <p14:creationId xmlns:p14="http://schemas.microsoft.com/office/powerpoint/2010/main" val="23042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11298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2.2 Planning prévisionnel sur la durée totale du stage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54DB2-D8AE-864C-8AF1-9A4E5DC43C78}"/>
              </a:ext>
            </a:extLst>
          </p:cNvPr>
          <p:cNvSpPr txBox="1"/>
          <p:nvPr/>
        </p:nvSpPr>
        <p:spPr>
          <a:xfrm>
            <a:off x="8125377" y="1272026"/>
            <a:ext cx="3713645" cy="1569660"/>
          </a:xfrm>
          <a:prstGeom prst="rect">
            <a:avLst/>
          </a:prstGeom>
          <a:solidFill>
            <a:srgbClr val="FF0000">
              <a:alpha val="24000"/>
            </a:srgbClr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4800" b="1" dirty="0"/>
              <a:t>1</a:t>
            </a:r>
            <a:r>
              <a:rPr lang="fr-FR" sz="4800" dirty="0"/>
              <a:t> pages verso </a:t>
            </a:r>
          </a:p>
          <a:p>
            <a:pPr algn="ctr"/>
            <a:r>
              <a:rPr lang="fr-FR" sz="4800" dirty="0"/>
              <a:t>en figure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75B14D-5B54-E041-BC04-F2D8ACA7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" y="2941449"/>
            <a:ext cx="8242300" cy="3771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71030F-5B1D-FA41-ABAA-AD453650F318}"/>
              </a:ext>
            </a:extLst>
          </p:cNvPr>
          <p:cNvSpPr txBox="1"/>
          <p:nvPr/>
        </p:nvSpPr>
        <p:spPr>
          <a:xfrm>
            <a:off x="705084" y="1764468"/>
            <a:ext cx="388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Diagramme de </a:t>
            </a:r>
            <a:r>
              <a:rPr lang="fr-FR" sz="3200" b="1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671333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129</Words>
  <Application>Microsoft Macintosh PowerPoint</Application>
  <PresentationFormat>Grand écran</PresentationFormat>
  <Paragraphs>41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8</cp:revision>
  <dcterms:created xsi:type="dcterms:W3CDTF">2018-06-29T14:43:30Z</dcterms:created>
  <dcterms:modified xsi:type="dcterms:W3CDTF">2018-09-25T08:29:35Z</dcterms:modified>
</cp:coreProperties>
</file>