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8" r:id="rId4"/>
    <p:sldId id="262" r:id="rId5"/>
    <p:sldId id="273" r:id="rId6"/>
    <p:sldId id="277" r:id="rId7"/>
    <p:sldId id="281" r:id="rId8"/>
    <p:sldId id="285" r:id="rId9"/>
    <p:sldId id="289" r:id="rId10"/>
    <p:sldId id="293" r:id="rId11"/>
    <p:sldId id="295" r:id="rId12"/>
    <p:sldId id="299" r:id="rId13"/>
    <p:sldId id="303" r:id="rId14"/>
    <p:sldId id="307" r:id="rId15"/>
    <p:sldId id="311" r:id="rId16"/>
    <p:sldId id="317" r:id="rId17"/>
    <p:sldId id="322" r:id="rId18"/>
    <p:sldId id="328" r:id="rId19"/>
    <p:sldId id="331" r:id="rId20"/>
    <p:sldId id="334" r:id="rId21"/>
    <p:sldId id="338" r:id="rId22"/>
    <p:sldId id="342" r:id="rId23"/>
    <p:sldId id="3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1080" userDrawn="1">
          <p15:clr>
            <a:srgbClr val="A4A3A4"/>
          </p15:clr>
        </p15:guide>
        <p15:guide id="3" pos="163" userDrawn="1">
          <p15:clr>
            <a:srgbClr val="A4A3A4"/>
          </p15:clr>
        </p15:guide>
        <p15:guide id="4" pos="2016" userDrawn="1">
          <p15:clr>
            <a:srgbClr val="A4A3A4"/>
          </p15:clr>
        </p15:guide>
        <p15:guide id="5" pos="2958" userDrawn="1">
          <p15:clr>
            <a:srgbClr val="A4A3A4"/>
          </p15:clr>
        </p15:guide>
        <p15:guide id="6" pos="3936" userDrawn="1">
          <p15:clr>
            <a:srgbClr val="A4A3A4"/>
          </p15:clr>
        </p15:guide>
        <p15:guide id="7" pos="4920" userDrawn="1">
          <p15:clr>
            <a:srgbClr val="A4A3A4"/>
          </p15:clr>
        </p15:guide>
        <p15:guide id="8" pos="5807" userDrawn="1">
          <p15:clr>
            <a:srgbClr val="A4A3A4"/>
          </p15:clr>
        </p15:guide>
        <p15:guide id="9" pos="6865" userDrawn="1">
          <p15:clr>
            <a:srgbClr val="A4A3A4"/>
          </p15:clr>
        </p15:guide>
        <p15:guide id="11" orient="horz" pos="1896" userDrawn="1">
          <p15:clr>
            <a:srgbClr val="A4A3A4"/>
          </p15:clr>
        </p15:guide>
        <p15:guide id="13" orient="horz" pos="624" userDrawn="1">
          <p15:clr>
            <a:srgbClr val="A4A3A4"/>
          </p15:clr>
        </p15:guide>
        <p15:guide id="14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7"/>
    <p:restoredTop sz="94682"/>
  </p:normalViewPr>
  <p:slideViewPr>
    <p:cSldViewPr snapToGrid="0" snapToObjects="1">
      <p:cViewPr varScale="1">
        <p:scale>
          <a:sx n="108" d="100"/>
          <a:sy n="108" d="100"/>
        </p:scale>
        <p:origin x="510" y="108"/>
      </p:cViewPr>
      <p:guideLst>
        <p:guide orient="horz" pos="456"/>
        <p:guide pos="1080"/>
        <p:guide pos="163"/>
        <p:guide pos="2016"/>
        <p:guide pos="2958"/>
        <p:guide pos="3936"/>
        <p:guide pos="4920"/>
        <p:guide pos="5807"/>
        <p:guide pos="6865"/>
        <p:guide orient="horz" pos="1896"/>
        <p:guide orient="horz" pos="624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68C27-63DE-DF47-87BE-BB27D195945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3E1F-2A00-724B-8058-7D0820C66F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2CF9-D2B4-0245-AFF1-F5794B0523E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585A-4141-7740-A9BD-10034367CD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158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" Type="http://schemas.openxmlformats.org/officeDocument/2006/relationships/image" Target="../media/image174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" Type="http://schemas.openxmlformats.org/officeDocument/2006/relationships/image" Target="../media/image206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5" Type="http://schemas.openxmlformats.org/officeDocument/2006/relationships/image" Target="../media/image209.png"/><Relationship Id="rId15" Type="http://schemas.openxmlformats.org/officeDocument/2006/relationships/image" Target="../media/image219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3" Type="http://schemas.openxmlformats.org/officeDocument/2006/relationships/image" Target="../media/image223.png"/><Relationship Id="rId21" Type="http://schemas.openxmlformats.org/officeDocument/2006/relationships/image" Target="../media/image241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45.png"/><Relationship Id="rId2" Type="http://schemas.openxmlformats.org/officeDocument/2006/relationships/image" Target="../media/image222.png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image" Target="../media/image244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43.png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image" Target="../media/image2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13" Type="http://schemas.openxmlformats.org/officeDocument/2006/relationships/image" Target="../media/image257.png"/><Relationship Id="rId18" Type="http://schemas.openxmlformats.org/officeDocument/2006/relationships/image" Target="../media/image262.png"/><Relationship Id="rId3" Type="http://schemas.openxmlformats.org/officeDocument/2006/relationships/image" Target="../media/image247.png"/><Relationship Id="rId21" Type="http://schemas.openxmlformats.org/officeDocument/2006/relationships/image" Target="../media/image265.png"/><Relationship Id="rId7" Type="http://schemas.openxmlformats.org/officeDocument/2006/relationships/image" Target="../media/image251.png"/><Relationship Id="rId12" Type="http://schemas.openxmlformats.org/officeDocument/2006/relationships/image" Target="../media/image256.png"/><Relationship Id="rId17" Type="http://schemas.openxmlformats.org/officeDocument/2006/relationships/image" Target="../media/image261.png"/><Relationship Id="rId2" Type="http://schemas.openxmlformats.org/officeDocument/2006/relationships/image" Target="../media/image246.png"/><Relationship Id="rId16" Type="http://schemas.openxmlformats.org/officeDocument/2006/relationships/image" Target="../media/image260.png"/><Relationship Id="rId20" Type="http://schemas.openxmlformats.org/officeDocument/2006/relationships/image" Target="../media/image2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255.png"/><Relationship Id="rId5" Type="http://schemas.openxmlformats.org/officeDocument/2006/relationships/image" Target="../media/image249.png"/><Relationship Id="rId15" Type="http://schemas.openxmlformats.org/officeDocument/2006/relationships/image" Target="../media/image259.png"/><Relationship Id="rId10" Type="http://schemas.openxmlformats.org/officeDocument/2006/relationships/image" Target="../media/image254.png"/><Relationship Id="rId19" Type="http://schemas.openxmlformats.org/officeDocument/2006/relationships/image" Target="../media/image263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Relationship Id="rId14" Type="http://schemas.openxmlformats.org/officeDocument/2006/relationships/image" Target="../media/image2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13" Type="http://schemas.openxmlformats.org/officeDocument/2006/relationships/image" Target="../media/image277.png"/><Relationship Id="rId18" Type="http://schemas.openxmlformats.org/officeDocument/2006/relationships/image" Target="../media/image282.png"/><Relationship Id="rId3" Type="http://schemas.openxmlformats.org/officeDocument/2006/relationships/image" Target="../media/image267.png"/><Relationship Id="rId21" Type="http://schemas.openxmlformats.org/officeDocument/2006/relationships/image" Target="../media/image285.png"/><Relationship Id="rId7" Type="http://schemas.openxmlformats.org/officeDocument/2006/relationships/image" Target="../media/image271.png"/><Relationship Id="rId12" Type="http://schemas.openxmlformats.org/officeDocument/2006/relationships/image" Target="../media/image276.png"/><Relationship Id="rId17" Type="http://schemas.openxmlformats.org/officeDocument/2006/relationships/image" Target="../media/image281.png"/><Relationship Id="rId25" Type="http://schemas.openxmlformats.org/officeDocument/2006/relationships/image" Target="../media/image289.png"/><Relationship Id="rId2" Type="http://schemas.openxmlformats.org/officeDocument/2006/relationships/image" Target="../media/image266.png"/><Relationship Id="rId16" Type="http://schemas.openxmlformats.org/officeDocument/2006/relationships/image" Target="../media/image280.png"/><Relationship Id="rId20" Type="http://schemas.openxmlformats.org/officeDocument/2006/relationships/image" Target="../media/image2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275.png"/><Relationship Id="rId24" Type="http://schemas.openxmlformats.org/officeDocument/2006/relationships/image" Target="../media/image288.png"/><Relationship Id="rId5" Type="http://schemas.openxmlformats.org/officeDocument/2006/relationships/image" Target="../media/image269.png"/><Relationship Id="rId15" Type="http://schemas.openxmlformats.org/officeDocument/2006/relationships/image" Target="../media/image279.png"/><Relationship Id="rId23" Type="http://schemas.openxmlformats.org/officeDocument/2006/relationships/image" Target="../media/image287.png"/><Relationship Id="rId10" Type="http://schemas.openxmlformats.org/officeDocument/2006/relationships/image" Target="../media/image274.png"/><Relationship Id="rId19" Type="http://schemas.openxmlformats.org/officeDocument/2006/relationships/image" Target="../media/image283.png"/><Relationship Id="rId4" Type="http://schemas.openxmlformats.org/officeDocument/2006/relationships/image" Target="../media/image268.png"/><Relationship Id="rId9" Type="http://schemas.openxmlformats.org/officeDocument/2006/relationships/image" Target="../media/image273.png"/><Relationship Id="rId14" Type="http://schemas.openxmlformats.org/officeDocument/2006/relationships/image" Target="../media/image278.png"/><Relationship Id="rId22" Type="http://schemas.openxmlformats.org/officeDocument/2006/relationships/image" Target="../media/image28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3" Type="http://schemas.openxmlformats.org/officeDocument/2006/relationships/image" Target="../media/image291.png"/><Relationship Id="rId7" Type="http://schemas.openxmlformats.org/officeDocument/2006/relationships/image" Target="../media/image295.png"/><Relationship Id="rId12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4.png"/><Relationship Id="rId11" Type="http://schemas.openxmlformats.org/officeDocument/2006/relationships/image" Target="../media/image299.png"/><Relationship Id="rId5" Type="http://schemas.openxmlformats.org/officeDocument/2006/relationships/image" Target="../media/image293.png"/><Relationship Id="rId10" Type="http://schemas.openxmlformats.org/officeDocument/2006/relationships/image" Target="../media/image298.png"/><Relationship Id="rId4" Type="http://schemas.openxmlformats.org/officeDocument/2006/relationships/image" Target="../media/image292.png"/><Relationship Id="rId9" Type="http://schemas.openxmlformats.org/officeDocument/2006/relationships/image" Target="../media/image29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png"/><Relationship Id="rId13" Type="http://schemas.openxmlformats.org/officeDocument/2006/relationships/image" Target="../media/image312.png"/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12" Type="http://schemas.openxmlformats.org/officeDocument/2006/relationships/image" Target="../media/image31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5.png"/><Relationship Id="rId11" Type="http://schemas.openxmlformats.org/officeDocument/2006/relationships/image" Target="../media/image310.png"/><Relationship Id="rId5" Type="http://schemas.openxmlformats.org/officeDocument/2006/relationships/image" Target="../media/image304.png"/><Relationship Id="rId10" Type="http://schemas.openxmlformats.org/officeDocument/2006/relationships/image" Target="../media/image309.png"/><Relationship Id="rId4" Type="http://schemas.openxmlformats.org/officeDocument/2006/relationships/image" Target="../media/image303.png"/><Relationship Id="rId9" Type="http://schemas.openxmlformats.org/officeDocument/2006/relationships/image" Target="../media/image30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png"/><Relationship Id="rId13" Type="http://schemas.openxmlformats.org/officeDocument/2006/relationships/image" Target="../media/image324.png"/><Relationship Id="rId3" Type="http://schemas.openxmlformats.org/officeDocument/2006/relationships/image" Target="../media/image314.png"/><Relationship Id="rId7" Type="http://schemas.openxmlformats.org/officeDocument/2006/relationships/image" Target="../media/image318.png"/><Relationship Id="rId12" Type="http://schemas.openxmlformats.org/officeDocument/2006/relationships/image" Target="../media/image323.png"/><Relationship Id="rId17" Type="http://schemas.openxmlformats.org/officeDocument/2006/relationships/image" Target="../media/image328.png"/><Relationship Id="rId2" Type="http://schemas.openxmlformats.org/officeDocument/2006/relationships/image" Target="../media/image313.png"/><Relationship Id="rId16" Type="http://schemas.openxmlformats.org/officeDocument/2006/relationships/image" Target="../media/image3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7.png"/><Relationship Id="rId11" Type="http://schemas.openxmlformats.org/officeDocument/2006/relationships/image" Target="../media/image322.png"/><Relationship Id="rId5" Type="http://schemas.openxmlformats.org/officeDocument/2006/relationships/image" Target="../media/image316.png"/><Relationship Id="rId15" Type="http://schemas.openxmlformats.org/officeDocument/2006/relationships/image" Target="../media/image326.png"/><Relationship Id="rId10" Type="http://schemas.openxmlformats.org/officeDocument/2006/relationships/image" Target="../media/image321.png"/><Relationship Id="rId4" Type="http://schemas.openxmlformats.org/officeDocument/2006/relationships/image" Target="../media/image315.png"/><Relationship Id="rId9" Type="http://schemas.openxmlformats.org/officeDocument/2006/relationships/image" Target="../media/image320.png"/><Relationship Id="rId14" Type="http://schemas.openxmlformats.org/officeDocument/2006/relationships/image" Target="../media/image3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png"/><Relationship Id="rId13" Type="http://schemas.openxmlformats.org/officeDocument/2006/relationships/image" Target="../media/image340.png"/><Relationship Id="rId3" Type="http://schemas.openxmlformats.org/officeDocument/2006/relationships/image" Target="../media/image330.png"/><Relationship Id="rId7" Type="http://schemas.openxmlformats.org/officeDocument/2006/relationships/image" Target="../media/image334.png"/><Relationship Id="rId12" Type="http://schemas.openxmlformats.org/officeDocument/2006/relationships/image" Target="../media/image339.png"/><Relationship Id="rId2" Type="http://schemas.openxmlformats.org/officeDocument/2006/relationships/image" Target="../media/image329.png"/><Relationship Id="rId16" Type="http://schemas.openxmlformats.org/officeDocument/2006/relationships/image" Target="../media/image3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3.png"/><Relationship Id="rId11" Type="http://schemas.openxmlformats.org/officeDocument/2006/relationships/image" Target="../media/image338.png"/><Relationship Id="rId5" Type="http://schemas.openxmlformats.org/officeDocument/2006/relationships/image" Target="../media/image332.png"/><Relationship Id="rId15" Type="http://schemas.openxmlformats.org/officeDocument/2006/relationships/image" Target="../media/image342.png"/><Relationship Id="rId10" Type="http://schemas.openxmlformats.org/officeDocument/2006/relationships/image" Target="../media/image337.png"/><Relationship Id="rId4" Type="http://schemas.openxmlformats.org/officeDocument/2006/relationships/image" Target="../media/image331.png"/><Relationship Id="rId9" Type="http://schemas.openxmlformats.org/officeDocument/2006/relationships/image" Target="../media/image336.png"/><Relationship Id="rId14" Type="http://schemas.openxmlformats.org/officeDocument/2006/relationships/image" Target="../media/image3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5.png"/><Relationship Id="rId18" Type="http://schemas.openxmlformats.org/officeDocument/2006/relationships/image" Target="../media/image360.png"/><Relationship Id="rId3" Type="http://schemas.openxmlformats.org/officeDocument/2006/relationships/image" Target="../media/image345.png"/><Relationship Id="rId21" Type="http://schemas.openxmlformats.org/officeDocument/2006/relationships/image" Target="../media/image363.png"/><Relationship Id="rId7" Type="http://schemas.openxmlformats.org/officeDocument/2006/relationships/image" Target="../media/image349.png"/><Relationship Id="rId12" Type="http://schemas.openxmlformats.org/officeDocument/2006/relationships/image" Target="../media/image354.png"/><Relationship Id="rId17" Type="http://schemas.openxmlformats.org/officeDocument/2006/relationships/image" Target="../media/image359.png"/><Relationship Id="rId25" Type="http://schemas.openxmlformats.org/officeDocument/2006/relationships/image" Target="../media/image367.png"/><Relationship Id="rId2" Type="http://schemas.openxmlformats.org/officeDocument/2006/relationships/image" Target="../media/image344.png"/><Relationship Id="rId16" Type="http://schemas.openxmlformats.org/officeDocument/2006/relationships/image" Target="../media/image358.png"/><Relationship Id="rId20" Type="http://schemas.openxmlformats.org/officeDocument/2006/relationships/image" Target="../media/image3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8.png"/><Relationship Id="rId11" Type="http://schemas.openxmlformats.org/officeDocument/2006/relationships/image" Target="../media/image353.png"/><Relationship Id="rId24" Type="http://schemas.openxmlformats.org/officeDocument/2006/relationships/image" Target="../media/image366.png"/><Relationship Id="rId5" Type="http://schemas.openxmlformats.org/officeDocument/2006/relationships/image" Target="../media/image347.png"/><Relationship Id="rId15" Type="http://schemas.openxmlformats.org/officeDocument/2006/relationships/image" Target="../media/image357.png"/><Relationship Id="rId23" Type="http://schemas.openxmlformats.org/officeDocument/2006/relationships/image" Target="../media/image365.png"/><Relationship Id="rId10" Type="http://schemas.openxmlformats.org/officeDocument/2006/relationships/image" Target="../media/image352.png"/><Relationship Id="rId19" Type="http://schemas.openxmlformats.org/officeDocument/2006/relationships/image" Target="../media/image361.png"/><Relationship Id="rId4" Type="http://schemas.openxmlformats.org/officeDocument/2006/relationships/image" Target="../media/image346.png"/><Relationship Id="rId9" Type="http://schemas.openxmlformats.org/officeDocument/2006/relationships/image" Target="../media/image351.png"/><Relationship Id="rId14" Type="http://schemas.openxmlformats.org/officeDocument/2006/relationships/image" Target="../media/image356.png"/><Relationship Id="rId22" Type="http://schemas.openxmlformats.org/officeDocument/2006/relationships/image" Target="../media/image3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png"/><Relationship Id="rId13" Type="http://schemas.openxmlformats.org/officeDocument/2006/relationships/image" Target="../media/image379.png"/><Relationship Id="rId3" Type="http://schemas.openxmlformats.org/officeDocument/2006/relationships/image" Target="../media/image369.png"/><Relationship Id="rId7" Type="http://schemas.openxmlformats.org/officeDocument/2006/relationships/image" Target="../media/image373.png"/><Relationship Id="rId12" Type="http://schemas.openxmlformats.org/officeDocument/2006/relationships/image" Target="../media/image378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2.png"/><Relationship Id="rId11" Type="http://schemas.openxmlformats.org/officeDocument/2006/relationships/image" Target="../media/image377.png"/><Relationship Id="rId5" Type="http://schemas.openxmlformats.org/officeDocument/2006/relationships/image" Target="../media/image371.png"/><Relationship Id="rId15" Type="http://schemas.openxmlformats.org/officeDocument/2006/relationships/image" Target="../media/image381.png"/><Relationship Id="rId10" Type="http://schemas.openxmlformats.org/officeDocument/2006/relationships/image" Target="../media/image376.png"/><Relationship Id="rId4" Type="http://schemas.openxmlformats.org/officeDocument/2006/relationships/image" Target="../media/image370.png"/><Relationship Id="rId9" Type="http://schemas.openxmlformats.org/officeDocument/2006/relationships/image" Target="../media/image375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35" y="386499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Books 1 - 16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" y="1843273"/>
            <a:ext cx="1371600" cy="1371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19" y="1843273"/>
            <a:ext cx="1371600" cy="1371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99" y="1843273"/>
            <a:ext cx="1371600" cy="1371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9" y="1843273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59" y="1843273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79" y="1843273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39" y="1843273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919" y="1843273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" y="42033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11" y="42033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92" y="42033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92" y="42033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27" y="42033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874" y="42033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98" y="42033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409" y="42033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38" y="386499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Globes 17 - 25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41157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41157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41157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411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411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3" y="4165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Industry Specific 1 - 16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41157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41157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41157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411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411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41652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4" y="41652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1" y="41652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68" y="41652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35" y="41652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2" y="41652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69" y="41652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6" y="4165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Industry Specific 17 - 32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28800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28800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2880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28800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28800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28800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28800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28800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1652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1652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1652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1652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41652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41652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4165257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4165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Miscellaneous 1 - 16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41157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41157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41157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411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411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1652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1652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1652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1652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41652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41652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4165257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4165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Miscellaneous 17 - 32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41157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41157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41157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411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411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1652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1652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1652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1652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41652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41652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41652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4165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1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Papers 1 - 24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002957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002957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002957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0029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0029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0029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0029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0029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29841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29841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29841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29841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29841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29841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29841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2984157"/>
            <a:ext cx="13716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4965357"/>
            <a:ext cx="1371600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4" y="4965357"/>
            <a:ext cx="1371600" cy="137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1" y="4965357"/>
            <a:ext cx="1371600" cy="1371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68" y="4965357"/>
            <a:ext cx="1371600" cy="1371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35" y="4965357"/>
            <a:ext cx="1371600" cy="1371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2" y="4965357"/>
            <a:ext cx="1371600" cy="1371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69" y="4965357"/>
            <a:ext cx="1371600" cy="1371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6" y="49653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Papers 25 - 44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002957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002957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002957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0029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0029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0029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0029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0029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29841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29841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29841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29841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29841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29841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29841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29841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1" y="49653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965357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965357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5" y="49653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People 1 - 24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990600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99060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990600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990600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990600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990600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990600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990600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29841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29841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29841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29841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29841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29841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2984157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2984157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965357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965357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965357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965357"/>
            <a:ext cx="13716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4965357"/>
            <a:ext cx="1371600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4965357"/>
            <a:ext cx="1371600" cy="137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4965357"/>
            <a:ext cx="1371600" cy="1371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49653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People 25 - 35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0029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0029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0029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0029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0029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0029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0029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0029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30222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30222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3022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Speech Bubble 1 – 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41157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41157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41157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411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411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1652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1652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1652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165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95" y="386499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Charts 1 - 16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6" y="1841157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73" y="1841157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73" y="1841157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98" y="18411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36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74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98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636" y="18411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" y="4203613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203613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81" y="4203613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63" y="4203613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203613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12" y="4203613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36" y="4203613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636" y="420361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307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Tech Devices 1 – 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411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411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411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411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411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1652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1652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1652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1652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41652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41652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4165257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4165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3242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Tech Devices 17 – 31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411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411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411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411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411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3836418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3836418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3836418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3836418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3836418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3836418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3836418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UI Expressive 1 – 24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0029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0029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0029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0029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0029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0029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0029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0029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30222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30222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30222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30222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30222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30222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30222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3022257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965357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965357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965357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965357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4965357"/>
            <a:ext cx="13716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4965357"/>
            <a:ext cx="1371600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4965357"/>
            <a:ext cx="1371600" cy="137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49653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6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UI Expressive 25 </a:t>
            </a:r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– 38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400" b="1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0029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0029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0029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0029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0029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0029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0029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0029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30222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30222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30222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30222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30222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3022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95" y="386499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Charts 17 - 32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1" y="4203357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8" y="4198690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15" y="4197996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82" y="4197996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49" y="42033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16" y="42033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979" y="4197996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650" y="42033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" y="18411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81" y="18411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411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86" y="18411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41536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71" y="18411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36" y="18411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75" y="18411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95" y="386499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Circles 1 - 20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013254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013254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013254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013254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013254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013254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013254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013254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2986906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2986906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2986906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2986906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2986906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2986906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2986906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2986906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972915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76" y="4972915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85" y="497291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97291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51" y="386499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Clouds 1 - 17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025182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025182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025182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025182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025182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025182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025182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025182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29841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29841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29841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29841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29841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29841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2984157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2984157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9530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97" y="3864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1 - 16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46906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411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411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411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41157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205750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205750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205750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205750"/>
            <a:ext cx="13716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4205750"/>
            <a:ext cx="1371600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4205750"/>
            <a:ext cx="1371600" cy="137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4205750"/>
            <a:ext cx="1371600" cy="1371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42057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38" y="386499"/>
            <a:ext cx="382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17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- 30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28800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2880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28800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28800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28800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28800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28800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28800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2033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2033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2033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2033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69" y="42033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42033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3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738" y="386499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Finance 1 - 17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02287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022871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022871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022871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022871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022871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022871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022871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29841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29841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29841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2984157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2984157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2984157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2984157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2984157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96844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5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95" y="386499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Globes 1 - 16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841157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1841157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841157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184115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1841157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1841157"/>
            <a:ext cx="13716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1841157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1841157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4203357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4" y="4203357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420335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8" y="420335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5" y="420335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420335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9" y="4203357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6" y="42033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9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99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Lorena Goretti</cp:lastModifiedBy>
  <cp:revision>65</cp:revision>
  <dcterms:created xsi:type="dcterms:W3CDTF">2017-08-29T15:54:41Z</dcterms:created>
  <dcterms:modified xsi:type="dcterms:W3CDTF">2018-03-21T13:49:46Z</dcterms:modified>
</cp:coreProperties>
</file>