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5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35" y="-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Shoot Tutorial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Honglei</a:t>
            </a:r>
            <a:r>
              <a:rPr lang="en-US" altLang="zh-CN" dirty="0" smtClean="0"/>
              <a:t>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82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 proper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87" t="4000" b="11223"/>
          <a:stretch/>
        </p:blipFill>
        <p:spPr bwMode="auto">
          <a:xfrm>
            <a:off x="3419872" y="1412776"/>
            <a:ext cx="2323301" cy="532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85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1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multi-layer animation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0" t="8333" r="20375" b="42112"/>
          <a:stretch/>
        </p:blipFill>
        <p:spPr bwMode="auto">
          <a:xfrm>
            <a:off x="0" y="1556792"/>
            <a:ext cx="9201150" cy="424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18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2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New scene</a:t>
            </a:r>
          </a:p>
          <a:p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Person controller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Mecanim</a:t>
            </a:r>
            <a:endParaRPr lang="en-US" altLang="zh-CN" dirty="0" smtClean="0"/>
          </a:p>
          <a:p>
            <a:r>
              <a:rPr lang="en-US" altLang="zh-CN" dirty="0" smtClean="0"/>
              <a:t>Weapon system</a:t>
            </a:r>
          </a:p>
          <a:p>
            <a:r>
              <a:rPr lang="en-US" altLang="zh-CN" dirty="0" smtClean="0"/>
              <a:t>Adding interactive items</a:t>
            </a:r>
          </a:p>
          <a:p>
            <a:r>
              <a:rPr lang="en-US" altLang="zh-CN" dirty="0" smtClean="0"/>
              <a:t>Dropping random items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08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</a:t>
            </a:r>
            <a:r>
              <a:rPr lang="en-US" altLang="zh-CN" dirty="0" smtClean="0"/>
              <a:t>scene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9" t="-1024" r="69844" b="62291"/>
          <a:stretch/>
        </p:blipFill>
        <p:spPr bwMode="auto">
          <a:xfrm>
            <a:off x="1907704" y="1844824"/>
            <a:ext cx="4673302" cy="332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07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terrain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37" b="41444"/>
          <a:stretch/>
        </p:blipFill>
        <p:spPr bwMode="auto">
          <a:xfrm>
            <a:off x="2208312" y="1700808"/>
            <a:ext cx="45815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03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 other game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12" b="41222"/>
          <a:stretch/>
        </p:blipFill>
        <p:spPr bwMode="auto">
          <a:xfrm>
            <a:off x="2123728" y="1340768"/>
            <a:ext cx="45243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67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5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Drag a 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person controller into the scene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50" b="50223"/>
          <a:stretch/>
        </p:blipFill>
        <p:spPr bwMode="auto">
          <a:xfrm>
            <a:off x="2123728" y="1628800"/>
            <a:ext cx="4533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20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Configure a proper camera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50" b="49000"/>
          <a:stretch/>
        </p:blipFill>
        <p:spPr bwMode="auto">
          <a:xfrm>
            <a:off x="2483768" y="1484784"/>
            <a:ext cx="45339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55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" t="60000" r="68736" b="13889"/>
          <a:stretch/>
        </p:blipFill>
        <p:spPr bwMode="auto">
          <a:xfrm>
            <a:off x="2411760" y="2204864"/>
            <a:ext cx="3914776" cy="223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5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</Words>
  <Application>Microsoft Office PowerPoint</Application>
  <PresentationFormat>全屏显示(4:3)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Shoot Tutorial</vt:lpstr>
      <vt:lpstr>Outline</vt:lpstr>
      <vt:lpstr>New scene</vt:lpstr>
      <vt:lpstr>Add terrain</vt:lpstr>
      <vt:lpstr>And other game objects</vt:lpstr>
      <vt:lpstr>PowerPoint 演示文稿</vt:lpstr>
      <vt:lpstr>Drag a 3rd person controller into the scene</vt:lpstr>
      <vt:lpstr>Configure a proper camera</vt:lpstr>
      <vt:lpstr>PowerPoint 演示文稿</vt:lpstr>
      <vt:lpstr>Setting proper parameters</vt:lpstr>
      <vt:lpstr>PowerPoint 演示文稿</vt:lpstr>
      <vt:lpstr>Using multi-layer animation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 Tutorial</dc:title>
  <dc:creator>HL H</dc:creator>
  <cp:lastModifiedBy>HL H</cp:lastModifiedBy>
  <cp:revision>20</cp:revision>
  <dcterms:created xsi:type="dcterms:W3CDTF">2016-02-11T21:29:50Z</dcterms:created>
  <dcterms:modified xsi:type="dcterms:W3CDTF">2016-02-11T22:19:25Z</dcterms:modified>
</cp:coreProperties>
</file>