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11"/>
  </p:notesMasterIdLst>
  <p:sldIdLst>
    <p:sldId id="256" r:id="rId2"/>
    <p:sldId id="2964" r:id="rId3"/>
    <p:sldId id="2967" r:id="rId4"/>
    <p:sldId id="2968" r:id="rId5"/>
    <p:sldId id="2969" r:id="rId6"/>
    <p:sldId id="2970" r:id="rId7"/>
    <p:sldId id="2971" r:id="rId8"/>
    <p:sldId id="2972" r:id="rId9"/>
    <p:sldId id="29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/>
    <p:restoredTop sz="92868"/>
  </p:normalViewPr>
  <p:slideViewPr>
    <p:cSldViewPr snapToGrid="0" snapToObjects="1">
      <p:cViewPr varScale="1">
        <p:scale>
          <a:sx n="106" d="100"/>
          <a:sy n="106" d="100"/>
        </p:scale>
        <p:origin x="10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42B30-E1DA-4846-8283-92421F4BA5D5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E0CC339-72E3-4E32-9178-475D7A743ADC}">
      <dgm:prSet/>
      <dgm:spPr/>
      <dgm:t>
        <a:bodyPr/>
        <a:lstStyle/>
        <a:p>
          <a:r>
            <a:rPr lang="ko-KR"/>
            <a:t>문자</a:t>
          </a:r>
          <a:r>
            <a:rPr lang="en-US"/>
            <a:t>, </a:t>
          </a:r>
          <a:r>
            <a:rPr lang="ko-KR"/>
            <a:t>숫자</a:t>
          </a:r>
          <a:r>
            <a:rPr lang="en-US"/>
            <a:t>, </a:t>
          </a:r>
          <a:r>
            <a:rPr lang="ko-KR"/>
            <a:t>밑줄 등을 포함 할 수 있다</a:t>
          </a:r>
          <a:r>
            <a:rPr lang="en-US"/>
            <a:t>. </a:t>
          </a:r>
        </a:p>
      </dgm:t>
    </dgm:pt>
    <dgm:pt modelId="{3B3A83C0-5B4C-48B8-90DB-3508E8041EC7}" type="parTrans" cxnId="{EFEE2E3D-F0C9-4CC6-80D8-BEA3CF5F1120}">
      <dgm:prSet/>
      <dgm:spPr/>
      <dgm:t>
        <a:bodyPr/>
        <a:lstStyle/>
        <a:p>
          <a:endParaRPr lang="en-US"/>
        </a:p>
      </dgm:t>
    </dgm:pt>
    <dgm:pt modelId="{A22C0A27-A982-4132-9213-12CAEB0A5350}" type="sibTrans" cxnId="{EFEE2E3D-F0C9-4CC6-80D8-BEA3CF5F1120}">
      <dgm:prSet/>
      <dgm:spPr/>
      <dgm:t>
        <a:bodyPr/>
        <a:lstStyle/>
        <a:p>
          <a:endParaRPr lang="en-US"/>
        </a:p>
      </dgm:t>
    </dgm:pt>
    <dgm:pt modelId="{FC5BFDC4-1298-4A05-B05A-5CBA0B83927F}">
      <dgm:prSet/>
      <dgm:spPr/>
      <dgm:t>
        <a:bodyPr/>
        <a:lstStyle/>
        <a:p>
          <a:r>
            <a:rPr lang="ko-KR"/>
            <a:t>숫자는 제일 처음에 나올 수 없다</a:t>
          </a:r>
          <a:r>
            <a:rPr lang="en-US"/>
            <a:t>. </a:t>
          </a:r>
        </a:p>
      </dgm:t>
    </dgm:pt>
    <dgm:pt modelId="{DE61658B-EFEA-40F0-9A19-9D004BF76424}" type="parTrans" cxnId="{A3C1D28C-1109-4781-86B5-AFD4584A7CB7}">
      <dgm:prSet/>
      <dgm:spPr/>
      <dgm:t>
        <a:bodyPr/>
        <a:lstStyle/>
        <a:p>
          <a:endParaRPr lang="en-US"/>
        </a:p>
      </dgm:t>
    </dgm:pt>
    <dgm:pt modelId="{BE9CFD64-3049-45F7-82AF-7D7236066A08}" type="sibTrans" cxnId="{A3C1D28C-1109-4781-86B5-AFD4584A7CB7}">
      <dgm:prSet/>
      <dgm:spPr/>
      <dgm:t>
        <a:bodyPr/>
        <a:lstStyle/>
        <a:p>
          <a:endParaRPr lang="en-US"/>
        </a:p>
      </dgm:t>
    </dgm:pt>
    <dgm:pt modelId="{3AD414F9-5538-421B-B1AD-A6CFAF49C0FB}">
      <dgm:prSet/>
      <dgm:spPr/>
      <dgm:t>
        <a:bodyPr/>
        <a:lstStyle/>
        <a:p>
          <a:r>
            <a:rPr lang="ko-KR"/>
            <a:t>사용가능한 이름</a:t>
          </a:r>
          <a:r>
            <a:rPr lang="en-US"/>
            <a:t>: 	a, b, friends, grunt, var3, _str</a:t>
          </a:r>
        </a:p>
      </dgm:t>
    </dgm:pt>
    <dgm:pt modelId="{FE5B8DC8-D247-49BA-B48C-9C6E3F0B9CB6}" type="parTrans" cxnId="{9831E98D-C0A8-416E-89AE-E64488090A39}">
      <dgm:prSet/>
      <dgm:spPr/>
      <dgm:t>
        <a:bodyPr/>
        <a:lstStyle/>
        <a:p>
          <a:endParaRPr lang="en-US"/>
        </a:p>
      </dgm:t>
    </dgm:pt>
    <dgm:pt modelId="{7626AC68-1C59-4424-A1FD-BC04AB3C5476}" type="sibTrans" cxnId="{9831E98D-C0A8-416E-89AE-E64488090A39}">
      <dgm:prSet/>
      <dgm:spPr/>
      <dgm:t>
        <a:bodyPr/>
        <a:lstStyle/>
        <a:p>
          <a:endParaRPr lang="en-US"/>
        </a:p>
      </dgm:t>
    </dgm:pt>
    <dgm:pt modelId="{5ADC2A7A-C357-4945-BA3E-200C66D66D3E}">
      <dgm:prSet/>
      <dgm:spPr/>
      <dgm:t>
        <a:bodyPr/>
        <a:lstStyle/>
        <a:p>
          <a:r>
            <a:rPr lang="ko-KR"/>
            <a:t>사용 불가한 이름</a:t>
          </a:r>
          <a:r>
            <a:rPr lang="en-US"/>
            <a:t>:	2a, 2_str, hello~, hi!</a:t>
          </a:r>
        </a:p>
      </dgm:t>
    </dgm:pt>
    <dgm:pt modelId="{5FAB59E8-161E-4BE5-9945-3E5C99D550D8}" type="parTrans" cxnId="{33A24055-5A7E-4FB7-983B-90469F7150D0}">
      <dgm:prSet/>
      <dgm:spPr/>
      <dgm:t>
        <a:bodyPr/>
        <a:lstStyle/>
        <a:p>
          <a:endParaRPr lang="en-US"/>
        </a:p>
      </dgm:t>
    </dgm:pt>
    <dgm:pt modelId="{D8780185-36FE-446C-8B83-9093E9DC5DCB}" type="sibTrans" cxnId="{33A24055-5A7E-4FB7-983B-90469F7150D0}">
      <dgm:prSet/>
      <dgm:spPr/>
      <dgm:t>
        <a:bodyPr/>
        <a:lstStyle/>
        <a:p>
          <a:endParaRPr lang="en-US"/>
        </a:p>
      </dgm:t>
    </dgm:pt>
    <dgm:pt modelId="{FA891F37-C36C-4D68-BA29-EA68C36682D5}" type="pres">
      <dgm:prSet presAssocID="{27242B30-E1DA-4846-8283-92421F4BA5D5}" presName="vert0" presStyleCnt="0">
        <dgm:presLayoutVars>
          <dgm:dir/>
          <dgm:animOne val="branch"/>
          <dgm:animLvl val="lvl"/>
        </dgm:presLayoutVars>
      </dgm:prSet>
      <dgm:spPr/>
    </dgm:pt>
    <dgm:pt modelId="{67B63A6D-EBE5-4F34-93C2-51510BAA9762}" type="pres">
      <dgm:prSet presAssocID="{7E0CC339-72E3-4E32-9178-475D7A743ADC}" presName="thickLine" presStyleLbl="alignNode1" presStyleIdx="0" presStyleCnt="4"/>
      <dgm:spPr/>
    </dgm:pt>
    <dgm:pt modelId="{132D3550-691F-40C2-A3D3-DB41521EBDF7}" type="pres">
      <dgm:prSet presAssocID="{7E0CC339-72E3-4E32-9178-475D7A743ADC}" presName="horz1" presStyleCnt="0"/>
      <dgm:spPr/>
    </dgm:pt>
    <dgm:pt modelId="{7C3EEEED-0A9C-4886-B01D-19E23C3E47F2}" type="pres">
      <dgm:prSet presAssocID="{7E0CC339-72E3-4E32-9178-475D7A743ADC}" presName="tx1" presStyleLbl="revTx" presStyleIdx="0" presStyleCnt="4"/>
      <dgm:spPr/>
    </dgm:pt>
    <dgm:pt modelId="{BFFCE174-5606-42E8-98D0-F097B4E335A7}" type="pres">
      <dgm:prSet presAssocID="{7E0CC339-72E3-4E32-9178-475D7A743ADC}" presName="vert1" presStyleCnt="0"/>
      <dgm:spPr/>
    </dgm:pt>
    <dgm:pt modelId="{EC50ADE5-8E14-4767-A9BD-CA0DBC4F7E26}" type="pres">
      <dgm:prSet presAssocID="{FC5BFDC4-1298-4A05-B05A-5CBA0B83927F}" presName="thickLine" presStyleLbl="alignNode1" presStyleIdx="1" presStyleCnt="4"/>
      <dgm:spPr/>
    </dgm:pt>
    <dgm:pt modelId="{1972CE5F-3EA9-4C1F-B53E-62EB50417CE3}" type="pres">
      <dgm:prSet presAssocID="{FC5BFDC4-1298-4A05-B05A-5CBA0B83927F}" presName="horz1" presStyleCnt="0"/>
      <dgm:spPr/>
    </dgm:pt>
    <dgm:pt modelId="{4E2BDFF1-080E-4BFF-A352-6710906D47C5}" type="pres">
      <dgm:prSet presAssocID="{FC5BFDC4-1298-4A05-B05A-5CBA0B83927F}" presName="tx1" presStyleLbl="revTx" presStyleIdx="1" presStyleCnt="4"/>
      <dgm:spPr/>
    </dgm:pt>
    <dgm:pt modelId="{6D5ACBDC-D1DE-4AF3-9015-A349ABA45A20}" type="pres">
      <dgm:prSet presAssocID="{FC5BFDC4-1298-4A05-B05A-5CBA0B83927F}" presName="vert1" presStyleCnt="0"/>
      <dgm:spPr/>
    </dgm:pt>
    <dgm:pt modelId="{885B3F6C-F209-4B0F-8A4F-3916C9E0AC18}" type="pres">
      <dgm:prSet presAssocID="{3AD414F9-5538-421B-B1AD-A6CFAF49C0FB}" presName="thickLine" presStyleLbl="alignNode1" presStyleIdx="2" presStyleCnt="4"/>
      <dgm:spPr/>
    </dgm:pt>
    <dgm:pt modelId="{665A82CB-A67D-46FC-95CD-E399F2ED4128}" type="pres">
      <dgm:prSet presAssocID="{3AD414F9-5538-421B-B1AD-A6CFAF49C0FB}" presName="horz1" presStyleCnt="0"/>
      <dgm:spPr/>
    </dgm:pt>
    <dgm:pt modelId="{16E00F1C-9F55-4B5A-9661-7A06767B4512}" type="pres">
      <dgm:prSet presAssocID="{3AD414F9-5538-421B-B1AD-A6CFAF49C0FB}" presName="tx1" presStyleLbl="revTx" presStyleIdx="2" presStyleCnt="4"/>
      <dgm:spPr/>
    </dgm:pt>
    <dgm:pt modelId="{494D13A7-82FC-4490-AEDC-CA8C941E3745}" type="pres">
      <dgm:prSet presAssocID="{3AD414F9-5538-421B-B1AD-A6CFAF49C0FB}" presName="vert1" presStyleCnt="0"/>
      <dgm:spPr/>
    </dgm:pt>
    <dgm:pt modelId="{C5EEDB4A-4431-4C85-97A9-1451E096C1BF}" type="pres">
      <dgm:prSet presAssocID="{5ADC2A7A-C357-4945-BA3E-200C66D66D3E}" presName="thickLine" presStyleLbl="alignNode1" presStyleIdx="3" presStyleCnt="4"/>
      <dgm:spPr/>
    </dgm:pt>
    <dgm:pt modelId="{B65C0275-E05C-498B-83C3-F9ED6A2E73CC}" type="pres">
      <dgm:prSet presAssocID="{5ADC2A7A-C357-4945-BA3E-200C66D66D3E}" presName="horz1" presStyleCnt="0"/>
      <dgm:spPr/>
    </dgm:pt>
    <dgm:pt modelId="{2AE7E093-3938-4A24-95D9-AAF0DBF97E9C}" type="pres">
      <dgm:prSet presAssocID="{5ADC2A7A-C357-4945-BA3E-200C66D66D3E}" presName="tx1" presStyleLbl="revTx" presStyleIdx="3" presStyleCnt="4"/>
      <dgm:spPr/>
    </dgm:pt>
    <dgm:pt modelId="{2BC3F7A2-B955-4A9C-80B0-94C840385C02}" type="pres">
      <dgm:prSet presAssocID="{5ADC2A7A-C357-4945-BA3E-200C66D66D3E}" presName="vert1" presStyleCnt="0"/>
      <dgm:spPr/>
    </dgm:pt>
  </dgm:ptLst>
  <dgm:cxnLst>
    <dgm:cxn modelId="{DFEC8C07-CFCE-40BE-A1C7-655B35823948}" type="presOf" srcId="{FC5BFDC4-1298-4A05-B05A-5CBA0B83927F}" destId="{4E2BDFF1-080E-4BFF-A352-6710906D47C5}" srcOrd="0" destOrd="0" presId="urn:microsoft.com/office/officeart/2008/layout/LinedList"/>
    <dgm:cxn modelId="{EFEE2E3D-F0C9-4CC6-80D8-BEA3CF5F1120}" srcId="{27242B30-E1DA-4846-8283-92421F4BA5D5}" destId="{7E0CC339-72E3-4E32-9178-475D7A743ADC}" srcOrd="0" destOrd="0" parTransId="{3B3A83C0-5B4C-48B8-90DB-3508E8041EC7}" sibTransId="{A22C0A27-A982-4132-9213-12CAEB0A5350}"/>
    <dgm:cxn modelId="{33A24055-5A7E-4FB7-983B-90469F7150D0}" srcId="{27242B30-E1DA-4846-8283-92421F4BA5D5}" destId="{5ADC2A7A-C357-4945-BA3E-200C66D66D3E}" srcOrd="3" destOrd="0" parTransId="{5FAB59E8-161E-4BE5-9945-3E5C99D550D8}" sibTransId="{D8780185-36FE-446C-8B83-9093E9DC5DCB}"/>
    <dgm:cxn modelId="{A3C1D28C-1109-4781-86B5-AFD4584A7CB7}" srcId="{27242B30-E1DA-4846-8283-92421F4BA5D5}" destId="{FC5BFDC4-1298-4A05-B05A-5CBA0B83927F}" srcOrd="1" destOrd="0" parTransId="{DE61658B-EFEA-40F0-9A19-9D004BF76424}" sibTransId="{BE9CFD64-3049-45F7-82AF-7D7236066A08}"/>
    <dgm:cxn modelId="{9831E98D-C0A8-416E-89AE-E64488090A39}" srcId="{27242B30-E1DA-4846-8283-92421F4BA5D5}" destId="{3AD414F9-5538-421B-B1AD-A6CFAF49C0FB}" srcOrd="2" destOrd="0" parTransId="{FE5B8DC8-D247-49BA-B48C-9C6E3F0B9CB6}" sibTransId="{7626AC68-1C59-4424-A1FD-BC04AB3C5476}"/>
    <dgm:cxn modelId="{C6A97BCB-3378-4167-8A87-B3F2DD7453D2}" type="presOf" srcId="{7E0CC339-72E3-4E32-9178-475D7A743ADC}" destId="{7C3EEEED-0A9C-4886-B01D-19E23C3E47F2}" srcOrd="0" destOrd="0" presId="urn:microsoft.com/office/officeart/2008/layout/LinedList"/>
    <dgm:cxn modelId="{2A9CC6D3-B382-43AD-B7A6-11CAA192025B}" type="presOf" srcId="{27242B30-E1DA-4846-8283-92421F4BA5D5}" destId="{FA891F37-C36C-4D68-BA29-EA68C36682D5}" srcOrd="0" destOrd="0" presId="urn:microsoft.com/office/officeart/2008/layout/LinedList"/>
    <dgm:cxn modelId="{744C18D6-79D6-4767-A5CC-8340129B18EC}" type="presOf" srcId="{5ADC2A7A-C357-4945-BA3E-200C66D66D3E}" destId="{2AE7E093-3938-4A24-95D9-AAF0DBF97E9C}" srcOrd="0" destOrd="0" presId="urn:microsoft.com/office/officeart/2008/layout/LinedList"/>
    <dgm:cxn modelId="{B34CBDEE-DCF7-4587-9BE6-A431226318C0}" type="presOf" srcId="{3AD414F9-5538-421B-B1AD-A6CFAF49C0FB}" destId="{16E00F1C-9F55-4B5A-9661-7A06767B4512}" srcOrd="0" destOrd="0" presId="urn:microsoft.com/office/officeart/2008/layout/LinedList"/>
    <dgm:cxn modelId="{46E72602-AAAC-4C87-96B4-50C91862D6AF}" type="presParOf" srcId="{FA891F37-C36C-4D68-BA29-EA68C36682D5}" destId="{67B63A6D-EBE5-4F34-93C2-51510BAA9762}" srcOrd="0" destOrd="0" presId="urn:microsoft.com/office/officeart/2008/layout/LinedList"/>
    <dgm:cxn modelId="{9B4B10C3-4351-40D4-AFAF-30493FDF5126}" type="presParOf" srcId="{FA891F37-C36C-4D68-BA29-EA68C36682D5}" destId="{132D3550-691F-40C2-A3D3-DB41521EBDF7}" srcOrd="1" destOrd="0" presId="urn:microsoft.com/office/officeart/2008/layout/LinedList"/>
    <dgm:cxn modelId="{40A4D74A-BFF9-49D1-8B90-65E572F1B2F5}" type="presParOf" srcId="{132D3550-691F-40C2-A3D3-DB41521EBDF7}" destId="{7C3EEEED-0A9C-4886-B01D-19E23C3E47F2}" srcOrd="0" destOrd="0" presId="urn:microsoft.com/office/officeart/2008/layout/LinedList"/>
    <dgm:cxn modelId="{429F51AC-9E13-41A9-AA64-388C0E2D40BD}" type="presParOf" srcId="{132D3550-691F-40C2-A3D3-DB41521EBDF7}" destId="{BFFCE174-5606-42E8-98D0-F097B4E335A7}" srcOrd="1" destOrd="0" presId="urn:microsoft.com/office/officeart/2008/layout/LinedList"/>
    <dgm:cxn modelId="{1EA3C967-C64E-4445-ADDF-07C329653E78}" type="presParOf" srcId="{FA891F37-C36C-4D68-BA29-EA68C36682D5}" destId="{EC50ADE5-8E14-4767-A9BD-CA0DBC4F7E26}" srcOrd="2" destOrd="0" presId="urn:microsoft.com/office/officeart/2008/layout/LinedList"/>
    <dgm:cxn modelId="{C1CC8F17-32F9-414C-A161-D5C946F68448}" type="presParOf" srcId="{FA891F37-C36C-4D68-BA29-EA68C36682D5}" destId="{1972CE5F-3EA9-4C1F-B53E-62EB50417CE3}" srcOrd="3" destOrd="0" presId="urn:microsoft.com/office/officeart/2008/layout/LinedList"/>
    <dgm:cxn modelId="{76C81188-9630-4F53-9463-49E276414643}" type="presParOf" srcId="{1972CE5F-3EA9-4C1F-B53E-62EB50417CE3}" destId="{4E2BDFF1-080E-4BFF-A352-6710906D47C5}" srcOrd="0" destOrd="0" presId="urn:microsoft.com/office/officeart/2008/layout/LinedList"/>
    <dgm:cxn modelId="{E616BDD0-A524-4BFF-9F6D-EC105A9C03AB}" type="presParOf" srcId="{1972CE5F-3EA9-4C1F-B53E-62EB50417CE3}" destId="{6D5ACBDC-D1DE-4AF3-9015-A349ABA45A20}" srcOrd="1" destOrd="0" presId="urn:microsoft.com/office/officeart/2008/layout/LinedList"/>
    <dgm:cxn modelId="{DC03F65E-6F1A-4199-8216-6B35829844D8}" type="presParOf" srcId="{FA891F37-C36C-4D68-BA29-EA68C36682D5}" destId="{885B3F6C-F209-4B0F-8A4F-3916C9E0AC18}" srcOrd="4" destOrd="0" presId="urn:microsoft.com/office/officeart/2008/layout/LinedList"/>
    <dgm:cxn modelId="{49549740-5051-4C8E-BEF6-7B3E14B65F26}" type="presParOf" srcId="{FA891F37-C36C-4D68-BA29-EA68C36682D5}" destId="{665A82CB-A67D-46FC-95CD-E399F2ED4128}" srcOrd="5" destOrd="0" presId="urn:microsoft.com/office/officeart/2008/layout/LinedList"/>
    <dgm:cxn modelId="{2B3B0548-E16B-45FC-B89D-FD07027BAEC2}" type="presParOf" srcId="{665A82CB-A67D-46FC-95CD-E399F2ED4128}" destId="{16E00F1C-9F55-4B5A-9661-7A06767B4512}" srcOrd="0" destOrd="0" presId="urn:microsoft.com/office/officeart/2008/layout/LinedList"/>
    <dgm:cxn modelId="{C9251B0A-DDF0-46FE-80E9-57A6052C89EA}" type="presParOf" srcId="{665A82CB-A67D-46FC-95CD-E399F2ED4128}" destId="{494D13A7-82FC-4490-AEDC-CA8C941E3745}" srcOrd="1" destOrd="0" presId="urn:microsoft.com/office/officeart/2008/layout/LinedList"/>
    <dgm:cxn modelId="{315A9EA0-2023-49DD-B091-84E5FBA9D26A}" type="presParOf" srcId="{FA891F37-C36C-4D68-BA29-EA68C36682D5}" destId="{C5EEDB4A-4431-4C85-97A9-1451E096C1BF}" srcOrd="6" destOrd="0" presId="urn:microsoft.com/office/officeart/2008/layout/LinedList"/>
    <dgm:cxn modelId="{7141463D-7393-46E7-B67C-9B62C7448CA7}" type="presParOf" srcId="{FA891F37-C36C-4D68-BA29-EA68C36682D5}" destId="{B65C0275-E05C-498B-83C3-F9ED6A2E73CC}" srcOrd="7" destOrd="0" presId="urn:microsoft.com/office/officeart/2008/layout/LinedList"/>
    <dgm:cxn modelId="{CA0CA8D2-EEB3-41D5-96EC-CF38B6EDF726}" type="presParOf" srcId="{B65C0275-E05C-498B-83C3-F9ED6A2E73CC}" destId="{2AE7E093-3938-4A24-95D9-AAF0DBF97E9C}" srcOrd="0" destOrd="0" presId="urn:microsoft.com/office/officeart/2008/layout/LinedList"/>
    <dgm:cxn modelId="{D575F696-ACC1-49E2-BF5D-C52F9053ACCC}" type="presParOf" srcId="{B65C0275-E05C-498B-83C3-F9ED6A2E73CC}" destId="{2BC3F7A2-B955-4A9C-80B0-94C840385C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0AF39-CC10-4FB1-84A8-796C8CCD8857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5023AC2F-A059-4DC1-9CAE-5BC93E83E03F}">
      <dgm:prSet/>
      <dgm:spPr/>
      <dgm:t>
        <a:bodyPr/>
        <a:lstStyle/>
        <a:p>
          <a:pPr>
            <a:defRPr cap="all"/>
          </a:pPr>
          <a:r>
            <a:rPr lang="ko-KR"/>
            <a:t>정수형</a:t>
          </a:r>
          <a:r>
            <a:rPr lang="en-US"/>
            <a:t>(int)</a:t>
          </a:r>
        </a:p>
      </dgm:t>
    </dgm:pt>
    <dgm:pt modelId="{575D75BD-D5BB-42ED-AB28-B226590EE2C5}" type="parTrans" cxnId="{5B0A63BB-7AAF-4AB7-9678-7A8E4DED605B}">
      <dgm:prSet/>
      <dgm:spPr/>
      <dgm:t>
        <a:bodyPr/>
        <a:lstStyle/>
        <a:p>
          <a:endParaRPr lang="en-US"/>
        </a:p>
      </dgm:t>
    </dgm:pt>
    <dgm:pt modelId="{B36A033E-4983-4EAF-A931-1D7204749BFD}" type="sibTrans" cxnId="{5B0A63BB-7AAF-4AB7-9678-7A8E4DED605B}">
      <dgm:prSet/>
      <dgm:spPr/>
      <dgm:t>
        <a:bodyPr/>
        <a:lstStyle/>
        <a:p>
          <a:endParaRPr lang="en-US"/>
        </a:p>
      </dgm:t>
    </dgm:pt>
    <dgm:pt modelId="{C335BFBF-BF76-4305-A8C7-BFEDCC91FB6E}">
      <dgm:prSet/>
      <dgm:spPr/>
      <dgm:t>
        <a:bodyPr/>
        <a:lstStyle/>
        <a:p>
          <a:pPr>
            <a:defRPr cap="all"/>
          </a:pPr>
          <a:r>
            <a:rPr lang="ko-KR"/>
            <a:t>실수형</a:t>
          </a:r>
          <a:r>
            <a:rPr lang="en-US"/>
            <a:t>(float)</a:t>
          </a:r>
        </a:p>
      </dgm:t>
    </dgm:pt>
    <dgm:pt modelId="{628BD48D-0177-41F5-A0C5-AB7959D79CFE}" type="parTrans" cxnId="{FC43AEA3-049D-443D-862A-916029A4FF61}">
      <dgm:prSet/>
      <dgm:spPr/>
      <dgm:t>
        <a:bodyPr/>
        <a:lstStyle/>
        <a:p>
          <a:endParaRPr lang="en-US"/>
        </a:p>
      </dgm:t>
    </dgm:pt>
    <dgm:pt modelId="{BC4145D9-4AEE-4E71-A15B-EB35E460914B}" type="sibTrans" cxnId="{FC43AEA3-049D-443D-862A-916029A4FF61}">
      <dgm:prSet/>
      <dgm:spPr/>
      <dgm:t>
        <a:bodyPr/>
        <a:lstStyle/>
        <a:p>
          <a:endParaRPr lang="en-US"/>
        </a:p>
      </dgm:t>
    </dgm:pt>
    <dgm:pt modelId="{F640EC46-0383-4700-B0B3-D794109A803B}">
      <dgm:prSet/>
      <dgm:spPr/>
      <dgm:t>
        <a:bodyPr/>
        <a:lstStyle/>
        <a:p>
          <a:pPr>
            <a:defRPr cap="all"/>
          </a:pPr>
          <a:r>
            <a:rPr lang="ko-KR"/>
            <a:t>복소수형</a:t>
          </a:r>
          <a:r>
            <a:rPr lang="en-US"/>
            <a:t>(complex)</a:t>
          </a:r>
        </a:p>
      </dgm:t>
    </dgm:pt>
    <dgm:pt modelId="{37A62AB6-700B-4955-B9BF-FDAADAA5C5E1}" type="parTrans" cxnId="{74C0C1E3-C10B-4AEA-ADF3-76C3D476B92D}">
      <dgm:prSet/>
      <dgm:spPr/>
      <dgm:t>
        <a:bodyPr/>
        <a:lstStyle/>
        <a:p>
          <a:endParaRPr lang="en-US"/>
        </a:p>
      </dgm:t>
    </dgm:pt>
    <dgm:pt modelId="{FF96BA0C-06C9-456D-B939-F238FEB1752D}" type="sibTrans" cxnId="{74C0C1E3-C10B-4AEA-ADF3-76C3D476B92D}">
      <dgm:prSet/>
      <dgm:spPr/>
      <dgm:t>
        <a:bodyPr/>
        <a:lstStyle/>
        <a:p>
          <a:endParaRPr lang="en-US"/>
        </a:p>
      </dgm:t>
    </dgm:pt>
    <dgm:pt modelId="{A7724B9C-759F-4B72-80CE-E1B7598A1488}" type="pres">
      <dgm:prSet presAssocID="{3120AF39-CC10-4FB1-84A8-796C8CCD8857}" presName="root" presStyleCnt="0">
        <dgm:presLayoutVars>
          <dgm:dir/>
          <dgm:resizeHandles val="exact"/>
        </dgm:presLayoutVars>
      </dgm:prSet>
      <dgm:spPr/>
    </dgm:pt>
    <dgm:pt modelId="{DB381B1A-E73B-4627-AB66-30CB8BE11DDC}" type="pres">
      <dgm:prSet presAssocID="{5023AC2F-A059-4DC1-9CAE-5BC93E83E03F}" presName="compNode" presStyleCnt="0"/>
      <dgm:spPr/>
    </dgm:pt>
    <dgm:pt modelId="{0198D87C-38E1-4C97-A186-1491BC686FE2}" type="pres">
      <dgm:prSet presAssocID="{5023AC2F-A059-4DC1-9CAE-5BC93E83E03F}" presName="iconBgRect" presStyleLbl="bgShp" presStyleIdx="0" presStyleCnt="3"/>
      <dgm:spPr/>
    </dgm:pt>
    <dgm:pt modelId="{EF4E8FE1-D45D-4182-BA78-F16FDDFEB010}" type="pres">
      <dgm:prSet presAssocID="{5023AC2F-A059-4DC1-9CAE-5BC93E83E0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4C0A534-7C52-4202-AD92-FDEB20274242}" type="pres">
      <dgm:prSet presAssocID="{5023AC2F-A059-4DC1-9CAE-5BC93E83E03F}" presName="spaceRect" presStyleCnt="0"/>
      <dgm:spPr/>
    </dgm:pt>
    <dgm:pt modelId="{6AC3E398-9537-4229-87F6-FBBD42DD22BF}" type="pres">
      <dgm:prSet presAssocID="{5023AC2F-A059-4DC1-9CAE-5BC93E83E03F}" presName="textRect" presStyleLbl="revTx" presStyleIdx="0" presStyleCnt="3">
        <dgm:presLayoutVars>
          <dgm:chMax val="1"/>
          <dgm:chPref val="1"/>
        </dgm:presLayoutVars>
      </dgm:prSet>
      <dgm:spPr/>
    </dgm:pt>
    <dgm:pt modelId="{07EADE74-93CC-478F-9DB3-16815F0BFF8A}" type="pres">
      <dgm:prSet presAssocID="{B36A033E-4983-4EAF-A931-1D7204749BFD}" presName="sibTrans" presStyleCnt="0"/>
      <dgm:spPr/>
    </dgm:pt>
    <dgm:pt modelId="{7032AE95-CA3C-464D-A46E-8FFECB178E7C}" type="pres">
      <dgm:prSet presAssocID="{C335BFBF-BF76-4305-A8C7-BFEDCC91FB6E}" presName="compNode" presStyleCnt="0"/>
      <dgm:spPr/>
    </dgm:pt>
    <dgm:pt modelId="{3757C269-A789-4441-A5E7-B7285102E1DC}" type="pres">
      <dgm:prSet presAssocID="{C335BFBF-BF76-4305-A8C7-BFEDCC91FB6E}" presName="iconBgRect" presStyleLbl="bgShp" presStyleIdx="1" presStyleCnt="3"/>
      <dgm:spPr/>
    </dgm:pt>
    <dgm:pt modelId="{11E09F5E-CEAB-4C2F-89F7-99569688581A}" type="pres">
      <dgm:prSet presAssocID="{C335BFBF-BF76-4305-A8C7-BFEDCC91FB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C015BF64-6246-403A-A3AA-E7AD774AA60F}" type="pres">
      <dgm:prSet presAssocID="{C335BFBF-BF76-4305-A8C7-BFEDCC91FB6E}" presName="spaceRect" presStyleCnt="0"/>
      <dgm:spPr/>
    </dgm:pt>
    <dgm:pt modelId="{7D9BCBCE-924E-40F7-971A-67D780BE426A}" type="pres">
      <dgm:prSet presAssocID="{C335BFBF-BF76-4305-A8C7-BFEDCC91FB6E}" presName="textRect" presStyleLbl="revTx" presStyleIdx="1" presStyleCnt="3">
        <dgm:presLayoutVars>
          <dgm:chMax val="1"/>
          <dgm:chPref val="1"/>
        </dgm:presLayoutVars>
      </dgm:prSet>
      <dgm:spPr/>
    </dgm:pt>
    <dgm:pt modelId="{FDA1AC90-26EA-4602-9221-C12CEBD4874D}" type="pres">
      <dgm:prSet presAssocID="{BC4145D9-4AEE-4E71-A15B-EB35E460914B}" presName="sibTrans" presStyleCnt="0"/>
      <dgm:spPr/>
    </dgm:pt>
    <dgm:pt modelId="{D8146116-4FDE-4E72-8D66-48BF93CDB9E0}" type="pres">
      <dgm:prSet presAssocID="{F640EC46-0383-4700-B0B3-D794109A803B}" presName="compNode" presStyleCnt="0"/>
      <dgm:spPr/>
    </dgm:pt>
    <dgm:pt modelId="{9828DC82-51B6-4B03-A905-C94A9DF0433F}" type="pres">
      <dgm:prSet presAssocID="{F640EC46-0383-4700-B0B3-D794109A803B}" presName="iconBgRect" presStyleLbl="bgShp" presStyleIdx="2" presStyleCnt="3"/>
      <dgm:spPr/>
    </dgm:pt>
    <dgm:pt modelId="{43070143-CD7F-430D-A25D-3FDE0B27E6D0}" type="pres">
      <dgm:prSet presAssocID="{F640EC46-0383-4700-B0B3-D794109A80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00F4421-9957-4F73-9EB1-07B544215219}" type="pres">
      <dgm:prSet presAssocID="{F640EC46-0383-4700-B0B3-D794109A803B}" presName="spaceRect" presStyleCnt="0"/>
      <dgm:spPr/>
    </dgm:pt>
    <dgm:pt modelId="{F49563B7-AFE5-43E4-89C6-A5F8662290BF}" type="pres">
      <dgm:prSet presAssocID="{F640EC46-0383-4700-B0B3-D794109A80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72FE20-2048-4A87-96E7-E196E6FA65D7}" type="presOf" srcId="{3120AF39-CC10-4FB1-84A8-796C8CCD8857}" destId="{A7724B9C-759F-4B72-80CE-E1B7598A1488}" srcOrd="0" destOrd="0" presId="urn:microsoft.com/office/officeart/2018/5/layout/IconCircleLabelList"/>
    <dgm:cxn modelId="{0C99732F-6E2F-4A7F-AB2D-398E6A5B4A09}" type="presOf" srcId="{C335BFBF-BF76-4305-A8C7-BFEDCC91FB6E}" destId="{7D9BCBCE-924E-40F7-971A-67D780BE426A}" srcOrd="0" destOrd="0" presId="urn:microsoft.com/office/officeart/2018/5/layout/IconCircleLabelList"/>
    <dgm:cxn modelId="{38231E38-E9B0-4DAB-A08B-49475799486A}" type="presOf" srcId="{F640EC46-0383-4700-B0B3-D794109A803B}" destId="{F49563B7-AFE5-43E4-89C6-A5F8662290BF}" srcOrd="0" destOrd="0" presId="urn:microsoft.com/office/officeart/2018/5/layout/IconCircleLabelList"/>
    <dgm:cxn modelId="{E7C4AD91-2557-4833-953F-C14111B7F36C}" type="presOf" srcId="{5023AC2F-A059-4DC1-9CAE-5BC93E83E03F}" destId="{6AC3E398-9537-4229-87F6-FBBD42DD22BF}" srcOrd="0" destOrd="0" presId="urn:microsoft.com/office/officeart/2018/5/layout/IconCircleLabelList"/>
    <dgm:cxn modelId="{FC43AEA3-049D-443D-862A-916029A4FF61}" srcId="{3120AF39-CC10-4FB1-84A8-796C8CCD8857}" destId="{C335BFBF-BF76-4305-A8C7-BFEDCC91FB6E}" srcOrd="1" destOrd="0" parTransId="{628BD48D-0177-41F5-A0C5-AB7959D79CFE}" sibTransId="{BC4145D9-4AEE-4E71-A15B-EB35E460914B}"/>
    <dgm:cxn modelId="{5B0A63BB-7AAF-4AB7-9678-7A8E4DED605B}" srcId="{3120AF39-CC10-4FB1-84A8-796C8CCD8857}" destId="{5023AC2F-A059-4DC1-9CAE-5BC93E83E03F}" srcOrd="0" destOrd="0" parTransId="{575D75BD-D5BB-42ED-AB28-B226590EE2C5}" sibTransId="{B36A033E-4983-4EAF-A931-1D7204749BFD}"/>
    <dgm:cxn modelId="{74C0C1E3-C10B-4AEA-ADF3-76C3D476B92D}" srcId="{3120AF39-CC10-4FB1-84A8-796C8CCD8857}" destId="{F640EC46-0383-4700-B0B3-D794109A803B}" srcOrd="2" destOrd="0" parTransId="{37A62AB6-700B-4955-B9BF-FDAADAA5C5E1}" sibTransId="{FF96BA0C-06C9-456D-B939-F238FEB1752D}"/>
    <dgm:cxn modelId="{29DB4A1B-7B40-43E7-B8F8-4C6522E4799B}" type="presParOf" srcId="{A7724B9C-759F-4B72-80CE-E1B7598A1488}" destId="{DB381B1A-E73B-4627-AB66-30CB8BE11DDC}" srcOrd="0" destOrd="0" presId="urn:microsoft.com/office/officeart/2018/5/layout/IconCircleLabelList"/>
    <dgm:cxn modelId="{A58D0BAA-819F-4370-A5F3-64E0CF5FDCCA}" type="presParOf" srcId="{DB381B1A-E73B-4627-AB66-30CB8BE11DDC}" destId="{0198D87C-38E1-4C97-A186-1491BC686FE2}" srcOrd="0" destOrd="0" presId="urn:microsoft.com/office/officeart/2018/5/layout/IconCircleLabelList"/>
    <dgm:cxn modelId="{66D30BE5-4AB7-47FC-9CE7-81692F57F031}" type="presParOf" srcId="{DB381B1A-E73B-4627-AB66-30CB8BE11DDC}" destId="{EF4E8FE1-D45D-4182-BA78-F16FDDFEB010}" srcOrd="1" destOrd="0" presId="urn:microsoft.com/office/officeart/2018/5/layout/IconCircleLabelList"/>
    <dgm:cxn modelId="{55264A77-5338-4662-947C-9C356D1D934E}" type="presParOf" srcId="{DB381B1A-E73B-4627-AB66-30CB8BE11DDC}" destId="{44C0A534-7C52-4202-AD92-FDEB20274242}" srcOrd="2" destOrd="0" presId="urn:microsoft.com/office/officeart/2018/5/layout/IconCircleLabelList"/>
    <dgm:cxn modelId="{F5A478B9-FEC5-4C07-9B27-BADCAFE09744}" type="presParOf" srcId="{DB381B1A-E73B-4627-AB66-30CB8BE11DDC}" destId="{6AC3E398-9537-4229-87F6-FBBD42DD22BF}" srcOrd="3" destOrd="0" presId="urn:microsoft.com/office/officeart/2018/5/layout/IconCircleLabelList"/>
    <dgm:cxn modelId="{20AADC6B-EBE4-49DC-BE6F-A2D8BB6F8B29}" type="presParOf" srcId="{A7724B9C-759F-4B72-80CE-E1B7598A1488}" destId="{07EADE74-93CC-478F-9DB3-16815F0BFF8A}" srcOrd="1" destOrd="0" presId="urn:microsoft.com/office/officeart/2018/5/layout/IconCircleLabelList"/>
    <dgm:cxn modelId="{F874DEAA-5ADA-4DE4-84BF-2C88535B645B}" type="presParOf" srcId="{A7724B9C-759F-4B72-80CE-E1B7598A1488}" destId="{7032AE95-CA3C-464D-A46E-8FFECB178E7C}" srcOrd="2" destOrd="0" presId="urn:microsoft.com/office/officeart/2018/5/layout/IconCircleLabelList"/>
    <dgm:cxn modelId="{98FFB113-B736-4917-94F4-678E175DA4B8}" type="presParOf" srcId="{7032AE95-CA3C-464D-A46E-8FFECB178E7C}" destId="{3757C269-A789-4441-A5E7-B7285102E1DC}" srcOrd="0" destOrd="0" presId="urn:microsoft.com/office/officeart/2018/5/layout/IconCircleLabelList"/>
    <dgm:cxn modelId="{F1543947-E37F-4D94-83C7-090EDC9F9AF4}" type="presParOf" srcId="{7032AE95-CA3C-464D-A46E-8FFECB178E7C}" destId="{11E09F5E-CEAB-4C2F-89F7-99569688581A}" srcOrd="1" destOrd="0" presId="urn:microsoft.com/office/officeart/2018/5/layout/IconCircleLabelList"/>
    <dgm:cxn modelId="{EE8F2727-3FB4-4F62-9F56-1B6A0C69BF9A}" type="presParOf" srcId="{7032AE95-CA3C-464D-A46E-8FFECB178E7C}" destId="{C015BF64-6246-403A-A3AA-E7AD774AA60F}" srcOrd="2" destOrd="0" presId="urn:microsoft.com/office/officeart/2018/5/layout/IconCircleLabelList"/>
    <dgm:cxn modelId="{BEB5F532-16AF-488D-BFD2-59208B25FD80}" type="presParOf" srcId="{7032AE95-CA3C-464D-A46E-8FFECB178E7C}" destId="{7D9BCBCE-924E-40F7-971A-67D780BE426A}" srcOrd="3" destOrd="0" presId="urn:microsoft.com/office/officeart/2018/5/layout/IconCircleLabelList"/>
    <dgm:cxn modelId="{12348C61-11B6-42B2-AACA-23702617A349}" type="presParOf" srcId="{A7724B9C-759F-4B72-80CE-E1B7598A1488}" destId="{FDA1AC90-26EA-4602-9221-C12CEBD4874D}" srcOrd="3" destOrd="0" presId="urn:microsoft.com/office/officeart/2018/5/layout/IconCircleLabelList"/>
    <dgm:cxn modelId="{9B89FB6F-1E0E-4D8F-909B-2F18E4E99156}" type="presParOf" srcId="{A7724B9C-759F-4B72-80CE-E1B7598A1488}" destId="{D8146116-4FDE-4E72-8D66-48BF93CDB9E0}" srcOrd="4" destOrd="0" presId="urn:microsoft.com/office/officeart/2018/5/layout/IconCircleLabelList"/>
    <dgm:cxn modelId="{DDF7C382-C7F1-44D1-86BD-55B860811073}" type="presParOf" srcId="{D8146116-4FDE-4E72-8D66-48BF93CDB9E0}" destId="{9828DC82-51B6-4B03-A905-C94A9DF0433F}" srcOrd="0" destOrd="0" presId="urn:microsoft.com/office/officeart/2018/5/layout/IconCircleLabelList"/>
    <dgm:cxn modelId="{56AB16F3-58CA-4E4C-8912-9B0AC41AA7AB}" type="presParOf" srcId="{D8146116-4FDE-4E72-8D66-48BF93CDB9E0}" destId="{43070143-CD7F-430D-A25D-3FDE0B27E6D0}" srcOrd="1" destOrd="0" presId="urn:microsoft.com/office/officeart/2018/5/layout/IconCircleLabelList"/>
    <dgm:cxn modelId="{46B9CE49-E627-40ED-9E53-B83F468294E8}" type="presParOf" srcId="{D8146116-4FDE-4E72-8D66-48BF93CDB9E0}" destId="{400F4421-9957-4F73-9EB1-07B544215219}" srcOrd="2" destOrd="0" presId="urn:microsoft.com/office/officeart/2018/5/layout/IconCircleLabelList"/>
    <dgm:cxn modelId="{315E51A3-F550-43A9-9DB9-47407713BF1D}" type="presParOf" srcId="{D8146116-4FDE-4E72-8D66-48BF93CDB9E0}" destId="{F49563B7-AFE5-43E4-89C6-A5F8662290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D6C0F-A299-4F08-AA86-091579C455B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A80311-6019-4BF1-95FA-62C760006F46}">
      <dgm:prSet/>
      <dgm:spPr/>
      <dgm:t>
        <a:bodyPr/>
        <a:lstStyle/>
        <a:p>
          <a:r>
            <a:rPr lang="en-US"/>
            <a:t>+ </a:t>
          </a:r>
          <a:r>
            <a:rPr lang="ko-KR"/>
            <a:t>덧셈</a:t>
          </a:r>
          <a:endParaRPr lang="en-US"/>
        </a:p>
      </dgm:t>
    </dgm:pt>
    <dgm:pt modelId="{68C0D7C0-FAF1-4C41-AF79-9158080DB735}" type="parTrans" cxnId="{BB869ADB-F693-4710-9E5F-93D5496D35E9}">
      <dgm:prSet/>
      <dgm:spPr/>
      <dgm:t>
        <a:bodyPr/>
        <a:lstStyle/>
        <a:p>
          <a:endParaRPr lang="en-US"/>
        </a:p>
      </dgm:t>
    </dgm:pt>
    <dgm:pt modelId="{E03E98C1-E867-46E3-B3AC-F7CE7F0258BE}" type="sibTrans" cxnId="{BB869ADB-F693-4710-9E5F-93D5496D35E9}">
      <dgm:prSet/>
      <dgm:spPr/>
      <dgm:t>
        <a:bodyPr/>
        <a:lstStyle/>
        <a:p>
          <a:endParaRPr lang="en-US"/>
        </a:p>
      </dgm:t>
    </dgm:pt>
    <dgm:pt modelId="{7E6E4A90-44BB-4613-8902-874963E89D6F}">
      <dgm:prSet/>
      <dgm:spPr/>
      <dgm:t>
        <a:bodyPr/>
        <a:lstStyle/>
        <a:p>
          <a:r>
            <a:rPr lang="en-US"/>
            <a:t>- </a:t>
          </a:r>
          <a:r>
            <a:rPr lang="ko-KR"/>
            <a:t>뺄셈</a:t>
          </a:r>
          <a:endParaRPr lang="en-US"/>
        </a:p>
      </dgm:t>
    </dgm:pt>
    <dgm:pt modelId="{00BDB18F-435C-46DD-BECC-59D1AB13E4CF}" type="parTrans" cxnId="{F62EF23D-13D4-4988-A027-083097602312}">
      <dgm:prSet/>
      <dgm:spPr/>
      <dgm:t>
        <a:bodyPr/>
        <a:lstStyle/>
        <a:p>
          <a:endParaRPr lang="en-US"/>
        </a:p>
      </dgm:t>
    </dgm:pt>
    <dgm:pt modelId="{0DEA4A1C-37A9-41FB-BF3F-992FA9735261}" type="sibTrans" cxnId="{F62EF23D-13D4-4988-A027-083097602312}">
      <dgm:prSet/>
      <dgm:spPr/>
      <dgm:t>
        <a:bodyPr/>
        <a:lstStyle/>
        <a:p>
          <a:endParaRPr lang="en-US"/>
        </a:p>
      </dgm:t>
    </dgm:pt>
    <dgm:pt modelId="{9E4CCF1F-D690-49EF-BF26-2B2A014367F3}">
      <dgm:prSet/>
      <dgm:spPr/>
      <dgm:t>
        <a:bodyPr/>
        <a:lstStyle/>
        <a:p>
          <a:r>
            <a:rPr lang="en-US"/>
            <a:t>* </a:t>
          </a:r>
          <a:r>
            <a:rPr lang="ko-KR"/>
            <a:t>곱셈</a:t>
          </a:r>
          <a:endParaRPr lang="en-US"/>
        </a:p>
      </dgm:t>
    </dgm:pt>
    <dgm:pt modelId="{E455F648-19C9-4593-AB42-EB75646084C5}" type="parTrans" cxnId="{1F7EC43F-A81C-45F8-BE8F-66D18F446F03}">
      <dgm:prSet/>
      <dgm:spPr/>
      <dgm:t>
        <a:bodyPr/>
        <a:lstStyle/>
        <a:p>
          <a:endParaRPr lang="en-US"/>
        </a:p>
      </dgm:t>
    </dgm:pt>
    <dgm:pt modelId="{2E29D581-87B9-4F9A-93A7-1F21DC338453}" type="sibTrans" cxnId="{1F7EC43F-A81C-45F8-BE8F-66D18F446F03}">
      <dgm:prSet/>
      <dgm:spPr/>
      <dgm:t>
        <a:bodyPr/>
        <a:lstStyle/>
        <a:p>
          <a:endParaRPr lang="en-US"/>
        </a:p>
      </dgm:t>
    </dgm:pt>
    <dgm:pt modelId="{42267836-9E3F-4FE6-8974-81D71B4C49C3}">
      <dgm:prSet/>
      <dgm:spPr/>
      <dgm:t>
        <a:bodyPr/>
        <a:lstStyle/>
        <a:p>
          <a:r>
            <a:rPr lang="en-US"/>
            <a:t>** </a:t>
          </a:r>
          <a:r>
            <a:rPr lang="ko-KR"/>
            <a:t>거듭제곱</a:t>
          </a:r>
          <a:endParaRPr lang="en-US"/>
        </a:p>
      </dgm:t>
    </dgm:pt>
    <dgm:pt modelId="{2ED82826-162B-4B61-B6DE-9D870AD951DC}" type="parTrans" cxnId="{FFD36AC4-5250-4F6A-8C64-D5E4A83F68F1}">
      <dgm:prSet/>
      <dgm:spPr/>
      <dgm:t>
        <a:bodyPr/>
        <a:lstStyle/>
        <a:p>
          <a:endParaRPr lang="en-US"/>
        </a:p>
      </dgm:t>
    </dgm:pt>
    <dgm:pt modelId="{B47D0477-879F-4A1C-A1B2-000B7D64D236}" type="sibTrans" cxnId="{FFD36AC4-5250-4F6A-8C64-D5E4A83F68F1}">
      <dgm:prSet/>
      <dgm:spPr/>
      <dgm:t>
        <a:bodyPr/>
        <a:lstStyle/>
        <a:p>
          <a:endParaRPr lang="en-US"/>
        </a:p>
      </dgm:t>
    </dgm:pt>
    <dgm:pt modelId="{3E54784C-61F6-4BBA-93FE-5878C372AA9B}">
      <dgm:prSet/>
      <dgm:spPr/>
      <dgm:t>
        <a:bodyPr/>
        <a:lstStyle/>
        <a:p>
          <a:r>
            <a:rPr lang="en-US"/>
            <a:t>/ </a:t>
          </a:r>
          <a:r>
            <a:rPr lang="ko-KR"/>
            <a:t>나눗셈</a:t>
          </a:r>
          <a:endParaRPr lang="en-US"/>
        </a:p>
      </dgm:t>
    </dgm:pt>
    <dgm:pt modelId="{1D4214D9-549C-44E0-8C86-15B74DC84976}" type="parTrans" cxnId="{3A5407FF-66AF-4292-8E5C-949FDE1E48DC}">
      <dgm:prSet/>
      <dgm:spPr/>
      <dgm:t>
        <a:bodyPr/>
        <a:lstStyle/>
        <a:p>
          <a:endParaRPr lang="en-US"/>
        </a:p>
      </dgm:t>
    </dgm:pt>
    <dgm:pt modelId="{D7C0727C-C4C2-4380-8E7E-0DD8F6D540F0}" type="sibTrans" cxnId="{3A5407FF-66AF-4292-8E5C-949FDE1E48DC}">
      <dgm:prSet/>
      <dgm:spPr/>
      <dgm:t>
        <a:bodyPr/>
        <a:lstStyle/>
        <a:p>
          <a:endParaRPr lang="en-US"/>
        </a:p>
      </dgm:t>
    </dgm:pt>
    <dgm:pt modelId="{9EA6F2E7-371E-44F8-95AB-B892BDAFAB5A}" type="pres">
      <dgm:prSet presAssocID="{708D6C0F-A299-4F08-AA86-091579C455BE}" presName="Name0" presStyleCnt="0">
        <dgm:presLayoutVars>
          <dgm:dir/>
          <dgm:animLvl val="lvl"/>
          <dgm:resizeHandles val="exact"/>
        </dgm:presLayoutVars>
      </dgm:prSet>
      <dgm:spPr/>
    </dgm:pt>
    <dgm:pt modelId="{FB44A7CF-66EC-4EBB-BAE3-EEDED2AFB507}" type="pres">
      <dgm:prSet presAssocID="{B0A80311-6019-4BF1-95FA-62C760006F46}" presName="linNode" presStyleCnt="0"/>
      <dgm:spPr/>
    </dgm:pt>
    <dgm:pt modelId="{6045FAC3-03C9-46B9-80F9-00A3494FB5DF}" type="pres">
      <dgm:prSet presAssocID="{B0A80311-6019-4BF1-95FA-62C760006F4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77E75BD-5264-4530-8EFB-4A5DDA9EA7D0}" type="pres">
      <dgm:prSet presAssocID="{E03E98C1-E867-46E3-B3AC-F7CE7F0258BE}" presName="sp" presStyleCnt="0"/>
      <dgm:spPr/>
    </dgm:pt>
    <dgm:pt modelId="{F53D3DD0-5877-49D3-BC46-9108A652EA25}" type="pres">
      <dgm:prSet presAssocID="{7E6E4A90-44BB-4613-8902-874963E89D6F}" presName="linNode" presStyleCnt="0"/>
      <dgm:spPr/>
    </dgm:pt>
    <dgm:pt modelId="{0F9917F1-60D7-45D7-A3D0-5707C07E3848}" type="pres">
      <dgm:prSet presAssocID="{7E6E4A90-44BB-4613-8902-874963E89D6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E8A6437-897B-48D7-946E-0AFB278B070D}" type="pres">
      <dgm:prSet presAssocID="{0DEA4A1C-37A9-41FB-BF3F-992FA9735261}" presName="sp" presStyleCnt="0"/>
      <dgm:spPr/>
    </dgm:pt>
    <dgm:pt modelId="{BAC3ED00-7E85-4758-9B62-E8F6018CA8E4}" type="pres">
      <dgm:prSet presAssocID="{9E4CCF1F-D690-49EF-BF26-2B2A014367F3}" presName="linNode" presStyleCnt="0"/>
      <dgm:spPr/>
    </dgm:pt>
    <dgm:pt modelId="{F0A65D8D-D06A-4BBE-A602-EB3ED1D7EA83}" type="pres">
      <dgm:prSet presAssocID="{9E4CCF1F-D690-49EF-BF26-2B2A014367F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4AF2AA7-17B9-45FA-9F60-D52C969B542B}" type="pres">
      <dgm:prSet presAssocID="{2E29D581-87B9-4F9A-93A7-1F21DC338453}" presName="sp" presStyleCnt="0"/>
      <dgm:spPr/>
    </dgm:pt>
    <dgm:pt modelId="{89208A26-33CE-4AF7-9C76-F9EECE5AE6A2}" type="pres">
      <dgm:prSet presAssocID="{42267836-9E3F-4FE6-8974-81D71B4C49C3}" presName="linNode" presStyleCnt="0"/>
      <dgm:spPr/>
    </dgm:pt>
    <dgm:pt modelId="{FEE654CC-582F-4CAA-9FBF-291C1E92B399}" type="pres">
      <dgm:prSet presAssocID="{42267836-9E3F-4FE6-8974-81D71B4C49C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F800641-FD69-401B-84B5-EAFF966581CE}" type="pres">
      <dgm:prSet presAssocID="{B47D0477-879F-4A1C-A1B2-000B7D64D236}" presName="sp" presStyleCnt="0"/>
      <dgm:spPr/>
    </dgm:pt>
    <dgm:pt modelId="{65A2D90C-4810-43DD-B7AC-1D0E02E26D04}" type="pres">
      <dgm:prSet presAssocID="{3E54784C-61F6-4BBA-93FE-5878C372AA9B}" presName="linNode" presStyleCnt="0"/>
      <dgm:spPr/>
    </dgm:pt>
    <dgm:pt modelId="{7B61C950-8C91-47E1-B66A-A6A2508E21FB}" type="pres">
      <dgm:prSet presAssocID="{3E54784C-61F6-4BBA-93FE-5878C372AA9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3D416A17-3728-43E9-85D2-3EA1E8B9C5C6}" type="presOf" srcId="{9E4CCF1F-D690-49EF-BF26-2B2A014367F3}" destId="{F0A65D8D-D06A-4BBE-A602-EB3ED1D7EA83}" srcOrd="0" destOrd="0" presId="urn:microsoft.com/office/officeart/2005/8/layout/vList5"/>
    <dgm:cxn modelId="{F62EF23D-13D4-4988-A027-083097602312}" srcId="{708D6C0F-A299-4F08-AA86-091579C455BE}" destId="{7E6E4A90-44BB-4613-8902-874963E89D6F}" srcOrd="1" destOrd="0" parTransId="{00BDB18F-435C-46DD-BECC-59D1AB13E4CF}" sibTransId="{0DEA4A1C-37A9-41FB-BF3F-992FA9735261}"/>
    <dgm:cxn modelId="{1F7EC43F-A81C-45F8-BE8F-66D18F446F03}" srcId="{708D6C0F-A299-4F08-AA86-091579C455BE}" destId="{9E4CCF1F-D690-49EF-BF26-2B2A014367F3}" srcOrd="2" destOrd="0" parTransId="{E455F648-19C9-4593-AB42-EB75646084C5}" sibTransId="{2E29D581-87B9-4F9A-93A7-1F21DC338453}"/>
    <dgm:cxn modelId="{E006216D-7D76-49D1-BA0F-EE1BF5B5835C}" type="presOf" srcId="{42267836-9E3F-4FE6-8974-81D71B4C49C3}" destId="{FEE654CC-582F-4CAA-9FBF-291C1E92B399}" srcOrd="0" destOrd="0" presId="urn:microsoft.com/office/officeart/2005/8/layout/vList5"/>
    <dgm:cxn modelId="{5B68E07D-174C-4BF8-8A37-CDD4CC8048A3}" type="presOf" srcId="{3E54784C-61F6-4BBA-93FE-5878C372AA9B}" destId="{7B61C950-8C91-47E1-B66A-A6A2508E21FB}" srcOrd="0" destOrd="0" presId="urn:microsoft.com/office/officeart/2005/8/layout/vList5"/>
    <dgm:cxn modelId="{957BECA4-EFD0-4F73-A810-964AA56D9255}" type="presOf" srcId="{7E6E4A90-44BB-4613-8902-874963E89D6F}" destId="{0F9917F1-60D7-45D7-A3D0-5707C07E3848}" srcOrd="0" destOrd="0" presId="urn:microsoft.com/office/officeart/2005/8/layout/vList5"/>
    <dgm:cxn modelId="{C852C2A8-E021-49C1-B62E-A5C1C5DB29EA}" type="presOf" srcId="{708D6C0F-A299-4F08-AA86-091579C455BE}" destId="{9EA6F2E7-371E-44F8-95AB-B892BDAFAB5A}" srcOrd="0" destOrd="0" presId="urn:microsoft.com/office/officeart/2005/8/layout/vList5"/>
    <dgm:cxn modelId="{FFD36AC4-5250-4F6A-8C64-D5E4A83F68F1}" srcId="{708D6C0F-A299-4F08-AA86-091579C455BE}" destId="{42267836-9E3F-4FE6-8974-81D71B4C49C3}" srcOrd="3" destOrd="0" parTransId="{2ED82826-162B-4B61-B6DE-9D870AD951DC}" sibTransId="{B47D0477-879F-4A1C-A1B2-000B7D64D236}"/>
    <dgm:cxn modelId="{B202F8D5-BAD8-411C-AD68-DF6DF82C4E78}" type="presOf" srcId="{B0A80311-6019-4BF1-95FA-62C760006F46}" destId="{6045FAC3-03C9-46B9-80F9-00A3494FB5DF}" srcOrd="0" destOrd="0" presId="urn:microsoft.com/office/officeart/2005/8/layout/vList5"/>
    <dgm:cxn modelId="{BB869ADB-F693-4710-9E5F-93D5496D35E9}" srcId="{708D6C0F-A299-4F08-AA86-091579C455BE}" destId="{B0A80311-6019-4BF1-95FA-62C760006F46}" srcOrd="0" destOrd="0" parTransId="{68C0D7C0-FAF1-4C41-AF79-9158080DB735}" sibTransId="{E03E98C1-E867-46E3-B3AC-F7CE7F0258BE}"/>
    <dgm:cxn modelId="{3A5407FF-66AF-4292-8E5C-949FDE1E48DC}" srcId="{708D6C0F-A299-4F08-AA86-091579C455BE}" destId="{3E54784C-61F6-4BBA-93FE-5878C372AA9B}" srcOrd="4" destOrd="0" parTransId="{1D4214D9-549C-44E0-8C86-15B74DC84976}" sibTransId="{D7C0727C-C4C2-4380-8E7E-0DD8F6D540F0}"/>
    <dgm:cxn modelId="{7745994D-D41A-4268-92C4-ECECDF665174}" type="presParOf" srcId="{9EA6F2E7-371E-44F8-95AB-B892BDAFAB5A}" destId="{FB44A7CF-66EC-4EBB-BAE3-EEDED2AFB507}" srcOrd="0" destOrd="0" presId="urn:microsoft.com/office/officeart/2005/8/layout/vList5"/>
    <dgm:cxn modelId="{B89BDAE3-8313-4FAD-8F34-FC9A3D85CF76}" type="presParOf" srcId="{FB44A7CF-66EC-4EBB-BAE3-EEDED2AFB507}" destId="{6045FAC3-03C9-46B9-80F9-00A3494FB5DF}" srcOrd="0" destOrd="0" presId="urn:microsoft.com/office/officeart/2005/8/layout/vList5"/>
    <dgm:cxn modelId="{7AA01B8D-DF4F-4E02-94CC-730755C17CE5}" type="presParOf" srcId="{9EA6F2E7-371E-44F8-95AB-B892BDAFAB5A}" destId="{E77E75BD-5264-4530-8EFB-4A5DDA9EA7D0}" srcOrd="1" destOrd="0" presId="urn:microsoft.com/office/officeart/2005/8/layout/vList5"/>
    <dgm:cxn modelId="{F9CCBE53-2162-4EC4-ADF4-062DD71F90BE}" type="presParOf" srcId="{9EA6F2E7-371E-44F8-95AB-B892BDAFAB5A}" destId="{F53D3DD0-5877-49D3-BC46-9108A652EA25}" srcOrd="2" destOrd="0" presId="urn:microsoft.com/office/officeart/2005/8/layout/vList5"/>
    <dgm:cxn modelId="{E5F75F28-4B54-429D-8F66-C47D9DB7FF77}" type="presParOf" srcId="{F53D3DD0-5877-49D3-BC46-9108A652EA25}" destId="{0F9917F1-60D7-45D7-A3D0-5707C07E3848}" srcOrd="0" destOrd="0" presId="urn:microsoft.com/office/officeart/2005/8/layout/vList5"/>
    <dgm:cxn modelId="{C9D9F143-EC62-4DA8-82D2-E28A315523B7}" type="presParOf" srcId="{9EA6F2E7-371E-44F8-95AB-B892BDAFAB5A}" destId="{4E8A6437-897B-48D7-946E-0AFB278B070D}" srcOrd="3" destOrd="0" presId="urn:microsoft.com/office/officeart/2005/8/layout/vList5"/>
    <dgm:cxn modelId="{E5B6F679-C325-4A71-AB3B-07847D10EB52}" type="presParOf" srcId="{9EA6F2E7-371E-44F8-95AB-B892BDAFAB5A}" destId="{BAC3ED00-7E85-4758-9B62-E8F6018CA8E4}" srcOrd="4" destOrd="0" presId="urn:microsoft.com/office/officeart/2005/8/layout/vList5"/>
    <dgm:cxn modelId="{7D099AD3-4F21-43B5-B333-516950C96046}" type="presParOf" srcId="{BAC3ED00-7E85-4758-9B62-E8F6018CA8E4}" destId="{F0A65D8D-D06A-4BBE-A602-EB3ED1D7EA83}" srcOrd="0" destOrd="0" presId="urn:microsoft.com/office/officeart/2005/8/layout/vList5"/>
    <dgm:cxn modelId="{7A1C4342-94AA-40F7-AB28-DA968922D816}" type="presParOf" srcId="{9EA6F2E7-371E-44F8-95AB-B892BDAFAB5A}" destId="{74AF2AA7-17B9-45FA-9F60-D52C969B542B}" srcOrd="5" destOrd="0" presId="urn:microsoft.com/office/officeart/2005/8/layout/vList5"/>
    <dgm:cxn modelId="{3650DF65-FB8D-4600-B72B-1647EEBF4B9B}" type="presParOf" srcId="{9EA6F2E7-371E-44F8-95AB-B892BDAFAB5A}" destId="{89208A26-33CE-4AF7-9C76-F9EECE5AE6A2}" srcOrd="6" destOrd="0" presId="urn:microsoft.com/office/officeart/2005/8/layout/vList5"/>
    <dgm:cxn modelId="{BDD15D95-7D1C-49F4-8910-BF8BE963AC3C}" type="presParOf" srcId="{89208A26-33CE-4AF7-9C76-F9EECE5AE6A2}" destId="{FEE654CC-582F-4CAA-9FBF-291C1E92B399}" srcOrd="0" destOrd="0" presId="urn:microsoft.com/office/officeart/2005/8/layout/vList5"/>
    <dgm:cxn modelId="{A5B084AB-DC44-4ABB-90BF-C5D11909E94F}" type="presParOf" srcId="{9EA6F2E7-371E-44F8-95AB-B892BDAFAB5A}" destId="{7F800641-FD69-401B-84B5-EAFF966581CE}" srcOrd="7" destOrd="0" presId="urn:microsoft.com/office/officeart/2005/8/layout/vList5"/>
    <dgm:cxn modelId="{FEF89431-309B-44FE-A091-465D043FD5E5}" type="presParOf" srcId="{9EA6F2E7-371E-44F8-95AB-B892BDAFAB5A}" destId="{65A2D90C-4810-43DD-B7AC-1D0E02E26D04}" srcOrd="8" destOrd="0" presId="urn:microsoft.com/office/officeart/2005/8/layout/vList5"/>
    <dgm:cxn modelId="{944DC5A2-80AB-4470-880C-14318889FC08}" type="presParOf" srcId="{65A2D90C-4810-43DD-B7AC-1D0E02E26D04}" destId="{7B61C950-8C91-47E1-B66A-A6A2508E21F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CF0FED-8B0D-4473-BCFA-3A50B921770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CA886C-C9DE-4039-BEFD-2BCFAA6B463B}">
      <dgm:prSet/>
      <dgm:spPr/>
      <dgm:t>
        <a:bodyPr/>
        <a:lstStyle/>
        <a:p>
          <a:r>
            <a:rPr lang="ko-KR"/>
            <a:t>문자형은 단일인용부호</a:t>
          </a:r>
          <a:r>
            <a:rPr lang="en-US"/>
            <a:t>(‘)</a:t>
          </a:r>
          <a:r>
            <a:rPr lang="ko-KR"/>
            <a:t>나 다중인용부호</a:t>
          </a:r>
          <a:r>
            <a:rPr lang="en-US"/>
            <a:t>(‘’)</a:t>
          </a:r>
          <a:r>
            <a:rPr lang="ko-KR"/>
            <a:t>로 묶어서 표현</a:t>
          </a:r>
          <a:endParaRPr lang="en-US"/>
        </a:p>
      </dgm:t>
    </dgm:pt>
    <dgm:pt modelId="{26BA45AD-5897-4C94-A65C-2A8A9B358FAF}" type="parTrans" cxnId="{8411940F-00C5-4FC2-8712-57C98502B4B4}">
      <dgm:prSet/>
      <dgm:spPr/>
      <dgm:t>
        <a:bodyPr/>
        <a:lstStyle/>
        <a:p>
          <a:endParaRPr lang="en-US"/>
        </a:p>
      </dgm:t>
    </dgm:pt>
    <dgm:pt modelId="{8B5E330C-C589-4558-B750-0C89CFE7CFAA}" type="sibTrans" cxnId="{8411940F-00C5-4FC2-8712-57C98502B4B4}">
      <dgm:prSet/>
      <dgm:spPr/>
      <dgm:t>
        <a:bodyPr/>
        <a:lstStyle/>
        <a:p>
          <a:endParaRPr lang="en-US"/>
        </a:p>
      </dgm:t>
    </dgm:pt>
    <dgm:pt modelId="{1561ED7F-434A-433B-9E44-5B10B12A1573}">
      <dgm:prSet/>
      <dgm:spPr/>
      <dgm:t>
        <a:bodyPr/>
        <a:lstStyle/>
        <a:p>
          <a:r>
            <a:rPr lang="ko-KR"/>
            <a:t>시작하는 인용부호와 끝나는 부호는 같아야 한다</a:t>
          </a:r>
          <a:r>
            <a:rPr lang="en-US"/>
            <a:t>. </a:t>
          </a:r>
        </a:p>
      </dgm:t>
    </dgm:pt>
    <dgm:pt modelId="{90ED5152-FD8F-48C6-9C93-09C57EC2B91E}" type="parTrans" cxnId="{74066CC1-1616-4C92-AF93-9CD55CAE2449}">
      <dgm:prSet/>
      <dgm:spPr/>
      <dgm:t>
        <a:bodyPr/>
        <a:lstStyle/>
        <a:p>
          <a:endParaRPr lang="en-US"/>
        </a:p>
      </dgm:t>
    </dgm:pt>
    <dgm:pt modelId="{BEE003FF-6DB5-4277-ABA8-DCF37F0D52E8}" type="sibTrans" cxnId="{74066CC1-1616-4C92-AF93-9CD55CAE2449}">
      <dgm:prSet/>
      <dgm:spPr/>
      <dgm:t>
        <a:bodyPr/>
        <a:lstStyle/>
        <a:p>
          <a:endParaRPr lang="en-US"/>
        </a:p>
      </dgm:t>
    </dgm:pt>
    <dgm:pt modelId="{43937B67-D825-4FB4-A03B-FF90474153E7}">
      <dgm:prSet/>
      <dgm:spPr/>
      <dgm:t>
        <a:bodyPr/>
        <a:lstStyle/>
        <a:p>
          <a:r>
            <a:rPr lang="ko-KR"/>
            <a:t>대부분 </a:t>
          </a:r>
          <a:r>
            <a:rPr lang="en-US"/>
            <a:t>“</a:t>
          </a:r>
          <a:r>
            <a:rPr lang="ko-KR"/>
            <a:t>보다는 </a:t>
          </a:r>
          <a:r>
            <a:rPr lang="en-US"/>
            <a:t>‘</a:t>
          </a:r>
          <a:r>
            <a:rPr lang="ko-KR"/>
            <a:t>를 즐겨쓰는 분위기</a:t>
          </a:r>
          <a:endParaRPr lang="en-US"/>
        </a:p>
      </dgm:t>
    </dgm:pt>
    <dgm:pt modelId="{B86EB748-13BE-4047-8E5B-EDBEFEBEE298}" type="parTrans" cxnId="{031192F8-EDA6-4946-A117-53527C012AED}">
      <dgm:prSet/>
      <dgm:spPr/>
      <dgm:t>
        <a:bodyPr/>
        <a:lstStyle/>
        <a:p>
          <a:endParaRPr lang="en-US"/>
        </a:p>
      </dgm:t>
    </dgm:pt>
    <dgm:pt modelId="{B4E4DAFF-9229-4794-9E15-2E46C35065A1}" type="sibTrans" cxnId="{031192F8-EDA6-4946-A117-53527C012AED}">
      <dgm:prSet/>
      <dgm:spPr/>
      <dgm:t>
        <a:bodyPr/>
        <a:lstStyle/>
        <a:p>
          <a:endParaRPr lang="en-US"/>
        </a:p>
      </dgm:t>
    </dgm:pt>
    <dgm:pt modelId="{68726637-C60A-42C5-92AD-09D65F62743E}" type="pres">
      <dgm:prSet presAssocID="{E4CF0FED-8B0D-4473-BCFA-3A50B92177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C261C8-921E-4331-AA1B-9CD553CFE212}" type="pres">
      <dgm:prSet presAssocID="{E1CA886C-C9DE-4039-BEFD-2BCFAA6B463B}" presName="root" presStyleCnt="0"/>
      <dgm:spPr/>
    </dgm:pt>
    <dgm:pt modelId="{D2FE94AD-9AD9-4AAC-9A5D-80789A5E8AB3}" type="pres">
      <dgm:prSet presAssocID="{E1CA886C-C9DE-4039-BEFD-2BCFAA6B463B}" presName="rootComposite" presStyleCnt="0"/>
      <dgm:spPr/>
    </dgm:pt>
    <dgm:pt modelId="{845DF5CB-BB63-4C1F-BC6A-80BAF4C80172}" type="pres">
      <dgm:prSet presAssocID="{E1CA886C-C9DE-4039-BEFD-2BCFAA6B463B}" presName="rootText" presStyleLbl="node1" presStyleIdx="0" presStyleCnt="3"/>
      <dgm:spPr/>
    </dgm:pt>
    <dgm:pt modelId="{814E6903-8F60-4F55-8BFA-3F6DA8D29C5C}" type="pres">
      <dgm:prSet presAssocID="{E1CA886C-C9DE-4039-BEFD-2BCFAA6B463B}" presName="rootConnector" presStyleLbl="node1" presStyleIdx="0" presStyleCnt="3"/>
      <dgm:spPr/>
    </dgm:pt>
    <dgm:pt modelId="{DB1B88F5-5087-49D6-A193-22B9A71A1BE1}" type="pres">
      <dgm:prSet presAssocID="{E1CA886C-C9DE-4039-BEFD-2BCFAA6B463B}" presName="childShape" presStyleCnt="0"/>
      <dgm:spPr/>
    </dgm:pt>
    <dgm:pt modelId="{A6960071-0679-4291-BF7A-0F8198D51C39}" type="pres">
      <dgm:prSet presAssocID="{1561ED7F-434A-433B-9E44-5B10B12A1573}" presName="root" presStyleCnt="0"/>
      <dgm:spPr/>
    </dgm:pt>
    <dgm:pt modelId="{E5D8CFF7-6883-4CD9-966C-67D1A6209376}" type="pres">
      <dgm:prSet presAssocID="{1561ED7F-434A-433B-9E44-5B10B12A1573}" presName="rootComposite" presStyleCnt="0"/>
      <dgm:spPr/>
    </dgm:pt>
    <dgm:pt modelId="{9558DBE8-65A6-4359-9D46-BD56BBC9DE26}" type="pres">
      <dgm:prSet presAssocID="{1561ED7F-434A-433B-9E44-5B10B12A1573}" presName="rootText" presStyleLbl="node1" presStyleIdx="1" presStyleCnt="3"/>
      <dgm:spPr/>
    </dgm:pt>
    <dgm:pt modelId="{D3E84054-44B5-471A-A1E5-7856B2712FC7}" type="pres">
      <dgm:prSet presAssocID="{1561ED7F-434A-433B-9E44-5B10B12A1573}" presName="rootConnector" presStyleLbl="node1" presStyleIdx="1" presStyleCnt="3"/>
      <dgm:spPr/>
    </dgm:pt>
    <dgm:pt modelId="{EE8C2804-80E6-4CB2-AD0A-5E00787F462A}" type="pres">
      <dgm:prSet presAssocID="{1561ED7F-434A-433B-9E44-5B10B12A1573}" presName="childShape" presStyleCnt="0"/>
      <dgm:spPr/>
    </dgm:pt>
    <dgm:pt modelId="{07A3AFB1-96F1-4742-BDA6-E9C5E4EC5212}" type="pres">
      <dgm:prSet presAssocID="{43937B67-D825-4FB4-A03B-FF90474153E7}" presName="root" presStyleCnt="0"/>
      <dgm:spPr/>
    </dgm:pt>
    <dgm:pt modelId="{3853AFCF-9C47-453E-BB61-2CECE18B0FAE}" type="pres">
      <dgm:prSet presAssocID="{43937B67-D825-4FB4-A03B-FF90474153E7}" presName="rootComposite" presStyleCnt="0"/>
      <dgm:spPr/>
    </dgm:pt>
    <dgm:pt modelId="{25644469-B497-41B3-B61D-EF59F34D7E93}" type="pres">
      <dgm:prSet presAssocID="{43937B67-D825-4FB4-A03B-FF90474153E7}" presName="rootText" presStyleLbl="node1" presStyleIdx="2" presStyleCnt="3"/>
      <dgm:spPr/>
    </dgm:pt>
    <dgm:pt modelId="{532B9F26-3587-4777-A52F-24516AD6A967}" type="pres">
      <dgm:prSet presAssocID="{43937B67-D825-4FB4-A03B-FF90474153E7}" presName="rootConnector" presStyleLbl="node1" presStyleIdx="2" presStyleCnt="3"/>
      <dgm:spPr/>
    </dgm:pt>
    <dgm:pt modelId="{EEF3B31E-F4BB-4D8C-B924-11467670BB72}" type="pres">
      <dgm:prSet presAssocID="{43937B67-D825-4FB4-A03B-FF90474153E7}" presName="childShape" presStyleCnt="0"/>
      <dgm:spPr/>
    </dgm:pt>
  </dgm:ptLst>
  <dgm:cxnLst>
    <dgm:cxn modelId="{8411940F-00C5-4FC2-8712-57C98502B4B4}" srcId="{E4CF0FED-8B0D-4473-BCFA-3A50B9217705}" destId="{E1CA886C-C9DE-4039-BEFD-2BCFAA6B463B}" srcOrd="0" destOrd="0" parTransId="{26BA45AD-5897-4C94-A65C-2A8A9B358FAF}" sibTransId="{8B5E330C-C589-4558-B750-0C89CFE7CFAA}"/>
    <dgm:cxn modelId="{95C31E44-186F-4C23-8DEC-296013DDACB7}" type="presOf" srcId="{E1CA886C-C9DE-4039-BEFD-2BCFAA6B463B}" destId="{814E6903-8F60-4F55-8BFA-3F6DA8D29C5C}" srcOrd="1" destOrd="0" presId="urn:microsoft.com/office/officeart/2005/8/layout/hierarchy3"/>
    <dgm:cxn modelId="{86417148-2B1C-49D5-BA88-EE708A6A46FE}" type="presOf" srcId="{1561ED7F-434A-433B-9E44-5B10B12A1573}" destId="{9558DBE8-65A6-4359-9D46-BD56BBC9DE26}" srcOrd="0" destOrd="0" presId="urn:microsoft.com/office/officeart/2005/8/layout/hierarchy3"/>
    <dgm:cxn modelId="{229F0457-6F46-45E0-B2C4-84640EA807B2}" type="presOf" srcId="{E1CA886C-C9DE-4039-BEFD-2BCFAA6B463B}" destId="{845DF5CB-BB63-4C1F-BC6A-80BAF4C80172}" srcOrd="0" destOrd="0" presId="urn:microsoft.com/office/officeart/2005/8/layout/hierarchy3"/>
    <dgm:cxn modelId="{CC799782-43C1-4A70-A3C4-80A49F5EADB3}" type="presOf" srcId="{1561ED7F-434A-433B-9E44-5B10B12A1573}" destId="{D3E84054-44B5-471A-A1E5-7856B2712FC7}" srcOrd="1" destOrd="0" presId="urn:microsoft.com/office/officeart/2005/8/layout/hierarchy3"/>
    <dgm:cxn modelId="{79AEE99E-A18C-4FC5-BAAB-521E0720328C}" type="presOf" srcId="{E4CF0FED-8B0D-4473-BCFA-3A50B9217705}" destId="{68726637-C60A-42C5-92AD-09D65F62743E}" srcOrd="0" destOrd="0" presId="urn:microsoft.com/office/officeart/2005/8/layout/hierarchy3"/>
    <dgm:cxn modelId="{09CC5FA7-1AC9-46C4-B2F6-94E7F3453AA9}" type="presOf" srcId="{43937B67-D825-4FB4-A03B-FF90474153E7}" destId="{25644469-B497-41B3-B61D-EF59F34D7E93}" srcOrd="0" destOrd="0" presId="urn:microsoft.com/office/officeart/2005/8/layout/hierarchy3"/>
    <dgm:cxn modelId="{0FA367B0-3306-4E8B-A9E4-16CC48E33A43}" type="presOf" srcId="{43937B67-D825-4FB4-A03B-FF90474153E7}" destId="{532B9F26-3587-4777-A52F-24516AD6A967}" srcOrd="1" destOrd="0" presId="urn:microsoft.com/office/officeart/2005/8/layout/hierarchy3"/>
    <dgm:cxn modelId="{74066CC1-1616-4C92-AF93-9CD55CAE2449}" srcId="{E4CF0FED-8B0D-4473-BCFA-3A50B9217705}" destId="{1561ED7F-434A-433B-9E44-5B10B12A1573}" srcOrd="1" destOrd="0" parTransId="{90ED5152-FD8F-48C6-9C93-09C57EC2B91E}" sibTransId="{BEE003FF-6DB5-4277-ABA8-DCF37F0D52E8}"/>
    <dgm:cxn modelId="{031192F8-EDA6-4946-A117-53527C012AED}" srcId="{E4CF0FED-8B0D-4473-BCFA-3A50B9217705}" destId="{43937B67-D825-4FB4-A03B-FF90474153E7}" srcOrd="2" destOrd="0" parTransId="{B86EB748-13BE-4047-8E5B-EDBEFEBEE298}" sibTransId="{B4E4DAFF-9229-4794-9E15-2E46C35065A1}"/>
    <dgm:cxn modelId="{B60787CF-9545-467C-8AD8-BF280CE61E1F}" type="presParOf" srcId="{68726637-C60A-42C5-92AD-09D65F62743E}" destId="{50C261C8-921E-4331-AA1B-9CD553CFE212}" srcOrd="0" destOrd="0" presId="urn:microsoft.com/office/officeart/2005/8/layout/hierarchy3"/>
    <dgm:cxn modelId="{CFB37A5A-3192-49F8-82B0-70BDF56004B9}" type="presParOf" srcId="{50C261C8-921E-4331-AA1B-9CD553CFE212}" destId="{D2FE94AD-9AD9-4AAC-9A5D-80789A5E8AB3}" srcOrd="0" destOrd="0" presId="urn:microsoft.com/office/officeart/2005/8/layout/hierarchy3"/>
    <dgm:cxn modelId="{5452AE0C-5DDF-4AE3-A52B-0EDE3B2CEE8B}" type="presParOf" srcId="{D2FE94AD-9AD9-4AAC-9A5D-80789A5E8AB3}" destId="{845DF5CB-BB63-4C1F-BC6A-80BAF4C80172}" srcOrd="0" destOrd="0" presId="urn:microsoft.com/office/officeart/2005/8/layout/hierarchy3"/>
    <dgm:cxn modelId="{433B89A0-8F32-4193-B4EC-BC35F82253F7}" type="presParOf" srcId="{D2FE94AD-9AD9-4AAC-9A5D-80789A5E8AB3}" destId="{814E6903-8F60-4F55-8BFA-3F6DA8D29C5C}" srcOrd="1" destOrd="0" presId="urn:microsoft.com/office/officeart/2005/8/layout/hierarchy3"/>
    <dgm:cxn modelId="{1264C2AD-48B5-47FC-BA91-4426EDB84EC2}" type="presParOf" srcId="{50C261C8-921E-4331-AA1B-9CD553CFE212}" destId="{DB1B88F5-5087-49D6-A193-22B9A71A1BE1}" srcOrd="1" destOrd="0" presId="urn:microsoft.com/office/officeart/2005/8/layout/hierarchy3"/>
    <dgm:cxn modelId="{186675B6-BC75-4F4F-8D99-25AB4F60BE17}" type="presParOf" srcId="{68726637-C60A-42C5-92AD-09D65F62743E}" destId="{A6960071-0679-4291-BF7A-0F8198D51C39}" srcOrd="1" destOrd="0" presId="urn:microsoft.com/office/officeart/2005/8/layout/hierarchy3"/>
    <dgm:cxn modelId="{5D4DDCB1-509A-458E-8FC8-C7B6AFAA5668}" type="presParOf" srcId="{A6960071-0679-4291-BF7A-0F8198D51C39}" destId="{E5D8CFF7-6883-4CD9-966C-67D1A6209376}" srcOrd="0" destOrd="0" presId="urn:microsoft.com/office/officeart/2005/8/layout/hierarchy3"/>
    <dgm:cxn modelId="{51C704A0-6A7E-44E7-B77B-2C58ABA78481}" type="presParOf" srcId="{E5D8CFF7-6883-4CD9-966C-67D1A6209376}" destId="{9558DBE8-65A6-4359-9D46-BD56BBC9DE26}" srcOrd="0" destOrd="0" presId="urn:microsoft.com/office/officeart/2005/8/layout/hierarchy3"/>
    <dgm:cxn modelId="{A954B6E6-C41F-47C5-9395-D4F27044FA95}" type="presParOf" srcId="{E5D8CFF7-6883-4CD9-966C-67D1A6209376}" destId="{D3E84054-44B5-471A-A1E5-7856B2712FC7}" srcOrd="1" destOrd="0" presId="urn:microsoft.com/office/officeart/2005/8/layout/hierarchy3"/>
    <dgm:cxn modelId="{180F7079-4C52-4D9C-8BF0-9C740280ABCF}" type="presParOf" srcId="{A6960071-0679-4291-BF7A-0F8198D51C39}" destId="{EE8C2804-80E6-4CB2-AD0A-5E00787F462A}" srcOrd="1" destOrd="0" presId="urn:microsoft.com/office/officeart/2005/8/layout/hierarchy3"/>
    <dgm:cxn modelId="{711A55AD-0524-4F26-AF94-D0977F022091}" type="presParOf" srcId="{68726637-C60A-42C5-92AD-09D65F62743E}" destId="{07A3AFB1-96F1-4742-BDA6-E9C5E4EC5212}" srcOrd="2" destOrd="0" presId="urn:microsoft.com/office/officeart/2005/8/layout/hierarchy3"/>
    <dgm:cxn modelId="{E061D204-7D78-41AD-957F-0B4EB0E78697}" type="presParOf" srcId="{07A3AFB1-96F1-4742-BDA6-E9C5E4EC5212}" destId="{3853AFCF-9C47-453E-BB61-2CECE18B0FAE}" srcOrd="0" destOrd="0" presId="urn:microsoft.com/office/officeart/2005/8/layout/hierarchy3"/>
    <dgm:cxn modelId="{1905DFA0-6048-4091-8E2B-32ABB36DC74D}" type="presParOf" srcId="{3853AFCF-9C47-453E-BB61-2CECE18B0FAE}" destId="{25644469-B497-41B3-B61D-EF59F34D7E93}" srcOrd="0" destOrd="0" presId="urn:microsoft.com/office/officeart/2005/8/layout/hierarchy3"/>
    <dgm:cxn modelId="{C595D7B0-4102-41E8-8AA4-2AA979181ADE}" type="presParOf" srcId="{3853AFCF-9C47-453E-BB61-2CECE18B0FAE}" destId="{532B9F26-3587-4777-A52F-24516AD6A967}" srcOrd="1" destOrd="0" presId="urn:microsoft.com/office/officeart/2005/8/layout/hierarchy3"/>
    <dgm:cxn modelId="{3FC2CAEA-C755-4941-9DDE-9670D5F8ED18}" type="presParOf" srcId="{07A3AFB1-96F1-4742-BDA6-E9C5E4EC5212}" destId="{EEF3B31E-F4BB-4D8C-B924-11467670BB7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CE6FF4-8D96-427C-B94D-1D4F1B7CDA8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C3CE60-3450-4667-9D17-9C641EC3A061}">
      <dgm:prSet/>
      <dgm:spPr/>
      <dgm:t>
        <a:bodyPr/>
        <a:lstStyle/>
        <a:p>
          <a:r>
            <a:rPr lang="en-US"/>
            <a:t>\n		</a:t>
          </a:r>
          <a:r>
            <a:rPr lang="ko-KR"/>
            <a:t>개행</a:t>
          </a:r>
          <a:r>
            <a:rPr lang="en-US"/>
            <a:t>(</a:t>
          </a:r>
          <a:r>
            <a:rPr lang="ko-KR"/>
            <a:t>줄바꿈</a:t>
          </a:r>
          <a:r>
            <a:rPr lang="en-US"/>
            <a:t>)</a:t>
          </a:r>
        </a:p>
      </dgm:t>
    </dgm:pt>
    <dgm:pt modelId="{E396E7C8-08AE-4899-856C-DCCA4A2E8033}" type="parTrans" cxnId="{242859AB-740F-4056-B06F-90152F4EBB38}">
      <dgm:prSet/>
      <dgm:spPr/>
      <dgm:t>
        <a:bodyPr/>
        <a:lstStyle/>
        <a:p>
          <a:endParaRPr lang="en-US"/>
        </a:p>
      </dgm:t>
    </dgm:pt>
    <dgm:pt modelId="{68689486-573D-4EA3-AC71-C9FC10741424}" type="sibTrans" cxnId="{242859AB-740F-4056-B06F-90152F4EBB38}">
      <dgm:prSet/>
      <dgm:spPr/>
      <dgm:t>
        <a:bodyPr/>
        <a:lstStyle/>
        <a:p>
          <a:endParaRPr lang="en-US"/>
        </a:p>
      </dgm:t>
    </dgm:pt>
    <dgm:pt modelId="{F86AAE9D-285E-444F-A47C-EE62D64E1B77}">
      <dgm:prSet/>
      <dgm:spPr/>
      <dgm:t>
        <a:bodyPr/>
        <a:lstStyle/>
        <a:p>
          <a:r>
            <a:rPr lang="en-US"/>
            <a:t>\t		</a:t>
          </a:r>
          <a:r>
            <a:rPr lang="ko-KR"/>
            <a:t>탭</a:t>
          </a:r>
          <a:endParaRPr lang="en-US"/>
        </a:p>
      </dgm:t>
    </dgm:pt>
    <dgm:pt modelId="{771E57DA-FDFB-4D37-9953-F3F76E7830D3}" type="parTrans" cxnId="{837B33A4-1DD6-4C10-B2AD-CA909A51955B}">
      <dgm:prSet/>
      <dgm:spPr/>
      <dgm:t>
        <a:bodyPr/>
        <a:lstStyle/>
        <a:p>
          <a:endParaRPr lang="en-US"/>
        </a:p>
      </dgm:t>
    </dgm:pt>
    <dgm:pt modelId="{47D0458C-32F2-4423-BD03-4466E26B3838}" type="sibTrans" cxnId="{837B33A4-1DD6-4C10-B2AD-CA909A51955B}">
      <dgm:prSet/>
      <dgm:spPr/>
      <dgm:t>
        <a:bodyPr/>
        <a:lstStyle/>
        <a:p>
          <a:endParaRPr lang="en-US"/>
        </a:p>
      </dgm:t>
    </dgm:pt>
    <dgm:pt modelId="{4BFE76EA-DE84-4B0A-BDA3-0FBF88E53008}">
      <dgm:prSet/>
      <dgm:spPr/>
      <dgm:t>
        <a:bodyPr/>
        <a:lstStyle/>
        <a:p>
          <a:r>
            <a:rPr lang="en-US"/>
            <a:t>\r		</a:t>
          </a:r>
          <a:r>
            <a:rPr lang="ko-KR"/>
            <a:t>캐리지 리턴</a:t>
          </a:r>
          <a:endParaRPr lang="en-US"/>
        </a:p>
      </dgm:t>
    </dgm:pt>
    <dgm:pt modelId="{368D9E8D-1817-4DCB-AA12-308DC7659833}" type="parTrans" cxnId="{51530D70-821B-4E2C-A3E5-FFD2A9D70C89}">
      <dgm:prSet/>
      <dgm:spPr/>
      <dgm:t>
        <a:bodyPr/>
        <a:lstStyle/>
        <a:p>
          <a:endParaRPr lang="en-US"/>
        </a:p>
      </dgm:t>
    </dgm:pt>
    <dgm:pt modelId="{BE9687F9-CC03-4A7F-A8C0-32DD4B49E746}" type="sibTrans" cxnId="{51530D70-821B-4E2C-A3E5-FFD2A9D70C89}">
      <dgm:prSet/>
      <dgm:spPr/>
      <dgm:t>
        <a:bodyPr/>
        <a:lstStyle/>
        <a:p>
          <a:endParaRPr lang="en-US"/>
        </a:p>
      </dgm:t>
    </dgm:pt>
    <dgm:pt modelId="{D0C3D42B-B4F6-4CFA-9A93-08DF4DB4534F}">
      <dgm:prSet/>
      <dgm:spPr/>
      <dgm:t>
        <a:bodyPr/>
        <a:lstStyle/>
        <a:p>
          <a:r>
            <a:rPr lang="en-US"/>
            <a:t>\0		</a:t>
          </a:r>
          <a:r>
            <a:rPr lang="ko-KR"/>
            <a:t>널</a:t>
          </a:r>
          <a:r>
            <a:rPr lang="en-US"/>
            <a:t>(Null)</a:t>
          </a:r>
        </a:p>
      </dgm:t>
    </dgm:pt>
    <dgm:pt modelId="{0C3FBF74-9070-42AE-861B-132E25C22DCA}" type="parTrans" cxnId="{2231C12E-DA40-4C4C-8B66-4391CC396EFC}">
      <dgm:prSet/>
      <dgm:spPr/>
      <dgm:t>
        <a:bodyPr/>
        <a:lstStyle/>
        <a:p>
          <a:endParaRPr lang="en-US"/>
        </a:p>
      </dgm:t>
    </dgm:pt>
    <dgm:pt modelId="{BD11CA07-C65F-402A-A99B-1D406ED5937C}" type="sibTrans" cxnId="{2231C12E-DA40-4C4C-8B66-4391CC396EFC}">
      <dgm:prSet/>
      <dgm:spPr/>
      <dgm:t>
        <a:bodyPr/>
        <a:lstStyle/>
        <a:p>
          <a:endParaRPr lang="en-US"/>
        </a:p>
      </dgm:t>
    </dgm:pt>
    <dgm:pt modelId="{3F421E31-9AE8-4E22-9953-3910E231C2F4}">
      <dgm:prSet/>
      <dgm:spPr/>
      <dgm:t>
        <a:bodyPr/>
        <a:lstStyle/>
        <a:p>
          <a:r>
            <a:rPr lang="en-US"/>
            <a:t>\\		\</a:t>
          </a:r>
        </a:p>
      </dgm:t>
    </dgm:pt>
    <dgm:pt modelId="{D0FD1F59-435B-457D-A243-C32275AFB499}" type="parTrans" cxnId="{C67F2AE0-0197-4EE5-B2C6-BD1DAA3E44C2}">
      <dgm:prSet/>
      <dgm:spPr/>
      <dgm:t>
        <a:bodyPr/>
        <a:lstStyle/>
        <a:p>
          <a:endParaRPr lang="en-US"/>
        </a:p>
      </dgm:t>
    </dgm:pt>
    <dgm:pt modelId="{08A40103-10F5-4127-BAFC-D00F0621EE53}" type="sibTrans" cxnId="{C67F2AE0-0197-4EE5-B2C6-BD1DAA3E44C2}">
      <dgm:prSet/>
      <dgm:spPr/>
      <dgm:t>
        <a:bodyPr/>
        <a:lstStyle/>
        <a:p>
          <a:endParaRPr lang="en-US"/>
        </a:p>
      </dgm:t>
    </dgm:pt>
    <dgm:pt modelId="{81BE1950-90FF-453C-BD44-388F8B07904A}">
      <dgm:prSet/>
      <dgm:spPr/>
      <dgm:t>
        <a:bodyPr/>
        <a:lstStyle/>
        <a:p>
          <a:r>
            <a:rPr lang="en-US"/>
            <a:t>\’		‘</a:t>
          </a:r>
        </a:p>
      </dgm:t>
    </dgm:pt>
    <dgm:pt modelId="{BBD652E7-67D0-40C2-BCD4-DE21B7252247}" type="parTrans" cxnId="{32CA52EE-FADA-4FD4-AC7B-D683835CA47E}">
      <dgm:prSet/>
      <dgm:spPr/>
      <dgm:t>
        <a:bodyPr/>
        <a:lstStyle/>
        <a:p>
          <a:endParaRPr lang="en-US"/>
        </a:p>
      </dgm:t>
    </dgm:pt>
    <dgm:pt modelId="{32D8DA20-08C2-4619-B4B8-76BCEA9FC67D}" type="sibTrans" cxnId="{32CA52EE-FADA-4FD4-AC7B-D683835CA47E}">
      <dgm:prSet/>
      <dgm:spPr/>
      <dgm:t>
        <a:bodyPr/>
        <a:lstStyle/>
        <a:p>
          <a:endParaRPr lang="en-US"/>
        </a:p>
      </dgm:t>
    </dgm:pt>
    <dgm:pt modelId="{89254F10-85A4-4680-AE52-E694EE47E42A}">
      <dgm:prSet/>
      <dgm:spPr/>
      <dgm:t>
        <a:bodyPr/>
        <a:lstStyle/>
        <a:p>
          <a:r>
            <a:rPr lang="en-US"/>
            <a:t>\”		“</a:t>
          </a:r>
        </a:p>
      </dgm:t>
    </dgm:pt>
    <dgm:pt modelId="{B79F5E24-9C45-40D9-AB9A-1C9210AA2B58}" type="parTrans" cxnId="{9CFCDDA6-F0FC-4835-A719-5728FDA19FC3}">
      <dgm:prSet/>
      <dgm:spPr/>
      <dgm:t>
        <a:bodyPr/>
        <a:lstStyle/>
        <a:p>
          <a:endParaRPr lang="en-US"/>
        </a:p>
      </dgm:t>
    </dgm:pt>
    <dgm:pt modelId="{80DFB8F0-0E9B-4313-8DAC-AD8D160CDDAF}" type="sibTrans" cxnId="{9CFCDDA6-F0FC-4835-A719-5728FDA19FC3}">
      <dgm:prSet/>
      <dgm:spPr/>
      <dgm:t>
        <a:bodyPr/>
        <a:lstStyle/>
        <a:p>
          <a:endParaRPr lang="en-US"/>
        </a:p>
      </dgm:t>
    </dgm:pt>
    <dgm:pt modelId="{AECD49FA-F6CA-4BEB-AA3B-AAF08822E044}" type="pres">
      <dgm:prSet presAssocID="{31CE6FF4-8D96-427C-B94D-1D4F1B7CDA85}" presName="linear" presStyleCnt="0">
        <dgm:presLayoutVars>
          <dgm:dir/>
          <dgm:animLvl val="lvl"/>
          <dgm:resizeHandles val="exact"/>
        </dgm:presLayoutVars>
      </dgm:prSet>
      <dgm:spPr/>
    </dgm:pt>
    <dgm:pt modelId="{1D4FC270-7970-4AE2-8ECD-7FB11789D1E5}" type="pres">
      <dgm:prSet presAssocID="{89C3CE60-3450-4667-9D17-9C641EC3A061}" presName="parentLin" presStyleCnt="0"/>
      <dgm:spPr/>
    </dgm:pt>
    <dgm:pt modelId="{698F18A0-0A6B-4FF4-B368-BBB6A7198CA3}" type="pres">
      <dgm:prSet presAssocID="{89C3CE60-3450-4667-9D17-9C641EC3A061}" presName="parentLeftMargin" presStyleLbl="node1" presStyleIdx="0" presStyleCnt="7"/>
      <dgm:spPr/>
    </dgm:pt>
    <dgm:pt modelId="{84BD76C8-AAFF-4B4C-8972-652E0795E3CF}" type="pres">
      <dgm:prSet presAssocID="{89C3CE60-3450-4667-9D17-9C641EC3A06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0B1E18D-7FD7-4D97-B8B8-0B94EE8CC649}" type="pres">
      <dgm:prSet presAssocID="{89C3CE60-3450-4667-9D17-9C641EC3A061}" presName="negativeSpace" presStyleCnt="0"/>
      <dgm:spPr/>
    </dgm:pt>
    <dgm:pt modelId="{24D51D4B-7A1D-4286-B20F-F14C799FA6FB}" type="pres">
      <dgm:prSet presAssocID="{89C3CE60-3450-4667-9D17-9C641EC3A061}" presName="childText" presStyleLbl="conFgAcc1" presStyleIdx="0" presStyleCnt="7">
        <dgm:presLayoutVars>
          <dgm:bulletEnabled val="1"/>
        </dgm:presLayoutVars>
      </dgm:prSet>
      <dgm:spPr/>
    </dgm:pt>
    <dgm:pt modelId="{7DB8098C-51ED-485C-8E6A-F031992254BE}" type="pres">
      <dgm:prSet presAssocID="{68689486-573D-4EA3-AC71-C9FC10741424}" presName="spaceBetweenRectangles" presStyleCnt="0"/>
      <dgm:spPr/>
    </dgm:pt>
    <dgm:pt modelId="{C2FDA424-C915-4B26-9730-5F3AD83A2520}" type="pres">
      <dgm:prSet presAssocID="{F86AAE9D-285E-444F-A47C-EE62D64E1B77}" presName="parentLin" presStyleCnt="0"/>
      <dgm:spPr/>
    </dgm:pt>
    <dgm:pt modelId="{24362F50-9B0C-4925-8515-23172FBEDE6A}" type="pres">
      <dgm:prSet presAssocID="{F86AAE9D-285E-444F-A47C-EE62D64E1B77}" presName="parentLeftMargin" presStyleLbl="node1" presStyleIdx="0" presStyleCnt="7"/>
      <dgm:spPr/>
    </dgm:pt>
    <dgm:pt modelId="{D57D676B-8633-489E-AAA8-E351ABBD5790}" type="pres">
      <dgm:prSet presAssocID="{F86AAE9D-285E-444F-A47C-EE62D64E1B7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7394F2C-4330-4B39-B019-EF95C5415F76}" type="pres">
      <dgm:prSet presAssocID="{F86AAE9D-285E-444F-A47C-EE62D64E1B77}" presName="negativeSpace" presStyleCnt="0"/>
      <dgm:spPr/>
    </dgm:pt>
    <dgm:pt modelId="{F1ECB579-D546-4BC6-B3DF-2EED572A699A}" type="pres">
      <dgm:prSet presAssocID="{F86AAE9D-285E-444F-A47C-EE62D64E1B77}" presName="childText" presStyleLbl="conFgAcc1" presStyleIdx="1" presStyleCnt="7">
        <dgm:presLayoutVars>
          <dgm:bulletEnabled val="1"/>
        </dgm:presLayoutVars>
      </dgm:prSet>
      <dgm:spPr/>
    </dgm:pt>
    <dgm:pt modelId="{7853B274-6C68-4351-A9E6-C06C0AE249D7}" type="pres">
      <dgm:prSet presAssocID="{47D0458C-32F2-4423-BD03-4466E26B3838}" presName="spaceBetweenRectangles" presStyleCnt="0"/>
      <dgm:spPr/>
    </dgm:pt>
    <dgm:pt modelId="{7247EF6F-77C5-4A64-B1B8-010C458DAA04}" type="pres">
      <dgm:prSet presAssocID="{4BFE76EA-DE84-4B0A-BDA3-0FBF88E53008}" presName="parentLin" presStyleCnt="0"/>
      <dgm:spPr/>
    </dgm:pt>
    <dgm:pt modelId="{44851AA9-5798-49F1-A491-0B601BE16DCD}" type="pres">
      <dgm:prSet presAssocID="{4BFE76EA-DE84-4B0A-BDA3-0FBF88E53008}" presName="parentLeftMargin" presStyleLbl="node1" presStyleIdx="1" presStyleCnt="7"/>
      <dgm:spPr/>
    </dgm:pt>
    <dgm:pt modelId="{0644EB25-5346-4004-AA29-76AA9096A8AE}" type="pres">
      <dgm:prSet presAssocID="{4BFE76EA-DE84-4B0A-BDA3-0FBF88E5300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B61BE95-0668-411B-B275-ACCD8087291B}" type="pres">
      <dgm:prSet presAssocID="{4BFE76EA-DE84-4B0A-BDA3-0FBF88E53008}" presName="negativeSpace" presStyleCnt="0"/>
      <dgm:spPr/>
    </dgm:pt>
    <dgm:pt modelId="{A723C1F8-8E39-4D07-87C5-CB413A9B7C19}" type="pres">
      <dgm:prSet presAssocID="{4BFE76EA-DE84-4B0A-BDA3-0FBF88E53008}" presName="childText" presStyleLbl="conFgAcc1" presStyleIdx="2" presStyleCnt="7">
        <dgm:presLayoutVars>
          <dgm:bulletEnabled val="1"/>
        </dgm:presLayoutVars>
      </dgm:prSet>
      <dgm:spPr/>
    </dgm:pt>
    <dgm:pt modelId="{DB223809-7AEE-42AC-BC51-F117DCA9BCC0}" type="pres">
      <dgm:prSet presAssocID="{BE9687F9-CC03-4A7F-A8C0-32DD4B49E746}" presName="spaceBetweenRectangles" presStyleCnt="0"/>
      <dgm:spPr/>
    </dgm:pt>
    <dgm:pt modelId="{80434A4D-485C-4575-B27F-B96396ACABE8}" type="pres">
      <dgm:prSet presAssocID="{D0C3D42B-B4F6-4CFA-9A93-08DF4DB4534F}" presName="parentLin" presStyleCnt="0"/>
      <dgm:spPr/>
    </dgm:pt>
    <dgm:pt modelId="{7D632012-5ACC-4EB6-B1EC-6CB0434A46E7}" type="pres">
      <dgm:prSet presAssocID="{D0C3D42B-B4F6-4CFA-9A93-08DF4DB4534F}" presName="parentLeftMargin" presStyleLbl="node1" presStyleIdx="2" presStyleCnt="7"/>
      <dgm:spPr/>
    </dgm:pt>
    <dgm:pt modelId="{E1EFFB6A-A011-442D-BEBB-0106FA88FC5F}" type="pres">
      <dgm:prSet presAssocID="{D0C3D42B-B4F6-4CFA-9A93-08DF4DB4534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E51BBCD-4E99-44D6-8361-0C9FFE570CBA}" type="pres">
      <dgm:prSet presAssocID="{D0C3D42B-B4F6-4CFA-9A93-08DF4DB4534F}" presName="negativeSpace" presStyleCnt="0"/>
      <dgm:spPr/>
    </dgm:pt>
    <dgm:pt modelId="{718B8EC3-6F6F-4824-83A4-AD0B5F75379E}" type="pres">
      <dgm:prSet presAssocID="{D0C3D42B-B4F6-4CFA-9A93-08DF4DB4534F}" presName="childText" presStyleLbl="conFgAcc1" presStyleIdx="3" presStyleCnt="7">
        <dgm:presLayoutVars>
          <dgm:bulletEnabled val="1"/>
        </dgm:presLayoutVars>
      </dgm:prSet>
      <dgm:spPr/>
    </dgm:pt>
    <dgm:pt modelId="{B1D5B611-5C1F-4BDE-BE72-7BD4DA1BD084}" type="pres">
      <dgm:prSet presAssocID="{BD11CA07-C65F-402A-A99B-1D406ED5937C}" presName="spaceBetweenRectangles" presStyleCnt="0"/>
      <dgm:spPr/>
    </dgm:pt>
    <dgm:pt modelId="{141E20A2-C8DF-4828-B3F1-C854E000464D}" type="pres">
      <dgm:prSet presAssocID="{3F421E31-9AE8-4E22-9953-3910E231C2F4}" presName="parentLin" presStyleCnt="0"/>
      <dgm:spPr/>
    </dgm:pt>
    <dgm:pt modelId="{78E4DA8A-5FF5-4EB9-BECD-E158E2426C92}" type="pres">
      <dgm:prSet presAssocID="{3F421E31-9AE8-4E22-9953-3910E231C2F4}" presName="parentLeftMargin" presStyleLbl="node1" presStyleIdx="3" presStyleCnt="7"/>
      <dgm:spPr/>
    </dgm:pt>
    <dgm:pt modelId="{C5D8443F-F5B4-4AA0-B8BB-9B65BC725BA1}" type="pres">
      <dgm:prSet presAssocID="{3F421E31-9AE8-4E22-9953-3910E231C2F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6404D37-DB35-47F1-AA4C-BC7F863C2F25}" type="pres">
      <dgm:prSet presAssocID="{3F421E31-9AE8-4E22-9953-3910E231C2F4}" presName="negativeSpace" presStyleCnt="0"/>
      <dgm:spPr/>
    </dgm:pt>
    <dgm:pt modelId="{AA8E6C98-E72C-4368-ABF7-8E1F84B8C667}" type="pres">
      <dgm:prSet presAssocID="{3F421E31-9AE8-4E22-9953-3910E231C2F4}" presName="childText" presStyleLbl="conFgAcc1" presStyleIdx="4" presStyleCnt="7">
        <dgm:presLayoutVars>
          <dgm:bulletEnabled val="1"/>
        </dgm:presLayoutVars>
      </dgm:prSet>
      <dgm:spPr/>
    </dgm:pt>
    <dgm:pt modelId="{BC29B332-C73B-4091-BB63-6994C95E10B8}" type="pres">
      <dgm:prSet presAssocID="{08A40103-10F5-4127-BAFC-D00F0621EE53}" presName="spaceBetweenRectangles" presStyleCnt="0"/>
      <dgm:spPr/>
    </dgm:pt>
    <dgm:pt modelId="{E7F794B0-DC55-4139-9FDF-AF8C9CF874D2}" type="pres">
      <dgm:prSet presAssocID="{81BE1950-90FF-453C-BD44-388F8B07904A}" presName="parentLin" presStyleCnt="0"/>
      <dgm:spPr/>
    </dgm:pt>
    <dgm:pt modelId="{AFCFBFF6-C8E1-45F2-A833-7FE4D23E58E9}" type="pres">
      <dgm:prSet presAssocID="{81BE1950-90FF-453C-BD44-388F8B07904A}" presName="parentLeftMargin" presStyleLbl="node1" presStyleIdx="4" presStyleCnt="7"/>
      <dgm:spPr/>
    </dgm:pt>
    <dgm:pt modelId="{46456750-926E-4BA4-A392-847F2DBCAEEB}" type="pres">
      <dgm:prSet presAssocID="{81BE1950-90FF-453C-BD44-388F8B07904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3DDCB11-C3B4-4462-AB0E-974AE6D97FD9}" type="pres">
      <dgm:prSet presAssocID="{81BE1950-90FF-453C-BD44-388F8B07904A}" presName="negativeSpace" presStyleCnt="0"/>
      <dgm:spPr/>
    </dgm:pt>
    <dgm:pt modelId="{044897AC-11C7-47BA-91F0-F6FAC4638C8D}" type="pres">
      <dgm:prSet presAssocID="{81BE1950-90FF-453C-BD44-388F8B07904A}" presName="childText" presStyleLbl="conFgAcc1" presStyleIdx="5" presStyleCnt="7">
        <dgm:presLayoutVars>
          <dgm:bulletEnabled val="1"/>
        </dgm:presLayoutVars>
      </dgm:prSet>
      <dgm:spPr/>
    </dgm:pt>
    <dgm:pt modelId="{5DB81EDD-6F91-4192-A599-48C68A9A4487}" type="pres">
      <dgm:prSet presAssocID="{32D8DA20-08C2-4619-B4B8-76BCEA9FC67D}" presName="spaceBetweenRectangles" presStyleCnt="0"/>
      <dgm:spPr/>
    </dgm:pt>
    <dgm:pt modelId="{47850164-9919-4A8D-BD21-B85782B4D418}" type="pres">
      <dgm:prSet presAssocID="{89254F10-85A4-4680-AE52-E694EE47E42A}" presName="parentLin" presStyleCnt="0"/>
      <dgm:spPr/>
    </dgm:pt>
    <dgm:pt modelId="{28C2C586-CB50-489F-B844-E1A7A1065D6C}" type="pres">
      <dgm:prSet presAssocID="{89254F10-85A4-4680-AE52-E694EE47E42A}" presName="parentLeftMargin" presStyleLbl="node1" presStyleIdx="5" presStyleCnt="7"/>
      <dgm:spPr/>
    </dgm:pt>
    <dgm:pt modelId="{8680DC2E-CE02-4CF9-811D-35748393B22E}" type="pres">
      <dgm:prSet presAssocID="{89254F10-85A4-4680-AE52-E694EE47E42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6393C76-84D1-4AB5-BE74-9DA7E3BD9D98}" type="pres">
      <dgm:prSet presAssocID="{89254F10-85A4-4680-AE52-E694EE47E42A}" presName="negativeSpace" presStyleCnt="0"/>
      <dgm:spPr/>
    </dgm:pt>
    <dgm:pt modelId="{269E7EF8-4ADF-4D82-8EEA-F8FF3846D6D4}" type="pres">
      <dgm:prSet presAssocID="{89254F10-85A4-4680-AE52-E694EE47E42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7B7BE01-0D83-4B17-9129-6506052B219A}" type="presOf" srcId="{F86AAE9D-285E-444F-A47C-EE62D64E1B77}" destId="{24362F50-9B0C-4925-8515-23172FBEDE6A}" srcOrd="0" destOrd="0" presId="urn:microsoft.com/office/officeart/2005/8/layout/list1"/>
    <dgm:cxn modelId="{9512D020-F5E0-4FE4-A02B-6454D4E98D91}" type="presOf" srcId="{89C3CE60-3450-4667-9D17-9C641EC3A061}" destId="{84BD76C8-AAFF-4B4C-8972-652E0795E3CF}" srcOrd="1" destOrd="0" presId="urn:microsoft.com/office/officeart/2005/8/layout/list1"/>
    <dgm:cxn modelId="{F7224223-26F0-4070-91B8-ECCE4FCABF8A}" type="presOf" srcId="{89254F10-85A4-4680-AE52-E694EE47E42A}" destId="{8680DC2E-CE02-4CF9-811D-35748393B22E}" srcOrd="1" destOrd="0" presId="urn:microsoft.com/office/officeart/2005/8/layout/list1"/>
    <dgm:cxn modelId="{2231C12E-DA40-4C4C-8B66-4391CC396EFC}" srcId="{31CE6FF4-8D96-427C-B94D-1D4F1B7CDA85}" destId="{D0C3D42B-B4F6-4CFA-9A93-08DF4DB4534F}" srcOrd="3" destOrd="0" parTransId="{0C3FBF74-9070-42AE-861B-132E25C22DCA}" sibTransId="{BD11CA07-C65F-402A-A99B-1D406ED5937C}"/>
    <dgm:cxn modelId="{8C191E37-9820-4679-9173-202043850FCC}" type="presOf" srcId="{3F421E31-9AE8-4E22-9953-3910E231C2F4}" destId="{78E4DA8A-5FF5-4EB9-BECD-E158E2426C92}" srcOrd="0" destOrd="0" presId="urn:microsoft.com/office/officeart/2005/8/layout/list1"/>
    <dgm:cxn modelId="{403CBD3E-151E-46F6-94CF-503DCD5A596A}" type="presOf" srcId="{D0C3D42B-B4F6-4CFA-9A93-08DF4DB4534F}" destId="{E1EFFB6A-A011-442D-BEBB-0106FA88FC5F}" srcOrd="1" destOrd="0" presId="urn:microsoft.com/office/officeart/2005/8/layout/list1"/>
    <dgm:cxn modelId="{BD6CF75B-864B-460B-9828-D63824BB388A}" type="presOf" srcId="{81BE1950-90FF-453C-BD44-388F8B07904A}" destId="{AFCFBFF6-C8E1-45F2-A833-7FE4D23E58E9}" srcOrd="0" destOrd="0" presId="urn:microsoft.com/office/officeart/2005/8/layout/list1"/>
    <dgm:cxn modelId="{9211A063-12D8-48D1-A3BB-873242429EB9}" type="presOf" srcId="{4BFE76EA-DE84-4B0A-BDA3-0FBF88E53008}" destId="{0644EB25-5346-4004-AA29-76AA9096A8AE}" srcOrd="1" destOrd="0" presId="urn:microsoft.com/office/officeart/2005/8/layout/list1"/>
    <dgm:cxn modelId="{A69B6D4E-3AB1-49B2-B43D-97F918125501}" type="presOf" srcId="{D0C3D42B-B4F6-4CFA-9A93-08DF4DB4534F}" destId="{7D632012-5ACC-4EB6-B1EC-6CB0434A46E7}" srcOrd="0" destOrd="0" presId="urn:microsoft.com/office/officeart/2005/8/layout/list1"/>
    <dgm:cxn modelId="{51530D70-821B-4E2C-A3E5-FFD2A9D70C89}" srcId="{31CE6FF4-8D96-427C-B94D-1D4F1B7CDA85}" destId="{4BFE76EA-DE84-4B0A-BDA3-0FBF88E53008}" srcOrd="2" destOrd="0" parTransId="{368D9E8D-1817-4DCB-AA12-308DC7659833}" sibTransId="{BE9687F9-CC03-4A7F-A8C0-32DD4B49E746}"/>
    <dgm:cxn modelId="{47FAC476-1460-4C5A-933A-CB70BAE9541F}" type="presOf" srcId="{F86AAE9D-285E-444F-A47C-EE62D64E1B77}" destId="{D57D676B-8633-489E-AAA8-E351ABBD5790}" srcOrd="1" destOrd="0" presId="urn:microsoft.com/office/officeart/2005/8/layout/list1"/>
    <dgm:cxn modelId="{837B33A4-1DD6-4C10-B2AD-CA909A51955B}" srcId="{31CE6FF4-8D96-427C-B94D-1D4F1B7CDA85}" destId="{F86AAE9D-285E-444F-A47C-EE62D64E1B77}" srcOrd="1" destOrd="0" parTransId="{771E57DA-FDFB-4D37-9953-F3F76E7830D3}" sibTransId="{47D0458C-32F2-4423-BD03-4466E26B3838}"/>
    <dgm:cxn modelId="{9CFCDDA6-F0FC-4835-A719-5728FDA19FC3}" srcId="{31CE6FF4-8D96-427C-B94D-1D4F1B7CDA85}" destId="{89254F10-85A4-4680-AE52-E694EE47E42A}" srcOrd="6" destOrd="0" parTransId="{B79F5E24-9C45-40D9-AB9A-1C9210AA2B58}" sibTransId="{80DFB8F0-0E9B-4313-8DAC-AD8D160CDDAF}"/>
    <dgm:cxn modelId="{242859AB-740F-4056-B06F-90152F4EBB38}" srcId="{31CE6FF4-8D96-427C-B94D-1D4F1B7CDA85}" destId="{89C3CE60-3450-4667-9D17-9C641EC3A061}" srcOrd="0" destOrd="0" parTransId="{E396E7C8-08AE-4899-856C-DCCA4A2E8033}" sibTransId="{68689486-573D-4EA3-AC71-C9FC10741424}"/>
    <dgm:cxn modelId="{F8CC94AB-6279-45CF-9932-755CEB076038}" type="presOf" srcId="{89C3CE60-3450-4667-9D17-9C641EC3A061}" destId="{698F18A0-0A6B-4FF4-B368-BBB6A7198CA3}" srcOrd="0" destOrd="0" presId="urn:microsoft.com/office/officeart/2005/8/layout/list1"/>
    <dgm:cxn modelId="{7DDC1DAF-CD91-4C60-9A9B-B6AAF87CE132}" type="presOf" srcId="{31CE6FF4-8D96-427C-B94D-1D4F1B7CDA85}" destId="{AECD49FA-F6CA-4BEB-AA3B-AAF08822E044}" srcOrd="0" destOrd="0" presId="urn:microsoft.com/office/officeart/2005/8/layout/list1"/>
    <dgm:cxn modelId="{22D8FBDA-0F27-4BF1-9DC5-5D881B40F4F8}" type="presOf" srcId="{89254F10-85A4-4680-AE52-E694EE47E42A}" destId="{28C2C586-CB50-489F-B844-E1A7A1065D6C}" srcOrd="0" destOrd="0" presId="urn:microsoft.com/office/officeart/2005/8/layout/list1"/>
    <dgm:cxn modelId="{C67F2AE0-0197-4EE5-B2C6-BD1DAA3E44C2}" srcId="{31CE6FF4-8D96-427C-B94D-1D4F1B7CDA85}" destId="{3F421E31-9AE8-4E22-9953-3910E231C2F4}" srcOrd="4" destOrd="0" parTransId="{D0FD1F59-435B-457D-A243-C32275AFB499}" sibTransId="{08A40103-10F5-4127-BAFC-D00F0621EE53}"/>
    <dgm:cxn modelId="{32CA52EE-FADA-4FD4-AC7B-D683835CA47E}" srcId="{31CE6FF4-8D96-427C-B94D-1D4F1B7CDA85}" destId="{81BE1950-90FF-453C-BD44-388F8B07904A}" srcOrd="5" destOrd="0" parTransId="{BBD652E7-67D0-40C2-BCD4-DE21B7252247}" sibTransId="{32D8DA20-08C2-4619-B4B8-76BCEA9FC67D}"/>
    <dgm:cxn modelId="{7991D5F9-5CC2-4ED7-85DA-EB6EFABF95A3}" type="presOf" srcId="{3F421E31-9AE8-4E22-9953-3910E231C2F4}" destId="{C5D8443F-F5B4-4AA0-B8BB-9B65BC725BA1}" srcOrd="1" destOrd="0" presId="urn:microsoft.com/office/officeart/2005/8/layout/list1"/>
    <dgm:cxn modelId="{7A4EB2FA-445C-4A4B-A73C-CB912536CE68}" type="presOf" srcId="{81BE1950-90FF-453C-BD44-388F8B07904A}" destId="{46456750-926E-4BA4-A392-847F2DBCAEEB}" srcOrd="1" destOrd="0" presId="urn:microsoft.com/office/officeart/2005/8/layout/list1"/>
    <dgm:cxn modelId="{443859FD-4A70-444B-A58D-DE2518EBD321}" type="presOf" srcId="{4BFE76EA-DE84-4B0A-BDA3-0FBF88E53008}" destId="{44851AA9-5798-49F1-A491-0B601BE16DCD}" srcOrd="0" destOrd="0" presId="urn:microsoft.com/office/officeart/2005/8/layout/list1"/>
    <dgm:cxn modelId="{1921CCF4-CBD1-4DE0-8F93-96031AF2EBA8}" type="presParOf" srcId="{AECD49FA-F6CA-4BEB-AA3B-AAF08822E044}" destId="{1D4FC270-7970-4AE2-8ECD-7FB11789D1E5}" srcOrd="0" destOrd="0" presId="urn:microsoft.com/office/officeart/2005/8/layout/list1"/>
    <dgm:cxn modelId="{0A4CE961-EAA2-48E4-AB68-460F5323C664}" type="presParOf" srcId="{1D4FC270-7970-4AE2-8ECD-7FB11789D1E5}" destId="{698F18A0-0A6B-4FF4-B368-BBB6A7198CA3}" srcOrd="0" destOrd="0" presId="urn:microsoft.com/office/officeart/2005/8/layout/list1"/>
    <dgm:cxn modelId="{0FE5C442-D655-4493-9654-9D8AF9810C50}" type="presParOf" srcId="{1D4FC270-7970-4AE2-8ECD-7FB11789D1E5}" destId="{84BD76C8-AAFF-4B4C-8972-652E0795E3CF}" srcOrd="1" destOrd="0" presId="urn:microsoft.com/office/officeart/2005/8/layout/list1"/>
    <dgm:cxn modelId="{CFF6698A-24B1-4E9E-AA63-768673503982}" type="presParOf" srcId="{AECD49FA-F6CA-4BEB-AA3B-AAF08822E044}" destId="{70B1E18D-7FD7-4D97-B8B8-0B94EE8CC649}" srcOrd="1" destOrd="0" presId="urn:microsoft.com/office/officeart/2005/8/layout/list1"/>
    <dgm:cxn modelId="{3F04458F-3926-413E-A568-C24A4013B948}" type="presParOf" srcId="{AECD49FA-F6CA-4BEB-AA3B-AAF08822E044}" destId="{24D51D4B-7A1D-4286-B20F-F14C799FA6FB}" srcOrd="2" destOrd="0" presId="urn:microsoft.com/office/officeart/2005/8/layout/list1"/>
    <dgm:cxn modelId="{49781649-E0DC-467E-B317-43EF0A0C2C8D}" type="presParOf" srcId="{AECD49FA-F6CA-4BEB-AA3B-AAF08822E044}" destId="{7DB8098C-51ED-485C-8E6A-F031992254BE}" srcOrd="3" destOrd="0" presId="urn:microsoft.com/office/officeart/2005/8/layout/list1"/>
    <dgm:cxn modelId="{7C7843A8-7949-4A93-8462-6B3AD7B7830D}" type="presParOf" srcId="{AECD49FA-F6CA-4BEB-AA3B-AAF08822E044}" destId="{C2FDA424-C915-4B26-9730-5F3AD83A2520}" srcOrd="4" destOrd="0" presId="urn:microsoft.com/office/officeart/2005/8/layout/list1"/>
    <dgm:cxn modelId="{8F06097C-CE78-4CF7-87AC-7ED6D8C87667}" type="presParOf" srcId="{C2FDA424-C915-4B26-9730-5F3AD83A2520}" destId="{24362F50-9B0C-4925-8515-23172FBEDE6A}" srcOrd="0" destOrd="0" presId="urn:microsoft.com/office/officeart/2005/8/layout/list1"/>
    <dgm:cxn modelId="{ACB2AB96-B35B-4004-9A0D-EE644BFA04AE}" type="presParOf" srcId="{C2FDA424-C915-4B26-9730-5F3AD83A2520}" destId="{D57D676B-8633-489E-AAA8-E351ABBD5790}" srcOrd="1" destOrd="0" presId="urn:microsoft.com/office/officeart/2005/8/layout/list1"/>
    <dgm:cxn modelId="{D29D0AA4-5B84-4D7E-8A65-0993765ECE12}" type="presParOf" srcId="{AECD49FA-F6CA-4BEB-AA3B-AAF08822E044}" destId="{E7394F2C-4330-4B39-B019-EF95C5415F76}" srcOrd="5" destOrd="0" presId="urn:microsoft.com/office/officeart/2005/8/layout/list1"/>
    <dgm:cxn modelId="{2073D27B-52AD-4C4D-A90A-8414220FC3BC}" type="presParOf" srcId="{AECD49FA-F6CA-4BEB-AA3B-AAF08822E044}" destId="{F1ECB579-D546-4BC6-B3DF-2EED572A699A}" srcOrd="6" destOrd="0" presId="urn:microsoft.com/office/officeart/2005/8/layout/list1"/>
    <dgm:cxn modelId="{7E122B11-F86E-4F99-BD44-89B47A6739A0}" type="presParOf" srcId="{AECD49FA-F6CA-4BEB-AA3B-AAF08822E044}" destId="{7853B274-6C68-4351-A9E6-C06C0AE249D7}" srcOrd="7" destOrd="0" presId="urn:microsoft.com/office/officeart/2005/8/layout/list1"/>
    <dgm:cxn modelId="{6A4AF8F3-21D8-42E4-A3FF-8A86F822AF72}" type="presParOf" srcId="{AECD49FA-F6CA-4BEB-AA3B-AAF08822E044}" destId="{7247EF6F-77C5-4A64-B1B8-010C458DAA04}" srcOrd="8" destOrd="0" presId="urn:microsoft.com/office/officeart/2005/8/layout/list1"/>
    <dgm:cxn modelId="{73A0092C-B0A8-4564-A0F6-E68CC8E75CC3}" type="presParOf" srcId="{7247EF6F-77C5-4A64-B1B8-010C458DAA04}" destId="{44851AA9-5798-49F1-A491-0B601BE16DCD}" srcOrd="0" destOrd="0" presId="urn:microsoft.com/office/officeart/2005/8/layout/list1"/>
    <dgm:cxn modelId="{285C93B7-75C7-455D-8E18-718F3DF5E330}" type="presParOf" srcId="{7247EF6F-77C5-4A64-B1B8-010C458DAA04}" destId="{0644EB25-5346-4004-AA29-76AA9096A8AE}" srcOrd="1" destOrd="0" presId="urn:microsoft.com/office/officeart/2005/8/layout/list1"/>
    <dgm:cxn modelId="{803E2937-1BB2-414B-807E-1B04D95587E8}" type="presParOf" srcId="{AECD49FA-F6CA-4BEB-AA3B-AAF08822E044}" destId="{EB61BE95-0668-411B-B275-ACCD8087291B}" srcOrd="9" destOrd="0" presId="urn:microsoft.com/office/officeart/2005/8/layout/list1"/>
    <dgm:cxn modelId="{5D190138-AA38-4EFF-A816-847E7509E102}" type="presParOf" srcId="{AECD49FA-F6CA-4BEB-AA3B-AAF08822E044}" destId="{A723C1F8-8E39-4D07-87C5-CB413A9B7C19}" srcOrd="10" destOrd="0" presId="urn:microsoft.com/office/officeart/2005/8/layout/list1"/>
    <dgm:cxn modelId="{4C23CF40-5D1F-4BA7-80A3-E91FB7A00A83}" type="presParOf" srcId="{AECD49FA-F6CA-4BEB-AA3B-AAF08822E044}" destId="{DB223809-7AEE-42AC-BC51-F117DCA9BCC0}" srcOrd="11" destOrd="0" presId="urn:microsoft.com/office/officeart/2005/8/layout/list1"/>
    <dgm:cxn modelId="{754B349B-B96D-4CB2-9289-427C2E7BC1AA}" type="presParOf" srcId="{AECD49FA-F6CA-4BEB-AA3B-AAF08822E044}" destId="{80434A4D-485C-4575-B27F-B96396ACABE8}" srcOrd="12" destOrd="0" presId="urn:microsoft.com/office/officeart/2005/8/layout/list1"/>
    <dgm:cxn modelId="{0E051A05-AE8D-41F6-9978-189B3025AE9D}" type="presParOf" srcId="{80434A4D-485C-4575-B27F-B96396ACABE8}" destId="{7D632012-5ACC-4EB6-B1EC-6CB0434A46E7}" srcOrd="0" destOrd="0" presId="urn:microsoft.com/office/officeart/2005/8/layout/list1"/>
    <dgm:cxn modelId="{8F9982D1-036F-4FB2-9F26-038C4DE2E55D}" type="presParOf" srcId="{80434A4D-485C-4575-B27F-B96396ACABE8}" destId="{E1EFFB6A-A011-442D-BEBB-0106FA88FC5F}" srcOrd="1" destOrd="0" presId="urn:microsoft.com/office/officeart/2005/8/layout/list1"/>
    <dgm:cxn modelId="{8D6D8D05-FF54-4BD3-BC7D-569BB6E75403}" type="presParOf" srcId="{AECD49FA-F6CA-4BEB-AA3B-AAF08822E044}" destId="{0E51BBCD-4E99-44D6-8361-0C9FFE570CBA}" srcOrd="13" destOrd="0" presId="urn:microsoft.com/office/officeart/2005/8/layout/list1"/>
    <dgm:cxn modelId="{4E7BF53F-FD26-4161-AD27-1688563CC5AD}" type="presParOf" srcId="{AECD49FA-F6CA-4BEB-AA3B-AAF08822E044}" destId="{718B8EC3-6F6F-4824-83A4-AD0B5F75379E}" srcOrd="14" destOrd="0" presId="urn:microsoft.com/office/officeart/2005/8/layout/list1"/>
    <dgm:cxn modelId="{149103FD-FDE2-4A4B-B07A-7DA9BA857E51}" type="presParOf" srcId="{AECD49FA-F6CA-4BEB-AA3B-AAF08822E044}" destId="{B1D5B611-5C1F-4BDE-BE72-7BD4DA1BD084}" srcOrd="15" destOrd="0" presId="urn:microsoft.com/office/officeart/2005/8/layout/list1"/>
    <dgm:cxn modelId="{BAD2F484-631F-4CA3-ABE0-629350114069}" type="presParOf" srcId="{AECD49FA-F6CA-4BEB-AA3B-AAF08822E044}" destId="{141E20A2-C8DF-4828-B3F1-C854E000464D}" srcOrd="16" destOrd="0" presId="urn:microsoft.com/office/officeart/2005/8/layout/list1"/>
    <dgm:cxn modelId="{262EDAAC-0836-42C6-9052-A076D2A5557A}" type="presParOf" srcId="{141E20A2-C8DF-4828-B3F1-C854E000464D}" destId="{78E4DA8A-5FF5-4EB9-BECD-E158E2426C92}" srcOrd="0" destOrd="0" presId="urn:microsoft.com/office/officeart/2005/8/layout/list1"/>
    <dgm:cxn modelId="{15C6FF35-8D0D-41A5-85E4-E01345A7B995}" type="presParOf" srcId="{141E20A2-C8DF-4828-B3F1-C854E000464D}" destId="{C5D8443F-F5B4-4AA0-B8BB-9B65BC725BA1}" srcOrd="1" destOrd="0" presId="urn:microsoft.com/office/officeart/2005/8/layout/list1"/>
    <dgm:cxn modelId="{3D68DECE-D57C-4A1D-B827-E59C32099DAA}" type="presParOf" srcId="{AECD49FA-F6CA-4BEB-AA3B-AAF08822E044}" destId="{76404D37-DB35-47F1-AA4C-BC7F863C2F25}" srcOrd="17" destOrd="0" presId="urn:microsoft.com/office/officeart/2005/8/layout/list1"/>
    <dgm:cxn modelId="{B7274342-31D3-4C38-9A30-6B6AD4B0756F}" type="presParOf" srcId="{AECD49FA-F6CA-4BEB-AA3B-AAF08822E044}" destId="{AA8E6C98-E72C-4368-ABF7-8E1F84B8C667}" srcOrd="18" destOrd="0" presId="urn:microsoft.com/office/officeart/2005/8/layout/list1"/>
    <dgm:cxn modelId="{DBECF2B1-30EF-477F-A996-B8D57BDE11B0}" type="presParOf" srcId="{AECD49FA-F6CA-4BEB-AA3B-AAF08822E044}" destId="{BC29B332-C73B-4091-BB63-6994C95E10B8}" srcOrd="19" destOrd="0" presId="urn:microsoft.com/office/officeart/2005/8/layout/list1"/>
    <dgm:cxn modelId="{C8F8DD84-BED7-4B21-83D6-4AA397F7F5BB}" type="presParOf" srcId="{AECD49FA-F6CA-4BEB-AA3B-AAF08822E044}" destId="{E7F794B0-DC55-4139-9FDF-AF8C9CF874D2}" srcOrd="20" destOrd="0" presId="urn:microsoft.com/office/officeart/2005/8/layout/list1"/>
    <dgm:cxn modelId="{D7191366-B72E-4E62-9501-26AA5C533216}" type="presParOf" srcId="{E7F794B0-DC55-4139-9FDF-AF8C9CF874D2}" destId="{AFCFBFF6-C8E1-45F2-A833-7FE4D23E58E9}" srcOrd="0" destOrd="0" presId="urn:microsoft.com/office/officeart/2005/8/layout/list1"/>
    <dgm:cxn modelId="{32CFD7C1-882B-45C0-94CC-2EB2322AFF57}" type="presParOf" srcId="{E7F794B0-DC55-4139-9FDF-AF8C9CF874D2}" destId="{46456750-926E-4BA4-A392-847F2DBCAEEB}" srcOrd="1" destOrd="0" presId="urn:microsoft.com/office/officeart/2005/8/layout/list1"/>
    <dgm:cxn modelId="{2908BAE4-17BC-47B9-BDEC-41CFF486CF2C}" type="presParOf" srcId="{AECD49FA-F6CA-4BEB-AA3B-AAF08822E044}" destId="{F3DDCB11-C3B4-4462-AB0E-974AE6D97FD9}" srcOrd="21" destOrd="0" presId="urn:microsoft.com/office/officeart/2005/8/layout/list1"/>
    <dgm:cxn modelId="{6C424D90-5908-4F17-9CE6-39AD73EF9221}" type="presParOf" srcId="{AECD49FA-F6CA-4BEB-AA3B-AAF08822E044}" destId="{044897AC-11C7-47BA-91F0-F6FAC4638C8D}" srcOrd="22" destOrd="0" presId="urn:microsoft.com/office/officeart/2005/8/layout/list1"/>
    <dgm:cxn modelId="{12C2C3FF-5BF1-4D7A-AED0-8296A88BFF59}" type="presParOf" srcId="{AECD49FA-F6CA-4BEB-AA3B-AAF08822E044}" destId="{5DB81EDD-6F91-4192-A599-48C68A9A4487}" srcOrd="23" destOrd="0" presId="urn:microsoft.com/office/officeart/2005/8/layout/list1"/>
    <dgm:cxn modelId="{F9114F60-D08F-42D1-8A37-EC1217773187}" type="presParOf" srcId="{AECD49FA-F6CA-4BEB-AA3B-AAF08822E044}" destId="{47850164-9919-4A8D-BD21-B85782B4D418}" srcOrd="24" destOrd="0" presId="urn:microsoft.com/office/officeart/2005/8/layout/list1"/>
    <dgm:cxn modelId="{ECBE383A-382D-40F1-A776-F60FE5A4D037}" type="presParOf" srcId="{47850164-9919-4A8D-BD21-B85782B4D418}" destId="{28C2C586-CB50-489F-B844-E1A7A1065D6C}" srcOrd="0" destOrd="0" presId="urn:microsoft.com/office/officeart/2005/8/layout/list1"/>
    <dgm:cxn modelId="{33903066-2179-4724-B7E2-388FFFF0CF34}" type="presParOf" srcId="{47850164-9919-4A8D-BD21-B85782B4D418}" destId="{8680DC2E-CE02-4CF9-811D-35748393B22E}" srcOrd="1" destOrd="0" presId="urn:microsoft.com/office/officeart/2005/8/layout/list1"/>
    <dgm:cxn modelId="{C74CFAB2-7137-4EE2-BAB7-DD1A2A1B5B16}" type="presParOf" srcId="{AECD49FA-F6CA-4BEB-AA3B-AAF08822E044}" destId="{76393C76-84D1-4AB5-BE74-9DA7E3BD9D98}" srcOrd="25" destOrd="0" presId="urn:microsoft.com/office/officeart/2005/8/layout/list1"/>
    <dgm:cxn modelId="{B5E98940-4CFC-4A00-A31C-4F3630DFC150}" type="presParOf" srcId="{AECD49FA-F6CA-4BEB-AA3B-AAF08822E044}" destId="{269E7EF8-4ADF-4D82-8EEA-F8FF3846D6D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D7A231-03ED-4E79-97F2-4FC91E65242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5CAF06-89D9-4A23-A1E6-009FD6ECB877}">
      <dgm:prSet/>
      <dgm:spPr/>
      <dgm:t>
        <a:bodyPr/>
        <a:lstStyle/>
        <a:p>
          <a:r>
            <a:rPr lang="ko-KR"/>
            <a:t>문자열로 변환 </a:t>
          </a:r>
          <a:r>
            <a:rPr lang="en-US"/>
            <a:t>str()</a:t>
          </a:r>
        </a:p>
      </dgm:t>
    </dgm:pt>
    <dgm:pt modelId="{6B7C3F4E-1EF2-4AA2-A846-E2D90A0B6AF5}" type="parTrans" cxnId="{00FC8BCC-54E0-450B-B0C1-2F737B368D4A}">
      <dgm:prSet/>
      <dgm:spPr/>
      <dgm:t>
        <a:bodyPr/>
        <a:lstStyle/>
        <a:p>
          <a:endParaRPr lang="en-US"/>
        </a:p>
      </dgm:t>
    </dgm:pt>
    <dgm:pt modelId="{D1EE3922-F96B-4D9F-90B0-63CB9B1C46B3}" type="sibTrans" cxnId="{00FC8BCC-54E0-450B-B0C1-2F737B368D4A}">
      <dgm:prSet/>
      <dgm:spPr/>
      <dgm:t>
        <a:bodyPr/>
        <a:lstStyle/>
        <a:p>
          <a:endParaRPr lang="en-US"/>
        </a:p>
      </dgm:t>
    </dgm:pt>
    <dgm:pt modelId="{3568C730-8766-49BB-AD56-BA37B240BA72}">
      <dgm:prSet/>
      <dgm:spPr/>
      <dgm:t>
        <a:bodyPr/>
        <a:lstStyle/>
        <a:p>
          <a:r>
            <a:rPr lang="ko-KR"/>
            <a:t>정수로 변환 </a:t>
          </a:r>
          <a:r>
            <a:rPr lang="en-US"/>
            <a:t>int()</a:t>
          </a:r>
        </a:p>
      </dgm:t>
    </dgm:pt>
    <dgm:pt modelId="{E720F482-964C-43E8-8A65-E2CE5B6A3FB4}" type="parTrans" cxnId="{763D7FBD-E8ED-494C-8EAF-A5E560944A38}">
      <dgm:prSet/>
      <dgm:spPr/>
      <dgm:t>
        <a:bodyPr/>
        <a:lstStyle/>
        <a:p>
          <a:endParaRPr lang="en-US"/>
        </a:p>
      </dgm:t>
    </dgm:pt>
    <dgm:pt modelId="{5535D77D-415B-43F4-8DD7-4EC8DBB8B8C1}" type="sibTrans" cxnId="{763D7FBD-E8ED-494C-8EAF-A5E560944A38}">
      <dgm:prSet/>
      <dgm:spPr/>
      <dgm:t>
        <a:bodyPr/>
        <a:lstStyle/>
        <a:p>
          <a:endParaRPr lang="en-US"/>
        </a:p>
      </dgm:t>
    </dgm:pt>
    <dgm:pt modelId="{C1A7DC43-1D2E-4EAD-BCD0-643113B71CB1}">
      <dgm:prSet/>
      <dgm:spPr/>
      <dgm:t>
        <a:bodyPr/>
        <a:lstStyle/>
        <a:p>
          <a:r>
            <a:rPr lang="ko-KR"/>
            <a:t>실수로 변환 </a:t>
          </a:r>
          <a:r>
            <a:rPr lang="en-US"/>
            <a:t>float()</a:t>
          </a:r>
        </a:p>
      </dgm:t>
    </dgm:pt>
    <dgm:pt modelId="{6859B639-3FEE-4192-9591-F6237FCFD56D}" type="parTrans" cxnId="{4654E1FD-C65B-4D04-959C-5AACD75C83BC}">
      <dgm:prSet/>
      <dgm:spPr/>
      <dgm:t>
        <a:bodyPr/>
        <a:lstStyle/>
        <a:p>
          <a:endParaRPr lang="en-US"/>
        </a:p>
      </dgm:t>
    </dgm:pt>
    <dgm:pt modelId="{50237FA6-8EA5-49D5-B98D-B358DE177CB2}" type="sibTrans" cxnId="{4654E1FD-C65B-4D04-959C-5AACD75C83BC}">
      <dgm:prSet/>
      <dgm:spPr/>
      <dgm:t>
        <a:bodyPr/>
        <a:lstStyle/>
        <a:p>
          <a:endParaRPr lang="en-US"/>
        </a:p>
      </dgm:t>
    </dgm:pt>
    <dgm:pt modelId="{4F281AE6-BCFD-421A-A65A-863A751AC569}" type="pres">
      <dgm:prSet presAssocID="{7FD7A231-03ED-4E79-97F2-4FC91E65242D}" presName="linear" presStyleCnt="0">
        <dgm:presLayoutVars>
          <dgm:dir/>
          <dgm:animLvl val="lvl"/>
          <dgm:resizeHandles val="exact"/>
        </dgm:presLayoutVars>
      </dgm:prSet>
      <dgm:spPr/>
    </dgm:pt>
    <dgm:pt modelId="{EB44C25A-3EF7-4809-BB26-A137ED2F2019}" type="pres">
      <dgm:prSet presAssocID="{545CAF06-89D9-4A23-A1E6-009FD6ECB877}" presName="parentLin" presStyleCnt="0"/>
      <dgm:spPr/>
    </dgm:pt>
    <dgm:pt modelId="{E3483879-5F3B-43F6-B943-84982C8CFE5B}" type="pres">
      <dgm:prSet presAssocID="{545CAF06-89D9-4A23-A1E6-009FD6ECB877}" presName="parentLeftMargin" presStyleLbl="node1" presStyleIdx="0" presStyleCnt="3"/>
      <dgm:spPr/>
    </dgm:pt>
    <dgm:pt modelId="{6C818065-2148-4406-8AED-2F41A95F8ACE}" type="pres">
      <dgm:prSet presAssocID="{545CAF06-89D9-4A23-A1E6-009FD6ECB8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D3FF3D-B19A-4235-938F-AA412BAD91B5}" type="pres">
      <dgm:prSet presAssocID="{545CAF06-89D9-4A23-A1E6-009FD6ECB877}" presName="negativeSpace" presStyleCnt="0"/>
      <dgm:spPr/>
    </dgm:pt>
    <dgm:pt modelId="{29F57224-E081-49C6-B5E1-884B1A24BEC9}" type="pres">
      <dgm:prSet presAssocID="{545CAF06-89D9-4A23-A1E6-009FD6ECB877}" presName="childText" presStyleLbl="conFgAcc1" presStyleIdx="0" presStyleCnt="3">
        <dgm:presLayoutVars>
          <dgm:bulletEnabled val="1"/>
        </dgm:presLayoutVars>
      </dgm:prSet>
      <dgm:spPr/>
    </dgm:pt>
    <dgm:pt modelId="{9547EBA8-58BA-4AA3-B808-BCE91685356C}" type="pres">
      <dgm:prSet presAssocID="{D1EE3922-F96B-4D9F-90B0-63CB9B1C46B3}" presName="spaceBetweenRectangles" presStyleCnt="0"/>
      <dgm:spPr/>
    </dgm:pt>
    <dgm:pt modelId="{0956A810-9EAB-4472-BF44-AFBB79D72FA9}" type="pres">
      <dgm:prSet presAssocID="{3568C730-8766-49BB-AD56-BA37B240BA72}" presName="parentLin" presStyleCnt="0"/>
      <dgm:spPr/>
    </dgm:pt>
    <dgm:pt modelId="{920C22CE-E866-434C-834C-16A4AD096996}" type="pres">
      <dgm:prSet presAssocID="{3568C730-8766-49BB-AD56-BA37B240BA72}" presName="parentLeftMargin" presStyleLbl="node1" presStyleIdx="0" presStyleCnt="3"/>
      <dgm:spPr/>
    </dgm:pt>
    <dgm:pt modelId="{F97991D4-12B4-4735-A17E-6C1C1C2CC337}" type="pres">
      <dgm:prSet presAssocID="{3568C730-8766-49BB-AD56-BA37B240BA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F64BA4-56B6-4AF4-A54C-2FE544BEA1C4}" type="pres">
      <dgm:prSet presAssocID="{3568C730-8766-49BB-AD56-BA37B240BA72}" presName="negativeSpace" presStyleCnt="0"/>
      <dgm:spPr/>
    </dgm:pt>
    <dgm:pt modelId="{36299D04-555C-4EC3-B01D-D487E4E1AD5E}" type="pres">
      <dgm:prSet presAssocID="{3568C730-8766-49BB-AD56-BA37B240BA72}" presName="childText" presStyleLbl="conFgAcc1" presStyleIdx="1" presStyleCnt="3">
        <dgm:presLayoutVars>
          <dgm:bulletEnabled val="1"/>
        </dgm:presLayoutVars>
      </dgm:prSet>
      <dgm:spPr/>
    </dgm:pt>
    <dgm:pt modelId="{27A01371-F476-4546-B586-DB5C3F678CB1}" type="pres">
      <dgm:prSet presAssocID="{5535D77D-415B-43F4-8DD7-4EC8DBB8B8C1}" presName="spaceBetweenRectangles" presStyleCnt="0"/>
      <dgm:spPr/>
    </dgm:pt>
    <dgm:pt modelId="{566E2A08-9536-4F48-BA7B-420A8E5AE33E}" type="pres">
      <dgm:prSet presAssocID="{C1A7DC43-1D2E-4EAD-BCD0-643113B71CB1}" presName="parentLin" presStyleCnt="0"/>
      <dgm:spPr/>
    </dgm:pt>
    <dgm:pt modelId="{19CC839E-1DE4-41B4-A376-E2B4DEC1D3F6}" type="pres">
      <dgm:prSet presAssocID="{C1A7DC43-1D2E-4EAD-BCD0-643113B71CB1}" presName="parentLeftMargin" presStyleLbl="node1" presStyleIdx="1" presStyleCnt="3"/>
      <dgm:spPr/>
    </dgm:pt>
    <dgm:pt modelId="{C313BF7E-4911-4097-9792-82432234522E}" type="pres">
      <dgm:prSet presAssocID="{C1A7DC43-1D2E-4EAD-BCD0-643113B71C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5469D9-2DD9-4BF4-8EF8-0B0AA5CC52CB}" type="pres">
      <dgm:prSet presAssocID="{C1A7DC43-1D2E-4EAD-BCD0-643113B71CB1}" presName="negativeSpace" presStyleCnt="0"/>
      <dgm:spPr/>
    </dgm:pt>
    <dgm:pt modelId="{2ABAFEF2-CBF4-4888-AC99-75BBFA8C9F3D}" type="pres">
      <dgm:prSet presAssocID="{C1A7DC43-1D2E-4EAD-BCD0-643113B71C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FAE645-58E0-49D5-B991-9DB0ACAB400C}" type="presOf" srcId="{3568C730-8766-49BB-AD56-BA37B240BA72}" destId="{920C22CE-E866-434C-834C-16A4AD096996}" srcOrd="0" destOrd="0" presId="urn:microsoft.com/office/officeart/2005/8/layout/list1"/>
    <dgm:cxn modelId="{C65A2E8C-5B2B-47C7-B556-45264E64790E}" type="presOf" srcId="{C1A7DC43-1D2E-4EAD-BCD0-643113B71CB1}" destId="{C313BF7E-4911-4097-9792-82432234522E}" srcOrd="1" destOrd="0" presId="urn:microsoft.com/office/officeart/2005/8/layout/list1"/>
    <dgm:cxn modelId="{2F239A98-1F5F-47C1-9F5A-6C46119B36B9}" type="presOf" srcId="{3568C730-8766-49BB-AD56-BA37B240BA72}" destId="{F97991D4-12B4-4735-A17E-6C1C1C2CC337}" srcOrd="1" destOrd="0" presId="urn:microsoft.com/office/officeart/2005/8/layout/list1"/>
    <dgm:cxn modelId="{763D7FBD-E8ED-494C-8EAF-A5E560944A38}" srcId="{7FD7A231-03ED-4E79-97F2-4FC91E65242D}" destId="{3568C730-8766-49BB-AD56-BA37B240BA72}" srcOrd="1" destOrd="0" parTransId="{E720F482-964C-43E8-8A65-E2CE5B6A3FB4}" sibTransId="{5535D77D-415B-43F4-8DD7-4EC8DBB8B8C1}"/>
    <dgm:cxn modelId="{03035ABE-7908-4463-AFEE-0BCE8488AE54}" type="presOf" srcId="{C1A7DC43-1D2E-4EAD-BCD0-643113B71CB1}" destId="{19CC839E-1DE4-41B4-A376-E2B4DEC1D3F6}" srcOrd="0" destOrd="0" presId="urn:microsoft.com/office/officeart/2005/8/layout/list1"/>
    <dgm:cxn modelId="{F09084CA-7707-499D-8A0B-BA7A3B8310A8}" type="presOf" srcId="{545CAF06-89D9-4A23-A1E6-009FD6ECB877}" destId="{E3483879-5F3B-43F6-B943-84982C8CFE5B}" srcOrd="0" destOrd="0" presId="urn:microsoft.com/office/officeart/2005/8/layout/list1"/>
    <dgm:cxn modelId="{00FC8BCC-54E0-450B-B0C1-2F737B368D4A}" srcId="{7FD7A231-03ED-4E79-97F2-4FC91E65242D}" destId="{545CAF06-89D9-4A23-A1E6-009FD6ECB877}" srcOrd="0" destOrd="0" parTransId="{6B7C3F4E-1EF2-4AA2-A846-E2D90A0B6AF5}" sibTransId="{D1EE3922-F96B-4D9F-90B0-63CB9B1C46B3}"/>
    <dgm:cxn modelId="{D44336CD-3925-416E-9C01-0E207F152B5C}" type="presOf" srcId="{7FD7A231-03ED-4E79-97F2-4FC91E65242D}" destId="{4F281AE6-BCFD-421A-A65A-863A751AC569}" srcOrd="0" destOrd="0" presId="urn:microsoft.com/office/officeart/2005/8/layout/list1"/>
    <dgm:cxn modelId="{FF7917FD-E156-45EB-AF9B-09A5C8529A7D}" type="presOf" srcId="{545CAF06-89D9-4A23-A1E6-009FD6ECB877}" destId="{6C818065-2148-4406-8AED-2F41A95F8ACE}" srcOrd="1" destOrd="0" presId="urn:microsoft.com/office/officeart/2005/8/layout/list1"/>
    <dgm:cxn modelId="{4654E1FD-C65B-4D04-959C-5AACD75C83BC}" srcId="{7FD7A231-03ED-4E79-97F2-4FC91E65242D}" destId="{C1A7DC43-1D2E-4EAD-BCD0-643113B71CB1}" srcOrd="2" destOrd="0" parTransId="{6859B639-3FEE-4192-9591-F6237FCFD56D}" sibTransId="{50237FA6-8EA5-49D5-B98D-B358DE177CB2}"/>
    <dgm:cxn modelId="{51F976F1-47F7-45BD-B8E4-E55EA4DB2D4B}" type="presParOf" srcId="{4F281AE6-BCFD-421A-A65A-863A751AC569}" destId="{EB44C25A-3EF7-4809-BB26-A137ED2F2019}" srcOrd="0" destOrd="0" presId="urn:microsoft.com/office/officeart/2005/8/layout/list1"/>
    <dgm:cxn modelId="{C188BE40-8865-437C-BE8A-82A7FEBCCAC2}" type="presParOf" srcId="{EB44C25A-3EF7-4809-BB26-A137ED2F2019}" destId="{E3483879-5F3B-43F6-B943-84982C8CFE5B}" srcOrd="0" destOrd="0" presId="urn:microsoft.com/office/officeart/2005/8/layout/list1"/>
    <dgm:cxn modelId="{0BF4D626-6F2F-4716-9516-EF081174BB1F}" type="presParOf" srcId="{EB44C25A-3EF7-4809-BB26-A137ED2F2019}" destId="{6C818065-2148-4406-8AED-2F41A95F8ACE}" srcOrd="1" destOrd="0" presId="urn:microsoft.com/office/officeart/2005/8/layout/list1"/>
    <dgm:cxn modelId="{39D58070-9EA0-4A38-BE76-9A663FD29978}" type="presParOf" srcId="{4F281AE6-BCFD-421A-A65A-863A751AC569}" destId="{67D3FF3D-B19A-4235-938F-AA412BAD91B5}" srcOrd="1" destOrd="0" presId="urn:microsoft.com/office/officeart/2005/8/layout/list1"/>
    <dgm:cxn modelId="{F03A2416-7BD1-464A-A90A-D36D94BB2A87}" type="presParOf" srcId="{4F281AE6-BCFD-421A-A65A-863A751AC569}" destId="{29F57224-E081-49C6-B5E1-884B1A24BEC9}" srcOrd="2" destOrd="0" presId="urn:microsoft.com/office/officeart/2005/8/layout/list1"/>
    <dgm:cxn modelId="{225496C1-CDED-4B38-9A4A-BB731EBA7C3F}" type="presParOf" srcId="{4F281AE6-BCFD-421A-A65A-863A751AC569}" destId="{9547EBA8-58BA-4AA3-B808-BCE91685356C}" srcOrd="3" destOrd="0" presId="urn:microsoft.com/office/officeart/2005/8/layout/list1"/>
    <dgm:cxn modelId="{45480455-FD97-4DB5-9E32-3EC77C04C1A5}" type="presParOf" srcId="{4F281AE6-BCFD-421A-A65A-863A751AC569}" destId="{0956A810-9EAB-4472-BF44-AFBB79D72FA9}" srcOrd="4" destOrd="0" presId="urn:microsoft.com/office/officeart/2005/8/layout/list1"/>
    <dgm:cxn modelId="{7E202DBB-9AEC-491E-8176-A372E98C5EC8}" type="presParOf" srcId="{0956A810-9EAB-4472-BF44-AFBB79D72FA9}" destId="{920C22CE-E866-434C-834C-16A4AD096996}" srcOrd="0" destOrd="0" presId="urn:microsoft.com/office/officeart/2005/8/layout/list1"/>
    <dgm:cxn modelId="{EBE72884-E53B-4E12-919F-67A362630CA6}" type="presParOf" srcId="{0956A810-9EAB-4472-BF44-AFBB79D72FA9}" destId="{F97991D4-12B4-4735-A17E-6C1C1C2CC337}" srcOrd="1" destOrd="0" presId="urn:microsoft.com/office/officeart/2005/8/layout/list1"/>
    <dgm:cxn modelId="{49DA40D6-5612-462E-9A24-86B3D78E0696}" type="presParOf" srcId="{4F281AE6-BCFD-421A-A65A-863A751AC569}" destId="{6FF64BA4-56B6-4AF4-A54C-2FE544BEA1C4}" srcOrd="5" destOrd="0" presId="urn:microsoft.com/office/officeart/2005/8/layout/list1"/>
    <dgm:cxn modelId="{3BBEF4F0-22C4-4ACF-80FB-1F24B62F8FBF}" type="presParOf" srcId="{4F281AE6-BCFD-421A-A65A-863A751AC569}" destId="{36299D04-555C-4EC3-B01D-D487E4E1AD5E}" srcOrd="6" destOrd="0" presId="urn:microsoft.com/office/officeart/2005/8/layout/list1"/>
    <dgm:cxn modelId="{0600B36F-A8D0-4418-9170-5D065A4607D4}" type="presParOf" srcId="{4F281AE6-BCFD-421A-A65A-863A751AC569}" destId="{27A01371-F476-4546-B586-DB5C3F678CB1}" srcOrd="7" destOrd="0" presId="urn:microsoft.com/office/officeart/2005/8/layout/list1"/>
    <dgm:cxn modelId="{0E0F9AC2-5C62-480E-AEEE-16410CFCE72E}" type="presParOf" srcId="{4F281AE6-BCFD-421A-A65A-863A751AC569}" destId="{566E2A08-9536-4F48-BA7B-420A8E5AE33E}" srcOrd="8" destOrd="0" presId="urn:microsoft.com/office/officeart/2005/8/layout/list1"/>
    <dgm:cxn modelId="{7145F107-0DB1-47B4-8FBC-75E97D85855D}" type="presParOf" srcId="{566E2A08-9536-4F48-BA7B-420A8E5AE33E}" destId="{19CC839E-1DE4-41B4-A376-E2B4DEC1D3F6}" srcOrd="0" destOrd="0" presId="urn:microsoft.com/office/officeart/2005/8/layout/list1"/>
    <dgm:cxn modelId="{4CE8D018-340B-4731-9D64-A69C67D08EF5}" type="presParOf" srcId="{566E2A08-9536-4F48-BA7B-420A8E5AE33E}" destId="{C313BF7E-4911-4097-9792-82432234522E}" srcOrd="1" destOrd="0" presId="urn:microsoft.com/office/officeart/2005/8/layout/list1"/>
    <dgm:cxn modelId="{5FE30D07-896A-4573-8563-BA81711FA25C}" type="presParOf" srcId="{4F281AE6-BCFD-421A-A65A-863A751AC569}" destId="{915469D9-2DD9-4BF4-8EF8-0B0AA5CC52CB}" srcOrd="9" destOrd="0" presId="urn:microsoft.com/office/officeart/2005/8/layout/list1"/>
    <dgm:cxn modelId="{B48A153D-2E74-4747-BBCA-71F9C27A273D}" type="presParOf" srcId="{4F281AE6-BCFD-421A-A65A-863A751AC569}" destId="{2ABAFEF2-CBF4-4888-AC99-75BBFA8C9F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63A6D-EBE5-4F34-93C2-51510BAA9762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EEEED-0A9C-4886-B01D-19E23C3E47F2}">
      <dsp:nvSpPr>
        <dsp:cNvPr id="0" name=""/>
        <dsp:cNvSpPr/>
      </dsp:nvSpPr>
      <dsp:spPr>
        <a:xfrm>
          <a:off x="0" y="0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문자</a:t>
          </a:r>
          <a:r>
            <a:rPr lang="en-US" sz="3400" kern="1200"/>
            <a:t>, </a:t>
          </a:r>
          <a:r>
            <a:rPr lang="ko-KR" sz="3400" kern="1200"/>
            <a:t>숫자</a:t>
          </a:r>
          <a:r>
            <a:rPr lang="en-US" sz="3400" kern="1200"/>
            <a:t>, </a:t>
          </a:r>
          <a:r>
            <a:rPr lang="ko-KR" sz="3400" kern="1200"/>
            <a:t>밑줄 등을 포함 할 수 있다</a:t>
          </a:r>
          <a:r>
            <a:rPr lang="en-US" sz="3400" kern="1200"/>
            <a:t>. </a:t>
          </a:r>
        </a:p>
      </dsp:txBody>
      <dsp:txXfrm>
        <a:off x="0" y="0"/>
        <a:ext cx="10576558" cy="1043867"/>
      </dsp:txXfrm>
    </dsp:sp>
    <dsp:sp modelId="{EC50ADE5-8E14-4767-A9BD-CA0DBC4F7E26}">
      <dsp:nvSpPr>
        <dsp:cNvPr id="0" name=""/>
        <dsp:cNvSpPr/>
      </dsp:nvSpPr>
      <dsp:spPr>
        <a:xfrm>
          <a:off x="0" y="1043867"/>
          <a:ext cx="105765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2BDFF1-080E-4BFF-A352-6710906D47C5}">
      <dsp:nvSpPr>
        <dsp:cNvPr id="0" name=""/>
        <dsp:cNvSpPr/>
      </dsp:nvSpPr>
      <dsp:spPr>
        <a:xfrm>
          <a:off x="0" y="1043867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숫자는 제일 처음에 나올 수 없다</a:t>
          </a:r>
          <a:r>
            <a:rPr lang="en-US" sz="3400" kern="1200"/>
            <a:t>. </a:t>
          </a:r>
        </a:p>
      </dsp:txBody>
      <dsp:txXfrm>
        <a:off x="0" y="1043867"/>
        <a:ext cx="10576558" cy="1043867"/>
      </dsp:txXfrm>
    </dsp:sp>
    <dsp:sp modelId="{885B3F6C-F209-4B0F-8A4F-3916C9E0AC18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00F1C-9F55-4B5A-9661-7A06767B4512}">
      <dsp:nvSpPr>
        <dsp:cNvPr id="0" name=""/>
        <dsp:cNvSpPr/>
      </dsp:nvSpPr>
      <dsp:spPr>
        <a:xfrm>
          <a:off x="0" y="2087734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사용가능한 이름</a:t>
          </a:r>
          <a:r>
            <a:rPr lang="en-US" sz="3400" kern="1200"/>
            <a:t>: 	a, b, friends, grunt, var3, _str</a:t>
          </a:r>
        </a:p>
      </dsp:txBody>
      <dsp:txXfrm>
        <a:off x="0" y="2087734"/>
        <a:ext cx="10576558" cy="1043867"/>
      </dsp:txXfrm>
    </dsp:sp>
    <dsp:sp modelId="{C5EEDB4A-4431-4C85-97A9-1451E096C1BF}">
      <dsp:nvSpPr>
        <dsp:cNvPr id="0" name=""/>
        <dsp:cNvSpPr/>
      </dsp:nvSpPr>
      <dsp:spPr>
        <a:xfrm>
          <a:off x="0" y="3131601"/>
          <a:ext cx="105765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7E093-3938-4A24-95D9-AAF0DBF97E9C}">
      <dsp:nvSpPr>
        <dsp:cNvPr id="0" name=""/>
        <dsp:cNvSpPr/>
      </dsp:nvSpPr>
      <dsp:spPr>
        <a:xfrm>
          <a:off x="0" y="3131601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사용 불가한 이름</a:t>
          </a:r>
          <a:r>
            <a:rPr lang="en-US" sz="3400" kern="1200"/>
            <a:t>:	2a, 2_str, hello~, hi!</a:t>
          </a:r>
        </a:p>
      </dsp:txBody>
      <dsp:txXfrm>
        <a:off x="0" y="3131601"/>
        <a:ext cx="10576558" cy="1043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8D87C-38E1-4C97-A186-1491BC686FE2}">
      <dsp:nvSpPr>
        <dsp:cNvPr id="0" name=""/>
        <dsp:cNvSpPr/>
      </dsp:nvSpPr>
      <dsp:spPr>
        <a:xfrm>
          <a:off x="626279" y="467733"/>
          <a:ext cx="1921500" cy="19215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4E8FE1-D45D-4182-BA78-F16FDDFEB010}">
      <dsp:nvSpPr>
        <dsp:cNvPr id="0" name=""/>
        <dsp:cNvSpPr/>
      </dsp:nvSpPr>
      <dsp:spPr>
        <a:xfrm>
          <a:off x="10357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C3E398-9537-4229-87F6-FBBD42DD22BF}">
      <dsp:nvSpPr>
        <dsp:cNvPr id="0" name=""/>
        <dsp:cNvSpPr/>
      </dsp:nvSpPr>
      <dsp:spPr>
        <a:xfrm>
          <a:off x="120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kern="1200"/>
            <a:t>정수형</a:t>
          </a:r>
          <a:r>
            <a:rPr lang="en-US" sz="2500" kern="1200"/>
            <a:t>(int)</a:t>
          </a:r>
        </a:p>
      </dsp:txBody>
      <dsp:txXfrm>
        <a:off x="12029" y="2987734"/>
        <a:ext cx="3150000" cy="720000"/>
      </dsp:txXfrm>
    </dsp:sp>
    <dsp:sp modelId="{3757C269-A789-4441-A5E7-B7285102E1DC}">
      <dsp:nvSpPr>
        <dsp:cNvPr id="0" name=""/>
        <dsp:cNvSpPr/>
      </dsp:nvSpPr>
      <dsp:spPr>
        <a:xfrm>
          <a:off x="4327529" y="467733"/>
          <a:ext cx="1921500" cy="1921500"/>
        </a:xfrm>
        <a:prstGeom prst="ellipse">
          <a:avLst/>
        </a:prstGeom>
        <a:solidFill>
          <a:schemeClr val="accent5">
            <a:hueOff val="2501440"/>
            <a:satOff val="1850"/>
            <a:lumOff val="51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E09F5E-CEAB-4C2F-89F7-99569688581A}">
      <dsp:nvSpPr>
        <dsp:cNvPr id="0" name=""/>
        <dsp:cNvSpPr/>
      </dsp:nvSpPr>
      <dsp:spPr>
        <a:xfrm>
          <a:off x="473702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9BCBCE-924E-40F7-971A-67D780BE426A}">
      <dsp:nvSpPr>
        <dsp:cNvPr id="0" name=""/>
        <dsp:cNvSpPr/>
      </dsp:nvSpPr>
      <dsp:spPr>
        <a:xfrm>
          <a:off x="371327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kern="1200"/>
            <a:t>실수형</a:t>
          </a:r>
          <a:r>
            <a:rPr lang="en-US" sz="2500" kern="1200"/>
            <a:t>(float)</a:t>
          </a:r>
        </a:p>
      </dsp:txBody>
      <dsp:txXfrm>
        <a:off x="3713279" y="2987734"/>
        <a:ext cx="3150000" cy="720000"/>
      </dsp:txXfrm>
    </dsp:sp>
    <dsp:sp modelId="{9828DC82-51B6-4B03-A905-C94A9DF0433F}">
      <dsp:nvSpPr>
        <dsp:cNvPr id="0" name=""/>
        <dsp:cNvSpPr/>
      </dsp:nvSpPr>
      <dsp:spPr>
        <a:xfrm>
          <a:off x="8028779" y="467733"/>
          <a:ext cx="1921500" cy="1921500"/>
        </a:xfrm>
        <a:prstGeom prst="ellipse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070143-CD7F-430D-A25D-3FDE0B27E6D0}">
      <dsp:nvSpPr>
        <dsp:cNvPr id="0" name=""/>
        <dsp:cNvSpPr/>
      </dsp:nvSpPr>
      <dsp:spPr>
        <a:xfrm>
          <a:off x="84382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563B7-AFE5-43E4-89C6-A5F8662290BF}">
      <dsp:nvSpPr>
        <dsp:cNvPr id="0" name=""/>
        <dsp:cNvSpPr/>
      </dsp:nvSpPr>
      <dsp:spPr>
        <a:xfrm>
          <a:off x="74145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500" kern="1200"/>
            <a:t>복소수형</a:t>
          </a:r>
          <a:r>
            <a:rPr lang="en-US" sz="2500" kern="1200"/>
            <a:t>(complex)</a:t>
          </a:r>
        </a:p>
      </dsp:txBody>
      <dsp:txXfrm>
        <a:off x="7414529" y="2987734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FAC3-03C9-46B9-80F9-00A3494FB5DF}">
      <dsp:nvSpPr>
        <dsp:cNvPr id="0" name=""/>
        <dsp:cNvSpPr/>
      </dsp:nvSpPr>
      <dsp:spPr>
        <a:xfrm>
          <a:off x="3384498" y="1834"/>
          <a:ext cx="3807560" cy="8022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+ </a:t>
          </a:r>
          <a:r>
            <a:rPr lang="ko-KR" sz="3000" kern="1200"/>
            <a:t>덧셈</a:t>
          </a:r>
          <a:endParaRPr lang="en-US" sz="3000" kern="1200"/>
        </a:p>
      </dsp:txBody>
      <dsp:txXfrm>
        <a:off x="3423661" y="40997"/>
        <a:ext cx="3729234" cy="723942"/>
      </dsp:txXfrm>
    </dsp:sp>
    <dsp:sp modelId="{0F9917F1-60D7-45D7-A3D0-5707C07E3848}">
      <dsp:nvSpPr>
        <dsp:cNvPr id="0" name=""/>
        <dsp:cNvSpPr/>
      </dsp:nvSpPr>
      <dsp:spPr>
        <a:xfrm>
          <a:off x="3384498" y="844217"/>
          <a:ext cx="3807560" cy="802268"/>
        </a:xfrm>
        <a:prstGeom prst="roundRect">
          <a:avLst/>
        </a:prstGeom>
        <a:solidFill>
          <a:schemeClr val="accent5">
            <a:hueOff val="1250720"/>
            <a:satOff val="925"/>
            <a:lumOff val="25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</a:t>
          </a:r>
          <a:r>
            <a:rPr lang="ko-KR" sz="3000" kern="1200"/>
            <a:t>뺄셈</a:t>
          </a:r>
          <a:endParaRPr lang="en-US" sz="3000" kern="1200"/>
        </a:p>
      </dsp:txBody>
      <dsp:txXfrm>
        <a:off x="3423661" y="883380"/>
        <a:ext cx="3729234" cy="723942"/>
      </dsp:txXfrm>
    </dsp:sp>
    <dsp:sp modelId="{F0A65D8D-D06A-4BBE-A602-EB3ED1D7EA83}">
      <dsp:nvSpPr>
        <dsp:cNvPr id="0" name=""/>
        <dsp:cNvSpPr/>
      </dsp:nvSpPr>
      <dsp:spPr>
        <a:xfrm>
          <a:off x="3384498" y="1686599"/>
          <a:ext cx="3807560" cy="802268"/>
        </a:xfrm>
        <a:prstGeom prst="roundRect">
          <a:avLst/>
        </a:prstGeom>
        <a:solidFill>
          <a:schemeClr val="accent5">
            <a:hueOff val="2501440"/>
            <a:satOff val="1850"/>
            <a:lumOff val="51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* </a:t>
          </a:r>
          <a:r>
            <a:rPr lang="ko-KR" sz="3000" kern="1200"/>
            <a:t>곱셈</a:t>
          </a:r>
          <a:endParaRPr lang="en-US" sz="3000" kern="1200"/>
        </a:p>
      </dsp:txBody>
      <dsp:txXfrm>
        <a:off x="3423661" y="1725762"/>
        <a:ext cx="3729234" cy="723942"/>
      </dsp:txXfrm>
    </dsp:sp>
    <dsp:sp modelId="{FEE654CC-582F-4CAA-9FBF-291C1E92B399}">
      <dsp:nvSpPr>
        <dsp:cNvPr id="0" name=""/>
        <dsp:cNvSpPr/>
      </dsp:nvSpPr>
      <dsp:spPr>
        <a:xfrm>
          <a:off x="3384498" y="2528981"/>
          <a:ext cx="3807560" cy="802268"/>
        </a:xfrm>
        <a:prstGeom prst="roundRect">
          <a:avLst/>
        </a:prstGeom>
        <a:solidFill>
          <a:schemeClr val="accent5">
            <a:hueOff val="3752159"/>
            <a:satOff val="2775"/>
            <a:lumOff val="77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** </a:t>
          </a:r>
          <a:r>
            <a:rPr lang="ko-KR" sz="3000" kern="1200"/>
            <a:t>거듭제곱</a:t>
          </a:r>
          <a:endParaRPr lang="en-US" sz="3000" kern="1200"/>
        </a:p>
      </dsp:txBody>
      <dsp:txXfrm>
        <a:off x="3423661" y="2568144"/>
        <a:ext cx="3729234" cy="723942"/>
      </dsp:txXfrm>
    </dsp:sp>
    <dsp:sp modelId="{7B61C950-8C91-47E1-B66A-A6A2508E21FB}">
      <dsp:nvSpPr>
        <dsp:cNvPr id="0" name=""/>
        <dsp:cNvSpPr/>
      </dsp:nvSpPr>
      <dsp:spPr>
        <a:xfrm>
          <a:off x="3384498" y="3371364"/>
          <a:ext cx="3807560" cy="802268"/>
        </a:xfrm>
        <a:prstGeom prst="roundRect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/ </a:t>
          </a:r>
          <a:r>
            <a:rPr lang="ko-KR" sz="3000" kern="1200"/>
            <a:t>나눗셈</a:t>
          </a:r>
          <a:endParaRPr lang="en-US" sz="3000" kern="1200"/>
        </a:p>
      </dsp:txBody>
      <dsp:txXfrm>
        <a:off x="3423661" y="3410527"/>
        <a:ext cx="3729234" cy="723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DF5CB-BB63-4C1F-BC6A-80BAF4C80172}">
      <dsp:nvSpPr>
        <dsp:cNvPr id="0" name=""/>
        <dsp:cNvSpPr/>
      </dsp:nvSpPr>
      <dsp:spPr>
        <a:xfrm>
          <a:off x="1214" y="873224"/>
          <a:ext cx="2842291" cy="14211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문자형은 단일인용부호</a:t>
          </a:r>
          <a:r>
            <a:rPr lang="en-US" sz="1700" kern="1200"/>
            <a:t>(‘)</a:t>
          </a:r>
          <a:r>
            <a:rPr lang="ko-KR" sz="1700" kern="1200"/>
            <a:t>나 다중인용부호</a:t>
          </a:r>
          <a:r>
            <a:rPr lang="en-US" sz="1700" kern="1200"/>
            <a:t>(‘’)</a:t>
          </a:r>
          <a:r>
            <a:rPr lang="ko-KR" sz="1700" kern="1200"/>
            <a:t>로 묶어서 표현</a:t>
          </a:r>
          <a:endParaRPr lang="en-US" sz="1700" kern="1200"/>
        </a:p>
      </dsp:txBody>
      <dsp:txXfrm>
        <a:off x="42838" y="914848"/>
        <a:ext cx="2759043" cy="1337897"/>
      </dsp:txXfrm>
    </dsp:sp>
    <dsp:sp modelId="{9558DBE8-65A6-4359-9D46-BD56BBC9DE26}">
      <dsp:nvSpPr>
        <dsp:cNvPr id="0" name=""/>
        <dsp:cNvSpPr/>
      </dsp:nvSpPr>
      <dsp:spPr>
        <a:xfrm>
          <a:off x="3554079" y="873224"/>
          <a:ext cx="2842291" cy="1421145"/>
        </a:xfrm>
        <a:prstGeom prst="roundRect">
          <a:avLst>
            <a:gd name="adj" fmla="val 10000"/>
          </a:avLst>
        </a:prstGeom>
        <a:solidFill>
          <a:schemeClr val="accent5">
            <a:hueOff val="2501440"/>
            <a:satOff val="1850"/>
            <a:lumOff val="51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시작하는 인용부호와 끝나는 부호는 같아야 한다</a:t>
          </a:r>
          <a:r>
            <a:rPr lang="en-US" sz="1700" kern="1200"/>
            <a:t>. </a:t>
          </a:r>
        </a:p>
      </dsp:txBody>
      <dsp:txXfrm>
        <a:off x="3595703" y="914848"/>
        <a:ext cx="2759043" cy="1337897"/>
      </dsp:txXfrm>
    </dsp:sp>
    <dsp:sp modelId="{25644469-B497-41B3-B61D-EF59F34D7E93}">
      <dsp:nvSpPr>
        <dsp:cNvPr id="0" name=""/>
        <dsp:cNvSpPr/>
      </dsp:nvSpPr>
      <dsp:spPr>
        <a:xfrm>
          <a:off x="7106943" y="873224"/>
          <a:ext cx="2842291" cy="1421145"/>
        </a:xfrm>
        <a:prstGeom prst="roundRect">
          <a:avLst>
            <a:gd name="adj" fmla="val 10000"/>
          </a:avLst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대부분 </a:t>
          </a:r>
          <a:r>
            <a:rPr lang="en-US" sz="1700" kern="1200"/>
            <a:t>“</a:t>
          </a:r>
          <a:r>
            <a:rPr lang="ko-KR" sz="1700" kern="1200"/>
            <a:t>보다는 </a:t>
          </a:r>
          <a:r>
            <a:rPr lang="en-US" sz="1700" kern="1200"/>
            <a:t>‘</a:t>
          </a:r>
          <a:r>
            <a:rPr lang="ko-KR" sz="1700" kern="1200"/>
            <a:t>를 즐겨쓰는 분위기</a:t>
          </a:r>
          <a:endParaRPr lang="en-US" sz="1700" kern="1200"/>
        </a:p>
      </dsp:txBody>
      <dsp:txXfrm>
        <a:off x="7148567" y="914848"/>
        <a:ext cx="2759043" cy="1337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51D4B-7A1D-4286-B20F-F14C799FA6FB}">
      <dsp:nvSpPr>
        <dsp:cNvPr id="0" name=""/>
        <dsp:cNvSpPr/>
      </dsp:nvSpPr>
      <dsp:spPr>
        <a:xfrm>
          <a:off x="0" y="323674"/>
          <a:ext cx="5638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D76C8-AAFF-4B4C-8972-652E0795E3CF}">
      <dsp:nvSpPr>
        <dsp:cNvPr id="0" name=""/>
        <dsp:cNvSpPr/>
      </dsp:nvSpPr>
      <dsp:spPr>
        <a:xfrm>
          <a:off x="281940" y="117034"/>
          <a:ext cx="394716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\n		</a:t>
          </a:r>
          <a:r>
            <a:rPr lang="ko-KR" sz="1400" kern="1200"/>
            <a:t>개행</a:t>
          </a:r>
          <a:r>
            <a:rPr lang="en-US" sz="1400" kern="1200"/>
            <a:t>(</a:t>
          </a:r>
          <a:r>
            <a:rPr lang="ko-KR" sz="1400" kern="1200"/>
            <a:t>줄바꿈</a:t>
          </a:r>
          <a:r>
            <a:rPr lang="en-US" sz="1400" kern="1200"/>
            <a:t>)</a:t>
          </a:r>
        </a:p>
      </dsp:txBody>
      <dsp:txXfrm>
        <a:off x="302115" y="137209"/>
        <a:ext cx="3906810" cy="372930"/>
      </dsp:txXfrm>
    </dsp:sp>
    <dsp:sp modelId="{F1ECB579-D546-4BC6-B3DF-2EED572A699A}">
      <dsp:nvSpPr>
        <dsp:cNvPr id="0" name=""/>
        <dsp:cNvSpPr/>
      </dsp:nvSpPr>
      <dsp:spPr>
        <a:xfrm>
          <a:off x="0" y="958714"/>
          <a:ext cx="5638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421656"/>
              <a:satOff val="-7977"/>
              <a:lumOff val="-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D676B-8633-489E-AAA8-E351ABBD5790}">
      <dsp:nvSpPr>
        <dsp:cNvPr id="0" name=""/>
        <dsp:cNvSpPr/>
      </dsp:nvSpPr>
      <dsp:spPr>
        <a:xfrm>
          <a:off x="281940" y="752074"/>
          <a:ext cx="3947160" cy="413280"/>
        </a:xfrm>
        <a:prstGeom prst="roundRect">
          <a:avLst/>
        </a:prstGeom>
        <a:solidFill>
          <a:schemeClr val="accent2">
            <a:hueOff val="421656"/>
            <a:satOff val="-7977"/>
            <a:lumOff val="-5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\t		</a:t>
          </a:r>
          <a:r>
            <a:rPr lang="ko-KR" sz="1400" kern="1200"/>
            <a:t>탭</a:t>
          </a:r>
          <a:endParaRPr lang="en-US" sz="1400" kern="1200"/>
        </a:p>
      </dsp:txBody>
      <dsp:txXfrm>
        <a:off x="302115" y="772249"/>
        <a:ext cx="3906810" cy="372930"/>
      </dsp:txXfrm>
    </dsp:sp>
    <dsp:sp modelId="{A723C1F8-8E39-4D07-87C5-CB413A9B7C19}">
      <dsp:nvSpPr>
        <dsp:cNvPr id="0" name=""/>
        <dsp:cNvSpPr/>
      </dsp:nvSpPr>
      <dsp:spPr>
        <a:xfrm>
          <a:off x="0" y="1593755"/>
          <a:ext cx="5638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843311"/>
              <a:satOff val="-15954"/>
              <a:lumOff val="-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EB25-5346-4004-AA29-76AA9096A8AE}">
      <dsp:nvSpPr>
        <dsp:cNvPr id="0" name=""/>
        <dsp:cNvSpPr/>
      </dsp:nvSpPr>
      <dsp:spPr>
        <a:xfrm>
          <a:off x="281940" y="1387115"/>
          <a:ext cx="3947160" cy="413280"/>
        </a:xfrm>
        <a:prstGeom prst="round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\r		</a:t>
          </a:r>
          <a:r>
            <a:rPr lang="ko-KR" sz="1400" kern="1200"/>
            <a:t>캐리지 리턴</a:t>
          </a:r>
          <a:endParaRPr lang="en-US" sz="1400" kern="1200"/>
        </a:p>
      </dsp:txBody>
      <dsp:txXfrm>
        <a:off x="302115" y="1407290"/>
        <a:ext cx="3906810" cy="372930"/>
      </dsp:txXfrm>
    </dsp:sp>
    <dsp:sp modelId="{718B8EC3-6F6F-4824-83A4-AD0B5F75379E}">
      <dsp:nvSpPr>
        <dsp:cNvPr id="0" name=""/>
        <dsp:cNvSpPr/>
      </dsp:nvSpPr>
      <dsp:spPr>
        <a:xfrm>
          <a:off x="0" y="2228795"/>
          <a:ext cx="5638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FFB6A-A011-442D-BEBB-0106FA88FC5F}">
      <dsp:nvSpPr>
        <dsp:cNvPr id="0" name=""/>
        <dsp:cNvSpPr/>
      </dsp:nvSpPr>
      <dsp:spPr>
        <a:xfrm>
          <a:off x="281940" y="2022155"/>
          <a:ext cx="3947160" cy="41328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\0		</a:t>
          </a:r>
          <a:r>
            <a:rPr lang="ko-KR" sz="1400" kern="1200"/>
            <a:t>널</a:t>
          </a:r>
          <a:r>
            <a:rPr lang="en-US" sz="1400" kern="1200"/>
            <a:t>(Null)</a:t>
          </a:r>
        </a:p>
      </dsp:txBody>
      <dsp:txXfrm>
        <a:off x="302115" y="2042330"/>
        <a:ext cx="3906810" cy="372930"/>
      </dsp:txXfrm>
    </dsp:sp>
    <dsp:sp modelId="{AA8E6C98-E72C-4368-ABF7-8E1F84B8C667}">
      <dsp:nvSpPr>
        <dsp:cNvPr id="0" name=""/>
        <dsp:cNvSpPr/>
      </dsp:nvSpPr>
      <dsp:spPr>
        <a:xfrm>
          <a:off x="0" y="2863835"/>
          <a:ext cx="5638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686623"/>
              <a:satOff val="-31908"/>
              <a:lumOff val="-2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8443F-F5B4-4AA0-B8BB-9B65BC725BA1}">
      <dsp:nvSpPr>
        <dsp:cNvPr id="0" name=""/>
        <dsp:cNvSpPr/>
      </dsp:nvSpPr>
      <dsp:spPr>
        <a:xfrm>
          <a:off x="281940" y="2657195"/>
          <a:ext cx="3947160" cy="413280"/>
        </a:xfrm>
        <a:prstGeom prst="round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\\		\</a:t>
          </a:r>
        </a:p>
      </dsp:txBody>
      <dsp:txXfrm>
        <a:off x="302115" y="2677370"/>
        <a:ext cx="3906810" cy="372930"/>
      </dsp:txXfrm>
    </dsp:sp>
    <dsp:sp modelId="{044897AC-11C7-47BA-91F0-F6FAC4638C8D}">
      <dsp:nvSpPr>
        <dsp:cNvPr id="0" name=""/>
        <dsp:cNvSpPr/>
      </dsp:nvSpPr>
      <dsp:spPr>
        <a:xfrm>
          <a:off x="0" y="3498875"/>
          <a:ext cx="5638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108278"/>
              <a:satOff val="-39885"/>
              <a:lumOff val="-27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6750-926E-4BA4-A392-847F2DBCAEEB}">
      <dsp:nvSpPr>
        <dsp:cNvPr id="0" name=""/>
        <dsp:cNvSpPr/>
      </dsp:nvSpPr>
      <dsp:spPr>
        <a:xfrm>
          <a:off x="281940" y="3292235"/>
          <a:ext cx="3947160" cy="413280"/>
        </a:xfrm>
        <a:prstGeom prst="roundRect">
          <a:avLst/>
        </a:prstGeom>
        <a:solidFill>
          <a:schemeClr val="accent2">
            <a:hueOff val="2108278"/>
            <a:satOff val="-39885"/>
            <a:lumOff val="-27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\’		‘</a:t>
          </a:r>
        </a:p>
      </dsp:txBody>
      <dsp:txXfrm>
        <a:off x="302115" y="3312410"/>
        <a:ext cx="3906810" cy="372930"/>
      </dsp:txXfrm>
    </dsp:sp>
    <dsp:sp modelId="{269E7EF8-4ADF-4D82-8EEA-F8FF3846D6D4}">
      <dsp:nvSpPr>
        <dsp:cNvPr id="0" name=""/>
        <dsp:cNvSpPr/>
      </dsp:nvSpPr>
      <dsp:spPr>
        <a:xfrm>
          <a:off x="0" y="4133915"/>
          <a:ext cx="56388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0DC2E-CE02-4CF9-811D-35748393B22E}">
      <dsp:nvSpPr>
        <dsp:cNvPr id="0" name=""/>
        <dsp:cNvSpPr/>
      </dsp:nvSpPr>
      <dsp:spPr>
        <a:xfrm>
          <a:off x="281940" y="3927275"/>
          <a:ext cx="3947160" cy="41328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\”		“</a:t>
          </a:r>
        </a:p>
      </dsp:txBody>
      <dsp:txXfrm>
        <a:off x="302115" y="3947450"/>
        <a:ext cx="3906810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57224-E081-49C6-B5E1-884B1A24BEC9}">
      <dsp:nvSpPr>
        <dsp:cNvPr id="0" name=""/>
        <dsp:cNvSpPr/>
      </dsp:nvSpPr>
      <dsp:spPr>
        <a:xfrm>
          <a:off x="0" y="369877"/>
          <a:ext cx="9950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18065-2148-4406-8AED-2F41A95F8ACE}">
      <dsp:nvSpPr>
        <dsp:cNvPr id="0" name=""/>
        <dsp:cNvSpPr/>
      </dsp:nvSpPr>
      <dsp:spPr>
        <a:xfrm>
          <a:off x="497522" y="15637"/>
          <a:ext cx="696531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272" tIns="0" rIns="2632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문자열로 변환 </a:t>
          </a:r>
          <a:r>
            <a:rPr lang="en-US" sz="2400" kern="1200"/>
            <a:t>str()</a:t>
          </a:r>
        </a:p>
      </dsp:txBody>
      <dsp:txXfrm>
        <a:off x="532107" y="50222"/>
        <a:ext cx="6896145" cy="639310"/>
      </dsp:txXfrm>
    </dsp:sp>
    <dsp:sp modelId="{36299D04-555C-4EC3-B01D-D487E4E1AD5E}">
      <dsp:nvSpPr>
        <dsp:cNvPr id="0" name=""/>
        <dsp:cNvSpPr/>
      </dsp:nvSpPr>
      <dsp:spPr>
        <a:xfrm>
          <a:off x="0" y="1458517"/>
          <a:ext cx="9950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991D4-12B4-4735-A17E-6C1C1C2CC337}">
      <dsp:nvSpPr>
        <dsp:cNvPr id="0" name=""/>
        <dsp:cNvSpPr/>
      </dsp:nvSpPr>
      <dsp:spPr>
        <a:xfrm>
          <a:off x="497522" y="1104277"/>
          <a:ext cx="6965315" cy="708480"/>
        </a:xfrm>
        <a:prstGeom prst="roundRect">
          <a:avLst/>
        </a:prstGeom>
        <a:gradFill rotWithShape="0">
          <a:gsLst>
            <a:gs pos="0">
              <a:schemeClr val="accent2">
                <a:hueOff val="1264967"/>
                <a:satOff val="-23931"/>
                <a:lumOff val="-166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264967"/>
                <a:satOff val="-23931"/>
                <a:lumOff val="-1667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264967"/>
                <a:satOff val="-23931"/>
                <a:lumOff val="-1667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272" tIns="0" rIns="2632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정수로 변환 </a:t>
          </a:r>
          <a:r>
            <a:rPr lang="en-US" sz="2400" kern="1200"/>
            <a:t>int()</a:t>
          </a:r>
        </a:p>
      </dsp:txBody>
      <dsp:txXfrm>
        <a:off x="532107" y="1138862"/>
        <a:ext cx="6896145" cy="639310"/>
      </dsp:txXfrm>
    </dsp:sp>
    <dsp:sp modelId="{2ABAFEF2-CBF4-4888-AC99-75BBFA8C9F3D}">
      <dsp:nvSpPr>
        <dsp:cNvPr id="0" name=""/>
        <dsp:cNvSpPr/>
      </dsp:nvSpPr>
      <dsp:spPr>
        <a:xfrm>
          <a:off x="0" y="2547157"/>
          <a:ext cx="9950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3BF7E-4911-4097-9792-82432234522E}">
      <dsp:nvSpPr>
        <dsp:cNvPr id="0" name=""/>
        <dsp:cNvSpPr/>
      </dsp:nvSpPr>
      <dsp:spPr>
        <a:xfrm>
          <a:off x="497522" y="2192917"/>
          <a:ext cx="6965315" cy="708480"/>
        </a:xfrm>
        <a:prstGeom prst="roundRect">
          <a:avLst/>
        </a:prstGeom>
        <a:gradFill rotWithShape="0">
          <a:gsLst>
            <a:gs pos="0">
              <a:schemeClr val="accent2">
                <a:hueOff val="2529934"/>
                <a:satOff val="-47862"/>
                <a:lumOff val="-333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529934"/>
                <a:satOff val="-47862"/>
                <a:lumOff val="-333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529934"/>
                <a:satOff val="-47862"/>
                <a:lumOff val="-333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3272" tIns="0" rIns="2632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실수로 변환 </a:t>
          </a:r>
          <a:r>
            <a:rPr lang="en-US" sz="2400" kern="1200"/>
            <a:t>float()</a:t>
          </a:r>
        </a:p>
      </dsp:txBody>
      <dsp:txXfrm>
        <a:off x="532107" y="2227502"/>
        <a:ext cx="6896145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4A7FF-CC19-DC4E-8321-E106A404B3D8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7E3DA-E4FD-794A-9E5B-2A8E97CBAB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82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0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5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440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BE1564-5494-4646-A4A7-F70ECE71F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009"/>
            <a:ext cx="12191998" cy="6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0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94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000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68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132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98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3FD95-A854-4857-9480-49591B8BAC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009"/>
            <a:ext cx="12191998" cy="68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8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9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D855-CE14-324B-A443-3D3993B40814}" type="datetimeFigureOut">
              <a:rPr kumimoji="1" lang="ko-KR" altLang="en-US" smtClean="0"/>
              <a:t>2018-09-09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7477-1014-9943-9B84-A8A10552D7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756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97BF374-10C1-084E-A0B2-09DF99C70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7200">
                <a:solidFill>
                  <a:schemeClr val="accent1"/>
                </a:solidFill>
              </a:rPr>
              <a:t>Python</a:t>
            </a:r>
            <a:r>
              <a:rPr kumimoji="1" lang="ko-KR" altLang="en-US" sz="7200">
                <a:solidFill>
                  <a:schemeClr val="accent1"/>
                </a:solidFill>
              </a:rPr>
              <a:t> 강좌 </a:t>
            </a:r>
            <a:r>
              <a:rPr kumimoji="1" lang="en-US" altLang="ko-KR" sz="7200">
                <a:solidFill>
                  <a:schemeClr val="accent1"/>
                </a:solidFill>
              </a:rPr>
              <a:t>1-2</a:t>
            </a:r>
            <a:br>
              <a:rPr kumimoji="1" lang="en-US" altLang="ko-KR" sz="7200">
                <a:solidFill>
                  <a:schemeClr val="accent1"/>
                </a:solidFill>
              </a:rPr>
            </a:br>
            <a:br>
              <a:rPr kumimoji="1" lang="en-US" altLang="ko-KR" sz="7200">
                <a:solidFill>
                  <a:schemeClr val="accent1"/>
                </a:solidFill>
              </a:rPr>
            </a:br>
            <a:r>
              <a:rPr kumimoji="1" lang="ko-KR" altLang="en-US" sz="7200">
                <a:solidFill>
                  <a:schemeClr val="accent1"/>
                </a:solidFill>
              </a:rPr>
              <a:t>자료형과 연산자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692710-4C2A-D54F-A221-882221CAD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2400">
                <a:solidFill>
                  <a:schemeClr val="tx1"/>
                </a:solidFill>
              </a:rPr>
              <a:t>YoungWook</a:t>
            </a:r>
            <a:r>
              <a:rPr kumimoji="1" lang="ko-KR" altLang="en-US" sz="2400">
                <a:solidFill>
                  <a:schemeClr val="tx1"/>
                </a:solidFill>
              </a:rPr>
              <a:t> </a:t>
            </a:r>
            <a:r>
              <a:rPr kumimoji="1" lang="en-US" altLang="ko-KR" sz="2400">
                <a:solidFill>
                  <a:schemeClr val="tx1"/>
                </a:solidFill>
              </a:rPr>
              <a:t>Kim</a:t>
            </a:r>
            <a:br>
              <a:rPr kumimoji="1" lang="en-US" altLang="ko-KR" sz="2400">
                <a:solidFill>
                  <a:schemeClr val="tx1"/>
                </a:solidFill>
              </a:rPr>
            </a:br>
            <a:r>
              <a:rPr kumimoji="1" lang="en-US" altLang="ko-KR" sz="2400">
                <a:solidFill>
                  <a:schemeClr val="tx1"/>
                </a:solidFill>
              </a:rPr>
              <a:t>youngwook@outlook.com</a:t>
            </a:r>
          </a:p>
          <a:p>
            <a:pPr algn="l">
              <a:lnSpc>
                <a:spcPct val="90000"/>
              </a:lnSpc>
            </a:pPr>
            <a:r>
              <a:rPr kumimoji="1" lang="ko-KR" altLang="en-US" sz="2400">
                <a:solidFill>
                  <a:schemeClr val="tx1"/>
                </a:solidFill>
                <a:latin typeface="+mn-ea"/>
              </a:rPr>
              <a:t>영욱닷컴</a:t>
            </a:r>
            <a:r>
              <a:rPr kumimoji="1" lang="ko-KR" altLang="en-US" sz="2400">
                <a:solidFill>
                  <a:schemeClr val="tx1"/>
                </a:solidFill>
              </a:rPr>
              <a:t> </a:t>
            </a:r>
            <a:r>
              <a:rPr kumimoji="1" lang="en-US" altLang="ko-KR" sz="2400">
                <a:solidFill>
                  <a:schemeClr val="tx1"/>
                </a:solidFill>
              </a:rPr>
              <a:t>http://youngwook.com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0AB81-D512-4086-8FA6-FBC59C7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Python </a:t>
            </a:r>
            <a:r>
              <a:rPr lang="ko-KR" altLang="en-US">
                <a:solidFill>
                  <a:schemeClr val="tx1"/>
                </a:solidFill>
              </a:rPr>
              <a:t>변수 규칙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FA810-F01F-46A3-9639-B39551A60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13814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93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0AB81-D512-4086-8FA6-FBC59C7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숫자 타입</a:t>
            </a:r>
            <a:r>
              <a:rPr lang="en-US" altLang="ko-KR">
                <a:solidFill>
                  <a:schemeClr val="tx1"/>
                </a:solidFill>
              </a:rPr>
              <a:t>	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F396F-9048-4E4F-A1E6-3221A7804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64104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20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0AB81-D512-4086-8FA6-FBC59C7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/>
                </a:solidFill>
              </a:rPr>
              <a:t>연산자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D7126-B908-467E-8FDA-D5EBACE43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19570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67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C7A80-ADD8-4170-A42C-8AF8BCF8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005616-CF90-447B-8C84-AF70E6F86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B6145F2-5005-427C-804E-3F7FEDDAB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860A4EB-6B59-4217-A7B7-7989676CC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19F1A68-43B5-48CB-A380-32F30BA7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161873B-E26E-4265-8AFC-354EF06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4F040D8-794D-40E8-87E6-3FED21FF3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DD2417B-697E-45B0-8338-4EB4B25F9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641EFA4-D081-4B07-94CF-F6DB8692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B667BA5-CAFA-4800-B47F-6099FF380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3FEC52B-4524-460F-90BA-DF9624E13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47A5A31-59F8-4BA2-A24E-412C4750A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395B6E0-4848-4243-AA25-F08CA10C0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087E6D9-C7BB-4F6B-BD40-1149B2A5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CD0BCA-F244-41F6-BAA6-38F28079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3BDD98D-6185-468E-9E22-23442D2D6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5F55E93-CEF9-4016-B460-FADD2C16D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900635A-0E0C-4CD5-8A00-900FE1ED4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3549423-E1F9-436A-B297-6F3357D09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EF45E1C-4337-48A5-885C-235D08C8B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59995A1-AB0E-4628-AE78-C423036B8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9174D5-7EF6-4E08-B504-F6E57E706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35DE40E-CD0E-4B21-91A7-7E079C290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D1B26C84-58AA-4435-9D21-F456F8B8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4281677"/>
            <a:ext cx="8845667" cy="1771275"/>
            <a:chOff x="1669293" y="3893141"/>
            <a:chExt cx="8845667" cy="1771275"/>
          </a:xfrm>
        </p:grpSpPr>
        <p:sp>
          <p:nvSpPr>
            <p:cNvPr id="41" name="Isosceles Triangle 39">
              <a:extLst>
                <a:ext uri="{FF2B5EF4-FFF2-40B4-BE49-F238E27FC236}">
                  <a16:creationId xmlns:a16="http://schemas.microsoft.com/office/drawing/2014/main" id="{1ED56EBE-3F56-4121-A921-9A339A796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E7FDAE-73FA-477E-8D4F-6B8241FAB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0AB81-D512-4086-8FA6-FBC59C7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7" y="4368773"/>
            <a:ext cx="8673427" cy="1250384"/>
          </a:xfrm>
        </p:spPr>
        <p:txBody>
          <a:bodyPr>
            <a:normAutofit/>
          </a:bodyPr>
          <a:lstStyle/>
          <a:p>
            <a:r>
              <a:rPr lang="ko-KR" altLang="en-US"/>
              <a:t>문자형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02C54A-4ECF-417B-BA03-A8440C689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309392"/>
              </p:ext>
            </p:extLst>
          </p:nvPr>
        </p:nvGraphicFramePr>
        <p:xfrm>
          <a:off x="1120775" y="803186"/>
          <a:ext cx="9950450" cy="316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01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0AB81-D512-4086-8FA6-FBC59C7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ko-KR" altLang="en-US"/>
              <a:t>특수 문자의 표현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7E4853-3517-4D8E-96DC-4B71E8427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706"/>
              </p:ext>
            </p:extLst>
          </p:nvPr>
        </p:nvGraphicFramePr>
        <p:xfrm>
          <a:off x="1096446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64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C7A80-ADD8-4170-A42C-8AF8BCF8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005616-CF90-447B-8C84-AF70E6F86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B6145F2-5005-427C-804E-3F7FEDDAB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860A4EB-6B59-4217-A7B7-7989676CC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19F1A68-43B5-48CB-A380-32F30BA7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161873B-E26E-4265-8AFC-354EF06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4F040D8-794D-40E8-87E6-3FED21FF3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DD2417B-697E-45B0-8338-4EB4B25F9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641EFA4-D081-4B07-94CF-F6DB8692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B667BA5-CAFA-4800-B47F-6099FF380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3FEC52B-4524-460F-90BA-DF9624E13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47A5A31-59F8-4BA2-A24E-412C4750A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395B6E0-4848-4243-AA25-F08CA10C0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087E6D9-C7BB-4F6B-BD40-1149B2A5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CD0BCA-F244-41F6-BAA6-38F28079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3BDD98D-6185-468E-9E22-23442D2D6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5F55E93-CEF9-4016-B460-FADD2C16D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900635A-0E0C-4CD5-8A00-900FE1ED4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3549423-E1F9-436A-B297-6F3357D09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EF45E1C-4337-48A5-885C-235D08C8B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59995A1-AB0E-4628-AE78-C423036B8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E9174D5-7EF6-4E08-B504-F6E57E706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35DE40E-CD0E-4B21-91A7-7E079C290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B26C84-58AA-4435-9D21-F456F8B8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4281677"/>
            <a:ext cx="8845667" cy="1771275"/>
            <a:chOff x="1669293" y="3893141"/>
            <a:chExt cx="8845667" cy="1771275"/>
          </a:xfrm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1ED56EBE-3F56-4121-A921-9A339A796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1E7FDAE-73FA-477E-8D4F-6B8241FAB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0AB81-D512-4086-8FA6-FBC59C7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7" y="4368773"/>
            <a:ext cx="8673427" cy="1250384"/>
          </a:xfrm>
        </p:spPr>
        <p:txBody>
          <a:bodyPr>
            <a:normAutofit/>
          </a:bodyPr>
          <a:lstStyle/>
          <a:p>
            <a:r>
              <a:rPr lang="ko-KR" altLang="en-US"/>
              <a:t>데이터 타입의 변환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56F7B0-8DB6-446E-A226-CCF15FA8A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879120"/>
              </p:ext>
            </p:extLst>
          </p:nvPr>
        </p:nvGraphicFramePr>
        <p:xfrm>
          <a:off x="1120775" y="803186"/>
          <a:ext cx="9950450" cy="316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87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0AB81-D512-4086-8FA6-FBC59C7E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3600">
                <a:solidFill>
                  <a:schemeClr val="tx1"/>
                </a:solidFill>
              </a:rPr>
              <a:t>유니코드</a:t>
            </a:r>
            <a:r>
              <a:rPr lang="en-US" altLang="ko-KR" sz="3600">
                <a:solidFill>
                  <a:schemeClr val="tx1"/>
                </a:solidFill>
              </a:rPr>
              <a:t>(unicode)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03D7-2D1D-4BE1-AC38-146F4D30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ko-KR" altLang="en-US" sz="1600"/>
              <a:t>문자를 각 언어나 문화권에 맞추어서 표현하는 방식을 </a:t>
            </a:r>
            <a:r>
              <a:rPr lang="en-US" altLang="ko-KR" sz="1600"/>
              <a:t>encoding</a:t>
            </a:r>
            <a:r>
              <a:rPr lang="ko-KR" altLang="en-US" sz="1600"/>
              <a:t>이라고 한다</a:t>
            </a:r>
            <a:r>
              <a:rPr lang="en-US" altLang="ko-KR" sz="1600"/>
              <a:t>. </a:t>
            </a:r>
          </a:p>
          <a:p>
            <a:r>
              <a:rPr lang="ko-KR" altLang="en-US" sz="1600"/>
              <a:t>기존에는 한정된 코드로 많은 언어를 표현하기 위해서 제각각 문자열 코드를 정의해서 문제가 많았다</a:t>
            </a:r>
            <a:r>
              <a:rPr lang="en-US" altLang="ko-KR" sz="1600"/>
              <a:t>. </a:t>
            </a:r>
          </a:p>
          <a:p>
            <a:r>
              <a:rPr lang="ko-KR" altLang="en-US" sz="1600"/>
              <a:t>그래서 한 코드 집합안에 전세계 모든 문자를 포함시키는 작업을 했고 그 결과 유니코드가 탄생하게 되었다</a:t>
            </a:r>
            <a:r>
              <a:rPr lang="en-US" altLang="ko-KR" sz="1600"/>
              <a:t>. </a:t>
            </a:r>
          </a:p>
          <a:p>
            <a:r>
              <a:rPr lang="ko-KR" altLang="en-US" sz="1600"/>
              <a:t>파이썬은 </a:t>
            </a:r>
            <a:r>
              <a:rPr lang="en-US" altLang="ko-KR" sz="1600"/>
              <a:t>2.x</a:t>
            </a:r>
            <a:r>
              <a:rPr lang="ko-KR" altLang="en-US" sz="1600"/>
              <a:t> 에서는 유니코드를 별도로 표현해 주어야 했지만 </a:t>
            </a:r>
            <a:r>
              <a:rPr lang="en-US" altLang="ko-KR" sz="1600"/>
              <a:t>3.x</a:t>
            </a:r>
            <a:r>
              <a:rPr lang="ko-KR" altLang="en-US" sz="1600"/>
              <a:t>에서는 기본 코드가 유니코드로 설정되어 있어서 언어별로 입출력이 좀 더 자유로워 졌다</a:t>
            </a:r>
            <a:r>
              <a:rPr lang="en-US" altLang="ko-KR" sz="16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170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4FBA-BC3F-483B-AE6A-CEA25D56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1" y="760830"/>
            <a:ext cx="6884244" cy="533634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8800">
                <a:solidFill>
                  <a:schemeClr val="tx1"/>
                </a:solidFill>
              </a:rPr>
              <a:t>감사합니다</a:t>
            </a:r>
            <a:r>
              <a:rPr lang="en-US" altLang="ko-KR" sz="8800">
                <a:solidFill>
                  <a:schemeClr val="tx1"/>
                </a:solidFill>
              </a:rPr>
              <a:t>. </a:t>
            </a:r>
            <a:endParaRPr lang="ko-KR" altLang="en-US" sz="880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B463F-B643-4670-A36F-802030F6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688" y="760830"/>
            <a:ext cx="3065591" cy="5336340"/>
          </a:xfrm>
        </p:spPr>
        <p:txBody>
          <a:bodyPr anchor="ctr">
            <a:normAutofit/>
          </a:bodyPr>
          <a:lstStyle/>
          <a:p>
            <a:pPr algn="l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54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Calibri Light</vt:lpstr>
      <vt:lpstr>Rockwell</vt:lpstr>
      <vt:lpstr>Wingdings</vt:lpstr>
      <vt:lpstr>Atlas</vt:lpstr>
      <vt:lpstr>Python 강좌 1-2  자료형과 연산자</vt:lpstr>
      <vt:lpstr>Python 변수 규칙</vt:lpstr>
      <vt:lpstr>숫자 타입 </vt:lpstr>
      <vt:lpstr>연산자</vt:lpstr>
      <vt:lpstr>문자형</vt:lpstr>
      <vt:lpstr>특수 문자의 표현</vt:lpstr>
      <vt:lpstr>데이터 타입의 변환</vt:lpstr>
      <vt:lpstr>유니코드(unicode)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강좌 1-2  자료형과 연산자</dc:title>
  <dc:creator>YoungWook Kim</dc:creator>
  <cp:lastModifiedBy>YoungWook Kim</cp:lastModifiedBy>
  <cp:revision>1</cp:revision>
  <dcterms:created xsi:type="dcterms:W3CDTF">2018-09-09T11:51:48Z</dcterms:created>
  <dcterms:modified xsi:type="dcterms:W3CDTF">2018-09-09T11:51:52Z</dcterms:modified>
</cp:coreProperties>
</file>