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1"/>
  </p:sldMasterIdLst>
  <p:notesMasterIdLst>
    <p:notesMasterId r:id="rId10"/>
  </p:notesMasterIdLst>
  <p:sldIdLst>
    <p:sldId id="256" r:id="rId2"/>
    <p:sldId id="2964" r:id="rId3"/>
    <p:sldId id="2965" r:id="rId4"/>
    <p:sldId id="2966" r:id="rId5"/>
    <p:sldId id="2967" r:id="rId6"/>
    <p:sldId id="2968" r:id="rId7"/>
    <p:sldId id="2969" r:id="rId8"/>
    <p:sldId id="29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2868"/>
  </p:normalViewPr>
  <p:slideViewPr>
    <p:cSldViewPr snapToGrid="0" snapToObjects="1">
      <p:cViewPr varScale="1">
        <p:scale>
          <a:sx n="106" d="100"/>
          <a:sy n="106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C64A5-9FFB-4985-8CF8-5D1D4ABB286F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3FAD997-5E1F-4E6E-B315-C5AF66D1F43B}">
      <dgm:prSet/>
      <dgm:spPr/>
      <dgm:t>
        <a:bodyPr/>
        <a:lstStyle/>
        <a:p>
          <a:r>
            <a:rPr lang="ko-KR"/>
            <a:t>리스트는 값의 목록이다</a:t>
          </a:r>
          <a:r>
            <a:rPr lang="en-US"/>
            <a:t>. </a:t>
          </a:r>
        </a:p>
      </dgm:t>
    </dgm:pt>
    <dgm:pt modelId="{A6E08B1F-D494-4E63-8D0B-C6CA8218A3E5}" type="parTrans" cxnId="{B988757F-D6BF-43C1-821F-54BA83A735D9}">
      <dgm:prSet/>
      <dgm:spPr/>
      <dgm:t>
        <a:bodyPr/>
        <a:lstStyle/>
        <a:p>
          <a:endParaRPr lang="en-US"/>
        </a:p>
      </dgm:t>
    </dgm:pt>
    <dgm:pt modelId="{D935F15A-4BF7-4D28-AD79-F2FC3CB487FB}" type="sibTrans" cxnId="{B988757F-D6BF-43C1-821F-54BA83A735D9}">
      <dgm:prSet/>
      <dgm:spPr/>
      <dgm:t>
        <a:bodyPr/>
        <a:lstStyle/>
        <a:p>
          <a:endParaRPr lang="en-US"/>
        </a:p>
      </dgm:t>
    </dgm:pt>
    <dgm:pt modelId="{064B2B23-E096-4294-9623-1598CBCA385F}">
      <dgm:prSet/>
      <dgm:spPr/>
      <dgm:t>
        <a:bodyPr/>
        <a:lstStyle/>
        <a:p>
          <a:r>
            <a:rPr lang="ko-KR"/>
            <a:t>여러 종류의 값을 담을 수 있다</a:t>
          </a:r>
          <a:r>
            <a:rPr lang="en-US"/>
            <a:t>. </a:t>
          </a:r>
        </a:p>
      </dgm:t>
    </dgm:pt>
    <dgm:pt modelId="{C899B70C-9261-4214-B10A-D3A38FFD4C22}" type="parTrans" cxnId="{89EBF82C-54C1-4FD3-92EC-E52FB2B10149}">
      <dgm:prSet/>
      <dgm:spPr/>
      <dgm:t>
        <a:bodyPr/>
        <a:lstStyle/>
        <a:p>
          <a:endParaRPr lang="en-US"/>
        </a:p>
      </dgm:t>
    </dgm:pt>
    <dgm:pt modelId="{11137C54-776A-44B2-AC73-A26B41BBDE2B}" type="sibTrans" cxnId="{89EBF82C-54C1-4FD3-92EC-E52FB2B10149}">
      <dgm:prSet/>
      <dgm:spPr/>
      <dgm:t>
        <a:bodyPr/>
        <a:lstStyle/>
        <a:p>
          <a:endParaRPr lang="en-US"/>
        </a:p>
      </dgm:t>
    </dgm:pt>
    <dgm:pt modelId="{24EEBF23-42FD-4117-BEB8-B89CAE4AA464}">
      <dgm:prSet/>
      <dgm:spPr/>
      <dgm:t>
        <a:bodyPr/>
        <a:lstStyle/>
        <a:p>
          <a:r>
            <a:rPr lang="ko-KR"/>
            <a:t>인덱스</a:t>
          </a:r>
          <a:r>
            <a:rPr lang="en-US"/>
            <a:t>, </a:t>
          </a:r>
          <a:r>
            <a:rPr lang="ko-KR"/>
            <a:t>슬라이싱 모두 가능하다</a:t>
          </a:r>
          <a:r>
            <a:rPr lang="en-US"/>
            <a:t>. </a:t>
          </a:r>
        </a:p>
      </dgm:t>
    </dgm:pt>
    <dgm:pt modelId="{92E3CE30-B620-4FED-92D0-88C1DCAEDCC2}" type="parTrans" cxnId="{5254F96F-9D7C-4E00-BAC9-5B384A41F07D}">
      <dgm:prSet/>
      <dgm:spPr/>
      <dgm:t>
        <a:bodyPr/>
        <a:lstStyle/>
        <a:p>
          <a:endParaRPr lang="en-US"/>
        </a:p>
      </dgm:t>
    </dgm:pt>
    <dgm:pt modelId="{AEC4F940-CD6B-4609-98B2-6F77EE80EFA5}" type="sibTrans" cxnId="{5254F96F-9D7C-4E00-BAC9-5B384A41F07D}">
      <dgm:prSet/>
      <dgm:spPr/>
      <dgm:t>
        <a:bodyPr/>
        <a:lstStyle/>
        <a:p>
          <a:endParaRPr lang="en-US"/>
        </a:p>
      </dgm:t>
    </dgm:pt>
    <dgm:pt modelId="{7CEAA624-C948-4B5C-A624-9747EB9BA14D}">
      <dgm:prSet/>
      <dgm:spPr/>
      <dgm:t>
        <a:bodyPr/>
        <a:lstStyle/>
        <a:p>
          <a:r>
            <a:rPr lang="en-US"/>
            <a:t>[‘red’,’green’,’gold’]</a:t>
          </a:r>
        </a:p>
      </dgm:t>
    </dgm:pt>
    <dgm:pt modelId="{EE2B6C45-D008-47A1-B547-CD92AD80B1C0}" type="parTrans" cxnId="{36302720-473D-4D53-84A9-55AE3B345474}">
      <dgm:prSet/>
      <dgm:spPr/>
      <dgm:t>
        <a:bodyPr/>
        <a:lstStyle/>
        <a:p>
          <a:endParaRPr lang="en-US"/>
        </a:p>
      </dgm:t>
    </dgm:pt>
    <dgm:pt modelId="{A8535647-5C18-4D2D-BA92-205A362D01E5}" type="sibTrans" cxnId="{36302720-473D-4D53-84A9-55AE3B345474}">
      <dgm:prSet/>
      <dgm:spPr/>
      <dgm:t>
        <a:bodyPr/>
        <a:lstStyle/>
        <a:p>
          <a:endParaRPr lang="en-US"/>
        </a:p>
      </dgm:t>
    </dgm:pt>
    <dgm:pt modelId="{B5F9016C-9E0F-44B6-9C4F-7B53E116977F}" type="pres">
      <dgm:prSet presAssocID="{886C64A5-9FFB-4985-8CF8-5D1D4ABB286F}" presName="linear" presStyleCnt="0">
        <dgm:presLayoutVars>
          <dgm:dir/>
          <dgm:animLvl val="lvl"/>
          <dgm:resizeHandles val="exact"/>
        </dgm:presLayoutVars>
      </dgm:prSet>
      <dgm:spPr/>
    </dgm:pt>
    <dgm:pt modelId="{927EDF0A-0769-4BFC-8DC3-FE13E4A89850}" type="pres">
      <dgm:prSet presAssocID="{63FAD997-5E1F-4E6E-B315-C5AF66D1F43B}" presName="parentLin" presStyleCnt="0"/>
      <dgm:spPr/>
    </dgm:pt>
    <dgm:pt modelId="{2F143A5C-86C2-4EE7-BDD0-FB65ABFFD0AF}" type="pres">
      <dgm:prSet presAssocID="{63FAD997-5E1F-4E6E-B315-C5AF66D1F43B}" presName="parentLeftMargin" presStyleLbl="node1" presStyleIdx="0" presStyleCnt="4"/>
      <dgm:spPr/>
    </dgm:pt>
    <dgm:pt modelId="{52DAC2FD-59FB-4484-8704-4C0074415F8C}" type="pres">
      <dgm:prSet presAssocID="{63FAD997-5E1F-4E6E-B315-C5AF66D1F4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335AA1-B5B4-4AFD-A2CA-A1D81D69D3AC}" type="pres">
      <dgm:prSet presAssocID="{63FAD997-5E1F-4E6E-B315-C5AF66D1F43B}" presName="negativeSpace" presStyleCnt="0"/>
      <dgm:spPr/>
    </dgm:pt>
    <dgm:pt modelId="{5085043B-2B9B-4511-BB10-D10F7415EA79}" type="pres">
      <dgm:prSet presAssocID="{63FAD997-5E1F-4E6E-B315-C5AF66D1F43B}" presName="childText" presStyleLbl="conFgAcc1" presStyleIdx="0" presStyleCnt="4">
        <dgm:presLayoutVars>
          <dgm:bulletEnabled val="1"/>
        </dgm:presLayoutVars>
      </dgm:prSet>
      <dgm:spPr/>
    </dgm:pt>
    <dgm:pt modelId="{FBD2847F-0613-47DA-AEA3-4476CB2183ED}" type="pres">
      <dgm:prSet presAssocID="{D935F15A-4BF7-4D28-AD79-F2FC3CB487FB}" presName="spaceBetweenRectangles" presStyleCnt="0"/>
      <dgm:spPr/>
    </dgm:pt>
    <dgm:pt modelId="{1E7EB8D0-4C68-45D5-9B43-46165CA031B2}" type="pres">
      <dgm:prSet presAssocID="{064B2B23-E096-4294-9623-1598CBCA385F}" presName="parentLin" presStyleCnt="0"/>
      <dgm:spPr/>
    </dgm:pt>
    <dgm:pt modelId="{EA4FCAC4-3FEB-48E4-9E80-4C426459B224}" type="pres">
      <dgm:prSet presAssocID="{064B2B23-E096-4294-9623-1598CBCA385F}" presName="parentLeftMargin" presStyleLbl="node1" presStyleIdx="0" presStyleCnt="4"/>
      <dgm:spPr/>
    </dgm:pt>
    <dgm:pt modelId="{0563BA1A-2B7C-438C-B25B-205FEFFF6257}" type="pres">
      <dgm:prSet presAssocID="{064B2B23-E096-4294-9623-1598CBCA38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530AE5-4D95-41ED-8B8A-1BA24982F8ED}" type="pres">
      <dgm:prSet presAssocID="{064B2B23-E096-4294-9623-1598CBCA385F}" presName="negativeSpace" presStyleCnt="0"/>
      <dgm:spPr/>
    </dgm:pt>
    <dgm:pt modelId="{375B02DC-65CD-44CD-8724-53500B0D98F4}" type="pres">
      <dgm:prSet presAssocID="{064B2B23-E096-4294-9623-1598CBCA385F}" presName="childText" presStyleLbl="conFgAcc1" presStyleIdx="1" presStyleCnt="4">
        <dgm:presLayoutVars>
          <dgm:bulletEnabled val="1"/>
        </dgm:presLayoutVars>
      </dgm:prSet>
      <dgm:spPr/>
    </dgm:pt>
    <dgm:pt modelId="{210B951F-AB6E-4583-AE76-55E90CDB2F50}" type="pres">
      <dgm:prSet presAssocID="{11137C54-776A-44B2-AC73-A26B41BBDE2B}" presName="spaceBetweenRectangles" presStyleCnt="0"/>
      <dgm:spPr/>
    </dgm:pt>
    <dgm:pt modelId="{DEA19A6A-5A40-4F13-94C2-E278ADE202FE}" type="pres">
      <dgm:prSet presAssocID="{24EEBF23-42FD-4117-BEB8-B89CAE4AA464}" presName="parentLin" presStyleCnt="0"/>
      <dgm:spPr/>
    </dgm:pt>
    <dgm:pt modelId="{653E2999-D3F6-4996-9063-C05C96E76D23}" type="pres">
      <dgm:prSet presAssocID="{24EEBF23-42FD-4117-BEB8-B89CAE4AA464}" presName="parentLeftMargin" presStyleLbl="node1" presStyleIdx="1" presStyleCnt="4"/>
      <dgm:spPr/>
    </dgm:pt>
    <dgm:pt modelId="{DD285AFC-C9AD-43B2-9E45-E065F16BBE1E}" type="pres">
      <dgm:prSet presAssocID="{24EEBF23-42FD-4117-BEB8-B89CAE4AA4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7D258B-A602-4DBA-B1D8-C8BF71766172}" type="pres">
      <dgm:prSet presAssocID="{24EEBF23-42FD-4117-BEB8-B89CAE4AA464}" presName="negativeSpace" presStyleCnt="0"/>
      <dgm:spPr/>
    </dgm:pt>
    <dgm:pt modelId="{31758D4C-BEBF-4E23-92A7-5EE351ABF213}" type="pres">
      <dgm:prSet presAssocID="{24EEBF23-42FD-4117-BEB8-B89CAE4AA464}" presName="childText" presStyleLbl="conFgAcc1" presStyleIdx="2" presStyleCnt="4">
        <dgm:presLayoutVars>
          <dgm:bulletEnabled val="1"/>
        </dgm:presLayoutVars>
      </dgm:prSet>
      <dgm:spPr/>
    </dgm:pt>
    <dgm:pt modelId="{2B884873-BD30-4C94-96D5-F90FFE35FCA0}" type="pres">
      <dgm:prSet presAssocID="{AEC4F940-CD6B-4609-98B2-6F77EE80EFA5}" presName="spaceBetweenRectangles" presStyleCnt="0"/>
      <dgm:spPr/>
    </dgm:pt>
    <dgm:pt modelId="{751AF1B5-D4EB-42DC-8810-4EFA12A345C0}" type="pres">
      <dgm:prSet presAssocID="{7CEAA624-C948-4B5C-A624-9747EB9BA14D}" presName="parentLin" presStyleCnt="0"/>
      <dgm:spPr/>
    </dgm:pt>
    <dgm:pt modelId="{1100FC23-6B01-45E7-8FE2-BA65083889F2}" type="pres">
      <dgm:prSet presAssocID="{7CEAA624-C948-4B5C-A624-9747EB9BA14D}" presName="parentLeftMargin" presStyleLbl="node1" presStyleIdx="2" presStyleCnt="4"/>
      <dgm:spPr/>
    </dgm:pt>
    <dgm:pt modelId="{545E6711-F718-4607-AEE6-652CE2F134A8}" type="pres">
      <dgm:prSet presAssocID="{7CEAA624-C948-4B5C-A624-9747EB9BA14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E3FBD5-C16B-43E2-A654-08E019A2F4E0}" type="pres">
      <dgm:prSet presAssocID="{7CEAA624-C948-4B5C-A624-9747EB9BA14D}" presName="negativeSpace" presStyleCnt="0"/>
      <dgm:spPr/>
    </dgm:pt>
    <dgm:pt modelId="{DFD8EE1D-F92B-4896-822D-97609216E641}" type="pres">
      <dgm:prSet presAssocID="{7CEAA624-C948-4B5C-A624-9747EB9BA14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1B5302-99F5-480B-9580-CD0F35988E5F}" type="presOf" srcId="{63FAD997-5E1F-4E6E-B315-C5AF66D1F43B}" destId="{2F143A5C-86C2-4EE7-BDD0-FB65ABFFD0AF}" srcOrd="0" destOrd="0" presId="urn:microsoft.com/office/officeart/2005/8/layout/list1"/>
    <dgm:cxn modelId="{ECA26305-C556-4449-B00F-A66A8774A0DA}" type="presOf" srcId="{24EEBF23-42FD-4117-BEB8-B89CAE4AA464}" destId="{DD285AFC-C9AD-43B2-9E45-E065F16BBE1E}" srcOrd="1" destOrd="0" presId="urn:microsoft.com/office/officeart/2005/8/layout/list1"/>
    <dgm:cxn modelId="{7B61EE1F-7BA1-4BAD-86E5-BA203C164877}" type="presOf" srcId="{7CEAA624-C948-4B5C-A624-9747EB9BA14D}" destId="{545E6711-F718-4607-AEE6-652CE2F134A8}" srcOrd="1" destOrd="0" presId="urn:microsoft.com/office/officeart/2005/8/layout/list1"/>
    <dgm:cxn modelId="{36302720-473D-4D53-84A9-55AE3B345474}" srcId="{886C64A5-9FFB-4985-8CF8-5D1D4ABB286F}" destId="{7CEAA624-C948-4B5C-A624-9747EB9BA14D}" srcOrd="3" destOrd="0" parTransId="{EE2B6C45-D008-47A1-B547-CD92AD80B1C0}" sibTransId="{A8535647-5C18-4D2D-BA92-205A362D01E5}"/>
    <dgm:cxn modelId="{30BD0D2C-ACC8-4FDF-A4D8-9DD548FE057A}" type="presOf" srcId="{064B2B23-E096-4294-9623-1598CBCA385F}" destId="{EA4FCAC4-3FEB-48E4-9E80-4C426459B224}" srcOrd="0" destOrd="0" presId="urn:microsoft.com/office/officeart/2005/8/layout/list1"/>
    <dgm:cxn modelId="{89EBF82C-54C1-4FD3-92EC-E52FB2B10149}" srcId="{886C64A5-9FFB-4985-8CF8-5D1D4ABB286F}" destId="{064B2B23-E096-4294-9623-1598CBCA385F}" srcOrd="1" destOrd="0" parTransId="{C899B70C-9261-4214-B10A-D3A38FFD4C22}" sibTransId="{11137C54-776A-44B2-AC73-A26B41BBDE2B}"/>
    <dgm:cxn modelId="{9AC7DF60-1220-408E-836C-B99E15E5C524}" type="presOf" srcId="{63FAD997-5E1F-4E6E-B315-C5AF66D1F43B}" destId="{52DAC2FD-59FB-4484-8704-4C0074415F8C}" srcOrd="1" destOrd="0" presId="urn:microsoft.com/office/officeart/2005/8/layout/list1"/>
    <dgm:cxn modelId="{D2789548-5A68-407D-A460-836611AAFBFF}" type="presOf" srcId="{7CEAA624-C948-4B5C-A624-9747EB9BA14D}" destId="{1100FC23-6B01-45E7-8FE2-BA65083889F2}" srcOrd="0" destOrd="0" presId="urn:microsoft.com/office/officeart/2005/8/layout/list1"/>
    <dgm:cxn modelId="{5254F96F-9D7C-4E00-BAC9-5B384A41F07D}" srcId="{886C64A5-9FFB-4985-8CF8-5D1D4ABB286F}" destId="{24EEBF23-42FD-4117-BEB8-B89CAE4AA464}" srcOrd="2" destOrd="0" parTransId="{92E3CE30-B620-4FED-92D0-88C1DCAEDCC2}" sibTransId="{AEC4F940-CD6B-4609-98B2-6F77EE80EFA5}"/>
    <dgm:cxn modelId="{082C6076-D243-4C31-BD8E-317C9516D766}" type="presOf" srcId="{24EEBF23-42FD-4117-BEB8-B89CAE4AA464}" destId="{653E2999-D3F6-4996-9063-C05C96E76D23}" srcOrd="0" destOrd="0" presId="urn:microsoft.com/office/officeart/2005/8/layout/list1"/>
    <dgm:cxn modelId="{B988757F-D6BF-43C1-821F-54BA83A735D9}" srcId="{886C64A5-9FFB-4985-8CF8-5D1D4ABB286F}" destId="{63FAD997-5E1F-4E6E-B315-C5AF66D1F43B}" srcOrd="0" destOrd="0" parTransId="{A6E08B1F-D494-4E63-8D0B-C6CA8218A3E5}" sibTransId="{D935F15A-4BF7-4D28-AD79-F2FC3CB487FB}"/>
    <dgm:cxn modelId="{6D57D5C6-4DC9-4E07-BC84-8520141FCAA5}" type="presOf" srcId="{064B2B23-E096-4294-9623-1598CBCA385F}" destId="{0563BA1A-2B7C-438C-B25B-205FEFFF6257}" srcOrd="1" destOrd="0" presId="urn:microsoft.com/office/officeart/2005/8/layout/list1"/>
    <dgm:cxn modelId="{6A2B68E7-58F5-425E-ADDA-A369233AE573}" type="presOf" srcId="{886C64A5-9FFB-4985-8CF8-5D1D4ABB286F}" destId="{B5F9016C-9E0F-44B6-9C4F-7B53E116977F}" srcOrd="0" destOrd="0" presId="urn:microsoft.com/office/officeart/2005/8/layout/list1"/>
    <dgm:cxn modelId="{801E8120-CDDE-48A5-A60E-B67D9ABC7BD8}" type="presParOf" srcId="{B5F9016C-9E0F-44B6-9C4F-7B53E116977F}" destId="{927EDF0A-0769-4BFC-8DC3-FE13E4A89850}" srcOrd="0" destOrd="0" presId="urn:microsoft.com/office/officeart/2005/8/layout/list1"/>
    <dgm:cxn modelId="{924EEC7E-1162-4414-B8F0-968523F0BE2A}" type="presParOf" srcId="{927EDF0A-0769-4BFC-8DC3-FE13E4A89850}" destId="{2F143A5C-86C2-4EE7-BDD0-FB65ABFFD0AF}" srcOrd="0" destOrd="0" presId="urn:microsoft.com/office/officeart/2005/8/layout/list1"/>
    <dgm:cxn modelId="{17F3AAE1-B9D8-4EE6-8399-B96D11482C04}" type="presParOf" srcId="{927EDF0A-0769-4BFC-8DC3-FE13E4A89850}" destId="{52DAC2FD-59FB-4484-8704-4C0074415F8C}" srcOrd="1" destOrd="0" presId="urn:microsoft.com/office/officeart/2005/8/layout/list1"/>
    <dgm:cxn modelId="{522F3608-26E0-4F19-A816-1A85F61340DE}" type="presParOf" srcId="{B5F9016C-9E0F-44B6-9C4F-7B53E116977F}" destId="{26335AA1-B5B4-4AFD-A2CA-A1D81D69D3AC}" srcOrd="1" destOrd="0" presId="urn:microsoft.com/office/officeart/2005/8/layout/list1"/>
    <dgm:cxn modelId="{20A60D55-3AA2-49D5-A5B4-425A07E72D19}" type="presParOf" srcId="{B5F9016C-9E0F-44B6-9C4F-7B53E116977F}" destId="{5085043B-2B9B-4511-BB10-D10F7415EA79}" srcOrd="2" destOrd="0" presId="urn:microsoft.com/office/officeart/2005/8/layout/list1"/>
    <dgm:cxn modelId="{1F88BC55-CC28-4005-B6CC-8D4E2539B31B}" type="presParOf" srcId="{B5F9016C-9E0F-44B6-9C4F-7B53E116977F}" destId="{FBD2847F-0613-47DA-AEA3-4476CB2183ED}" srcOrd="3" destOrd="0" presId="urn:microsoft.com/office/officeart/2005/8/layout/list1"/>
    <dgm:cxn modelId="{B2286EFF-C130-43C2-B934-E4C40B127FA2}" type="presParOf" srcId="{B5F9016C-9E0F-44B6-9C4F-7B53E116977F}" destId="{1E7EB8D0-4C68-45D5-9B43-46165CA031B2}" srcOrd="4" destOrd="0" presId="urn:microsoft.com/office/officeart/2005/8/layout/list1"/>
    <dgm:cxn modelId="{AC453C16-248F-4341-A589-449432EEC8E9}" type="presParOf" srcId="{1E7EB8D0-4C68-45D5-9B43-46165CA031B2}" destId="{EA4FCAC4-3FEB-48E4-9E80-4C426459B224}" srcOrd="0" destOrd="0" presId="urn:microsoft.com/office/officeart/2005/8/layout/list1"/>
    <dgm:cxn modelId="{38757C1C-5938-4A90-A02E-3798921C2C29}" type="presParOf" srcId="{1E7EB8D0-4C68-45D5-9B43-46165CA031B2}" destId="{0563BA1A-2B7C-438C-B25B-205FEFFF6257}" srcOrd="1" destOrd="0" presId="urn:microsoft.com/office/officeart/2005/8/layout/list1"/>
    <dgm:cxn modelId="{DCFFE615-B400-474E-81DA-1608D5CD6753}" type="presParOf" srcId="{B5F9016C-9E0F-44B6-9C4F-7B53E116977F}" destId="{5C530AE5-4D95-41ED-8B8A-1BA24982F8ED}" srcOrd="5" destOrd="0" presId="urn:microsoft.com/office/officeart/2005/8/layout/list1"/>
    <dgm:cxn modelId="{7471E70B-6668-4EB5-99DE-BEA9739D5F1F}" type="presParOf" srcId="{B5F9016C-9E0F-44B6-9C4F-7B53E116977F}" destId="{375B02DC-65CD-44CD-8724-53500B0D98F4}" srcOrd="6" destOrd="0" presId="urn:microsoft.com/office/officeart/2005/8/layout/list1"/>
    <dgm:cxn modelId="{85EE01C3-87C9-441A-B275-877821576CB8}" type="presParOf" srcId="{B5F9016C-9E0F-44B6-9C4F-7B53E116977F}" destId="{210B951F-AB6E-4583-AE76-55E90CDB2F50}" srcOrd="7" destOrd="0" presId="urn:microsoft.com/office/officeart/2005/8/layout/list1"/>
    <dgm:cxn modelId="{FF94C6B5-727F-4C41-BFD0-DA6536F08897}" type="presParOf" srcId="{B5F9016C-9E0F-44B6-9C4F-7B53E116977F}" destId="{DEA19A6A-5A40-4F13-94C2-E278ADE202FE}" srcOrd="8" destOrd="0" presId="urn:microsoft.com/office/officeart/2005/8/layout/list1"/>
    <dgm:cxn modelId="{33FC9054-B77A-4BC8-BD26-39DABF57C94B}" type="presParOf" srcId="{DEA19A6A-5A40-4F13-94C2-E278ADE202FE}" destId="{653E2999-D3F6-4996-9063-C05C96E76D23}" srcOrd="0" destOrd="0" presId="urn:microsoft.com/office/officeart/2005/8/layout/list1"/>
    <dgm:cxn modelId="{8523E8FC-D4B9-4EC9-B473-7DE0044A6FCB}" type="presParOf" srcId="{DEA19A6A-5A40-4F13-94C2-E278ADE202FE}" destId="{DD285AFC-C9AD-43B2-9E45-E065F16BBE1E}" srcOrd="1" destOrd="0" presId="urn:microsoft.com/office/officeart/2005/8/layout/list1"/>
    <dgm:cxn modelId="{DAD6F882-0593-42E7-9B67-DEB7430F663F}" type="presParOf" srcId="{B5F9016C-9E0F-44B6-9C4F-7B53E116977F}" destId="{8D7D258B-A602-4DBA-B1D8-C8BF71766172}" srcOrd="9" destOrd="0" presId="urn:microsoft.com/office/officeart/2005/8/layout/list1"/>
    <dgm:cxn modelId="{7C0472A4-1443-4C8F-8A8A-A18357EA86EB}" type="presParOf" srcId="{B5F9016C-9E0F-44B6-9C4F-7B53E116977F}" destId="{31758D4C-BEBF-4E23-92A7-5EE351ABF213}" srcOrd="10" destOrd="0" presId="urn:microsoft.com/office/officeart/2005/8/layout/list1"/>
    <dgm:cxn modelId="{5A402330-43CB-4C29-B3B6-125EB4A1967A}" type="presParOf" srcId="{B5F9016C-9E0F-44B6-9C4F-7B53E116977F}" destId="{2B884873-BD30-4C94-96D5-F90FFE35FCA0}" srcOrd="11" destOrd="0" presId="urn:microsoft.com/office/officeart/2005/8/layout/list1"/>
    <dgm:cxn modelId="{3ADC13C1-78FD-4050-BC37-6238B85C1034}" type="presParOf" srcId="{B5F9016C-9E0F-44B6-9C4F-7B53E116977F}" destId="{751AF1B5-D4EB-42DC-8810-4EFA12A345C0}" srcOrd="12" destOrd="0" presId="urn:microsoft.com/office/officeart/2005/8/layout/list1"/>
    <dgm:cxn modelId="{867ED815-64CF-4260-8CCC-A5B78B21C0C1}" type="presParOf" srcId="{751AF1B5-D4EB-42DC-8810-4EFA12A345C0}" destId="{1100FC23-6B01-45E7-8FE2-BA65083889F2}" srcOrd="0" destOrd="0" presId="urn:microsoft.com/office/officeart/2005/8/layout/list1"/>
    <dgm:cxn modelId="{010843CB-1E2F-4820-B84D-52D093B0D78D}" type="presParOf" srcId="{751AF1B5-D4EB-42DC-8810-4EFA12A345C0}" destId="{545E6711-F718-4607-AEE6-652CE2F134A8}" srcOrd="1" destOrd="0" presId="urn:microsoft.com/office/officeart/2005/8/layout/list1"/>
    <dgm:cxn modelId="{0133DE07-6757-49E1-A9DA-3D510FCBEC15}" type="presParOf" srcId="{B5F9016C-9E0F-44B6-9C4F-7B53E116977F}" destId="{3AE3FBD5-C16B-43E2-A654-08E019A2F4E0}" srcOrd="13" destOrd="0" presId="urn:microsoft.com/office/officeart/2005/8/layout/list1"/>
    <dgm:cxn modelId="{5BA06DC0-0DEA-4F5D-B069-57FD0AA69103}" type="presParOf" srcId="{B5F9016C-9E0F-44B6-9C4F-7B53E116977F}" destId="{DFD8EE1D-F92B-4896-822D-97609216E64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81954-E8A6-465F-AC5C-C58444A54B78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C61F3F-2969-463A-896A-1A40FBECDCE5}">
      <dgm:prSet/>
      <dgm:spPr/>
      <dgm:t>
        <a:bodyPr/>
        <a:lstStyle/>
        <a:p>
          <a:r>
            <a:rPr lang="ko-KR"/>
            <a:t>리스트와 같은 값의 모음이다</a:t>
          </a:r>
          <a:r>
            <a:rPr lang="en-US"/>
            <a:t>. </a:t>
          </a:r>
        </a:p>
      </dgm:t>
    </dgm:pt>
    <dgm:pt modelId="{53F2FA70-0803-4609-8230-B57824CE7F65}" type="parTrans" cxnId="{85F594EB-9CEB-4D27-83FF-10CE30DFA5D9}">
      <dgm:prSet/>
      <dgm:spPr/>
      <dgm:t>
        <a:bodyPr/>
        <a:lstStyle/>
        <a:p>
          <a:endParaRPr lang="en-US"/>
        </a:p>
      </dgm:t>
    </dgm:pt>
    <dgm:pt modelId="{DBC6465E-D946-41A0-AB15-DD432B58E848}" type="sibTrans" cxnId="{85F594EB-9CEB-4D27-83FF-10CE30DFA5D9}">
      <dgm:prSet/>
      <dgm:spPr/>
      <dgm:t>
        <a:bodyPr/>
        <a:lstStyle/>
        <a:p>
          <a:endParaRPr lang="en-US"/>
        </a:p>
      </dgm:t>
    </dgm:pt>
    <dgm:pt modelId="{BEB8B9A8-A4D7-48A1-B7D9-A28951C55109}">
      <dgm:prSet/>
      <dgm:spPr/>
      <dgm:t>
        <a:bodyPr/>
        <a:lstStyle/>
        <a:p>
          <a:r>
            <a:rPr lang="ko-KR"/>
            <a:t>순서는 없다</a:t>
          </a:r>
          <a:r>
            <a:rPr lang="en-US"/>
            <a:t>. </a:t>
          </a:r>
        </a:p>
      </dgm:t>
    </dgm:pt>
    <dgm:pt modelId="{DD20DE0F-A4AA-46C7-A972-E5A1EE0F02AE}" type="parTrans" cxnId="{705A8045-AB32-4226-B31A-FEF78326A655}">
      <dgm:prSet/>
      <dgm:spPr/>
      <dgm:t>
        <a:bodyPr/>
        <a:lstStyle/>
        <a:p>
          <a:endParaRPr lang="en-US"/>
        </a:p>
      </dgm:t>
    </dgm:pt>
    <dgm:pt modelId="{14B7AFDB-32EC-41DC-AE4C-152513F91785}" type="sibTrans" cxnId="{705A8045-AB32-4226-B31A-FEF78326A655}">
      <dgm:prSet/>
      <dgm:spPr/>
      <dgm:t>
        <a:bodyPr/>
        <a:lstStyle/>
        <a:p>
          <a:endParaRPr lang="en-US"/>
        </a:p>
      </dgm:t>
    </dgm:pt>
    <dgm:pt modelId="{D935E167-4041-4603-8815-2B334622F333}">
      <dgm:prSet/>
      <dgm:spPr/>
      <dgm:t>
        <a:bodyPr/>
        <a:lstStyle/>
        <a:p>
          <a:r>
            <a:rPr lang="en-US"/>
            <a:t>{ }</a:t>
          </a:r>
          <a:r>
            <a:rPr lang="ko-KR"/>
            <a:t>로 묶어서 표현한다</a:t>
          </a:r>
          <a:r>
            <a:rPr lang="en-US"/>
            <a:t>. </a:t>
          </a:r>
        </a:p>
      </dgm:t>
    </dgm:pt>
    <dgm:pt modelId="{01E069D7-A82E-4C38-A648-1FFFD5DAA7A7}" type="parTrans" cxnId="{28A034C8-309E-4BE0-8440-A392552CBF77}">
      <dgm:prSet/>
      <dgm:spPr/>
      <dgm:t>
        <a:bodyPr/>
        <a:lstStyle/>
        <a:p>
          <a:endParaRPr lang="en-US"/>
        </a:p>
      </dgm:t>
    </dgm:pt>
    <dgm:pt modelId="{FEDF4664-9286-4087-A5EA-DA356FD55B0E}" type="sibTrans" cxnId="{28A034C8-309E-4BE0-8440-A392552CBF77}">
      <dgm:prSet/>
      <dgm:spPr/>
      <dgm:t>
        <a:bodyPr/>
        <a:lstStyle/>
        <a:p>
          <a:endParaRPr lang="en-US"/>
        </a:p>
      </dgm:t>
    </dgm:pt>
    <dgm:pt modelId="{0E03EB44-F1F2-431D-9F48-80C3C7EAB01F}">
      <dgm:prSet/>
      <dgm:spPr/>
      <dgm:t>
        <a:bodyPr/>
        <a:lstStyle/>
        <a:p>
          <a:r>
            <a:rPr lang="en-US"/>
            <a:t>{‘red’,’green’,’gold’}</a:t>
          </a:r>
        </a:p>
      </dgm:t>
    </dgm:pt>
    <dgm:pt modelId="{1AC1A679-AE2A-4FE0-BAF8-B44F934AD810}" type="parTrans" cxnId="{985107F5-6719-4C89-A22D-C419716FDD5F}">
      <dgm:prSet/>
      <dgm:spPr/>
      <dgm:t>
        <a:bodyPr/>
        <a:lstStyle/>
        <a:p>
          <a:endParaRPr lang="en-US"/>
        </a:p>
      </dgm:t>
    </dgm:pt>
    <dgm:pt modelId="{4AB29C84-F7B4-40DB-B122-2BEEA127552E}" type="sibTrans" cxnId="{985107F5-6719-4C89-A22D-C419716FDD5F}">
      <dgm:prSet/>
      <dgm:spPr/>
      <dgm:t>
        <a:bodyPr/>
        <a:lstStyle/>
        <a:p>
          <a:endParaRPr lang="en-US"/>
        </a:p>
      </dgm:t>
    </dgm:pt>
    <dgm:pt modelId="{DAEC6560-E0CC-428E-A62A-2D3C1BA64531}" type="pres">
      <dgm:prSet presAssocID="{51481954-E8A6-465F-AC5C-C58444A54B78}" presName="linear" presStyleCnt="0">
        <dgm:presLayoutVars>
          <dgm:dir/>
          <dgm:animLvl val="lvl"/>
          <dgm:resizeHandles val="exact"/>
        </dgm:presLayoutVars>
      </dgm:prSet>
      <dgm:spPr/>
    </dgm:pt>
    <dgm:pt modelId="{51B1537F-9371-4493-8189-549CB937F062}" type="pres">
      <dgm:prSet presAssocID="{35C61F3F-2969-463A-896A-1A40FBECDCE5}" presName="parentLin" presStyleCnt="0"/>
      <dgm:spPr/>
    </dgm:pt>
    <dgm:pt modelId="{C818CF73-1D7F-4298-8B53-5939C2FEEA1F}" type="pres">
      <dgm:prSet presAssocID="{35C61F3F-2969-463A-896A-1A40FBECDCE5}" presName="parentLeftMargin" presStyleLbl="node1" presStyleIdx="0" presStyleCnt="4"/>
      <dgm:spPr/>
    </dgm:pt>
    <dgm:pt modelId="{72227B89-FE75-431A-AB84-8FB62A71EBE6}" type="pres">
      <dgm:prSet presAssocID="{35C61F3F-2969-463A-896A-1A40FBECDC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2DD1F5-7A95-44B5-A469-2371872331D1}" type="pres">
      <dgm:prSet presAssocID="{35C61F3F-2969-463A-896A-1A40FBECDCE5}" presName="negativeSpace" presStyleCnt="0"/>
      <dgm:spPr/>
    </dgm:pt>
    <dgm:pt modelId="{F85FDED6-786F-4365-9D3C-CF5048AED407}" type="pres">
      <dgm:prSet presAssocID="{35C61F3F-2969-463A-896A-1A40FBECDCE5}" presName="childText" presStyleLbl="conFgAcc1" presStyleIdx="0" presStyleCnt="4">
        <dgm:presLayoutVars>
          <dgm:bulletEnabled val="1"/>
        </dgm:presLayoutVars>
      </dgm:prSet>
      <dgm:spPr/>
    </dgm:pt>
    <dgm:pt modelId="{1A709CF4-7D70-435F-BFCD-C66A5BB515A9}" type="pres">
      <dgm:prSet presAssocID="{DBC6465E-D946-41A0-AB15-DD432B58E848}" presName="spaceBetweenRectangles" presStyleCnt="0"/>
      <dgm:spPr/>
    </dgm:pt>
    <dgm:pt modelId="{87BD2FC7-762A-4AA9-9B46-3877B3A6B710}" type="pres">
      <dgm:prSet presAssocID="{BEB8B9A8-A4D7-48A1-B7D9-A28951C55109}" presName="parentLin" presStyleCnt="0"/>
      <dgm:spPr/>
    </dgm:pt>
    <dgm:pt modelId="{3716BC79-18CB-456A-8D20-C5598CCFD9F0}" type="pres">
      <dgm:prSet presAssocID="{BEB8B9A8-A4D7-48A1-B7D9-A28951C55109}" presName="parentLeftMargin" presStyleLbl="node1" presStyleIdx="0" presStyleCnt="4"/>
      <dgm:spPr/>
    </dgm:pt>
    <dgm:pt modelId="{468F7925-DC5F-44A2-8680-9DBC1BBD428C}" type="pres">
      <dgm:prSet presAssocID="{BEB8B9A8-A4D7-48A1-B7D9-A28951C551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F06E38-B966-45A8-B284-7D20AB3E1595}" type="pres">
      <dgm:prSet presAssocID="{BEB8B9A8-A4D7-48A1-B7D9-A28951C55109}" presName="negativeSpace" presStyleCnt="0"/>
      <dgm:spPr/>
    </dgm:pt>
    <dgm:pt modelId="{B1F1E197-1CD5-44FB-B214-533E982A99CE}" type="pres">
      <dgm:prSet presAssocID="{BEB8B9A8-A4D7-48A1-B7D9-A28951C55109}" presName="childText" presStyleLbl="conFgAcc1" presStyleIdx="1" presStyleCnt="4">
        <dgm:presLayoutVars>
          <dgm:bulletEnabled val="1"/>
        </dgm:presLayoutVars>
      </dgm:prSet>
      <dgm:spPr/>
    </dgm:pt>
    <dgm:pt modelId="{F00FD3A2-0AE7-4FE1-ABEF-F28074B33C6F}" type="pres">
      <dgm:prSet presAssocID="{14B7AFDB-32EC-41DC-AE4C-152513F91785}" presName="spaceBetweenRectangles" presStyleCnt="0"/>
      <dgm:spPr/>
    </dgm:pt>
    <dgm:pt modelId="{1477B121-019D-4C63-ACF6-339F975FCB57}" type="pres">
      <dgm:prSet presAssocID="{D935E167-4041-4603-8815-2B334622F333}" presName="parentLin" presStyleCnt="0"/>
      <dgm:spPr/>
    </dgm:pt>
    <dgm:pt modelId="{49F967D1-BE1C-48AD-AEE0-8F97E357CA12}" type="pres">
      <dgm:prSet presAssocID="{D935E167-4041-4603-8815-2B334622F333}" presName="parentLeftMargin" presStyleLbl="node1" presStyleIdx="1" presStyleCnt="4"/>
      <dgm:spPr/>
    </dgm:pt>
    <dgm:pt modelId="{74489936-7ACF-4EB1-A850-5A65C6468FD2}" type="pres">
      <dgm:prSet presAssocID="{D935E167-4041-4603-8815-2B334622F3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9C5045-69EC-470E-A2F9-6B0F771F22AA}" type="pres">
      <dgm:prSet presAssocID="{D935E167-4041-4603-8815-2B334622F333}" presName="negativeSpace" presStyleCnt="0"/>
      <dgm:spPr/>
    </dgm:pt>
    <dgm:pt modelId="{0DFF36FD-7744-47BE-977C-A2423FA2379F}" type="pres">
      <dgm:prSet presAssocID="{D935E167-4041-4603-8815-2B334622F333}" presName="childText" presStyleLbl="conFgAcc1" presStyleIdx="2" presStyleCnt="4">
        <dgm:presLayoutVars>
          <dgm:bulletEnabled val="1"/>
        </dgm:presLayoutVars>
      </dgm:prSet>
      <dgm:spPr/>
    </dgm:pt>
    <dgm:pt modelId="{444A9826-BD99-4B2B-8A9A-28CF123D730C}" type="pres">
      <dgm:prSet presAssocID="{FEDF4664-9286-4087-A5EA-DA356FD55B0E}" presName="spaceBetweenRectangles" presStyleCnt="0"/>
      <dgm:spPr/>
    </dgm:pt>
    <dgm:pt modelId="{B91EB035-EE6D-4FCB-AFD1-5F5B3A3B9BB0}" type="pres">
      <dgm:prSet presAssocID="{0E03EB44-F1F2-431D-9F48-80C3C7EAB01F}" presName="parentLin" presStyleCnt="0"/>
      <dgm:spPr/>
    </dgm:pt>
    <dgm:pt modelId="{1305B4E4-C289-4731-975C-A757FE9AB89F}" type="pres">
      <dgm:prSet presAssocID="{0E03EB44-F1F2-431D-9F48-80C3C7EAB01F}" presName="parentLeftMargin" presStyleLbl="node1" presStyleIdx="2" presStyleCnt="4"/>
      <dgm:spPr/>
    </dgm:pt>
    <dgm:pt modelId="{5191A05E-44A5-4C2B-A5C5-B2ED0C7A4CA6}" type="pres">
      <dgm:prSet presAssocID="{0E03EB44-F1F2-431D-9F48-80C3C7EAB0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338C9A-4FD7-4660-A546-477B1691B8FF}" type="pres">
      <dgm:prSet presAssocID="{0E03EB44-F1F2-431D-9F48-80C3C7EAB01F}" presName="negativeSpace" presStyleCnt="0"/>
      <dgm:spPr/>
    </dgm:pt>
    <dgm:pt modelId="{368BD9BE-4977-4876-9968-697652A29043}" type="pres">
      <dgm:prSet presAssocID="{0E03EB44-F1F2-431D-9F48-80C3C7EAB0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A92A544-630B-46EA-A28C-2139A106881C}" type="presOf" srcId="{D935E167-4041-4603-8815-2B334622F333}" destId="{49F967D1-BE1C-48AD-AEE0-8F97E357CA12}" srcOrd="0" destOrd="0" presId="urn:microsoft.com/office/officeart/2005/8/layout/list1"/>
    <dgm:cxn modelId="{705A8045-AB32-4226-B31A-FEF78326A655}" srcId="{51481954-E8A6-465F-AC5C-C58444A54B78}" destId="{BEB8B9A8-A4D7-48A1-B7D9-A28951C55109}" srcOrd="1" destOrd="0" parTransId="{DD20DE0F-A4AA-46C7-A972-E5A1EE0F02AE}" sibTransId="{14B7AFDB-32EC-41DC-AE4C-152513F91785}"/>
    <dgm:cxn modelId="{3777AD77-1C81-4FCC-B35A-7489409A91BC}" type="presOf" srcId="{BEB8B9A8-A4D7-48A1-B7D9-A28951C55109}" destId="{3716BC79-18CB-456A-8D20-C5598CCFD9F0}" srcOrd="0" destOrd="0" presId="urn:microsoft.com/office/officeart/2005/8/layout/list1"/>
    <dgm:cxn modelId="{6965F094-E943-4D72-B08E-78E1390CAEBC}" type="presOf" srcId="{35C61F3F-2969-463A-896A-1A40FBECDCE5}" destId="{72227B89-FE75-431A-AB84-8FB62A71EBE6}" srcOrd="1" destOrd="0" presId="urn:microsoft.com/office/officeart/2005/8/layout/list1"/>
    <dgm:cxn modelId="{B8A499B7-08C8-4E7C-BB3B-60EA426CECEA}" type="presOf" srcId="{35C61F3F-2969-463A-896A-1A40FBECDCE5}" destId="{C818CF73-1D7F-4298-8B53-5939C2FEEA1F}" srcOrd="0" destOrd="0" presId="urn:microsoft.com/office/officeart/2005/8/layout/list1"/>
    <dgm:cxn modelId="{FF8D8CB9-881C-41AF-A793-B1CD32299C89}" type="presOf" srcId="{0E03EB44-F1F2-431D-9F48-80C3C7EAB01F}" destId="{5191A05E-44A5-4C2B-A5C5-B2ED0C7A4CA6}" srcOrd="1" destOrd="0" presId="urn:microsoft.com/office/officeart/2005/8/layout/list1"/>
    <dgm:cxn modelId="{28A034C8-309E-4BE0-8440-A392552CBF77}" srcId="{51481954-E8A6-465F-AC5C-C58444A54B78}" destId="{D935E167-4041-4603-8815-2B334622F333}" srcOrd="2" destOrd="0" parTransId="{01E069D7-A82E-4C38-A648-1FFFD5DAA7A7}" sibTransId="{FEDF4664-9286-4087-A5EA-DA356FD55B0E}"/>
    <dgm:cxn modelId="{158ABECD-3F07-4353-A867-B49AB8E9214B}" type="presOf" srcId="{D935E167-4041-4603-8815-2B334622F333}" destId="{74489936-7ACF-4EB1-A850-5A65C6468FD2}" srcOrd="1" destOrd="0" presId="urn:microsoft.com/office/officeart/2005/8/layout/list1"/>
    <dgm:cxn modelId="{85F594EB-9CEB-4D27-83FF-10CE30DFA5D9}" srcId="{51481954-E8A6-465F-AC5C-C58444A54B78}" destId="{35C61F3F-2969-463A-896A-1A40FBECDCE5}" srcOrd="0" destOrd="0" parTransId="{53F2FA70-0803-4609-8230-B57824CE7F65}" sibTransId="{DBC6465E-D946-41A0-AB15-DD432B58E848}"/>
    <dgm:cxn modelId="{D57723ED-4CB9-4D13-9435-F655D9BFC920}" type="presOf" srcId="{BEB8B9A8-A4D7-48A1-B7D9-A28951C55109}" destId="{468F7925-DC5F-44A2-8680-9DBC1BBD428C}" srcOrd="1" destOrd="0" presId="urn:microsoft.com/office/officeart/2005/8/layout/list1"/>
    <dgm:cxn modelId="{711153ED-1450-40F0-853E-305E3C62F379}" type="presOf" srcId="{51481954-E8A6-465F-AC5C-C58444A54B78}" destId="{DAEC6560-E0CC-428E-A62A-2D3C1BA64531}" srcOrd="0" destOrd="0" presId="urn:microsoft.com/office/officeart/2005/8/layout/list1"/>
    <dgm:cxn modelId="{985107F5-6719-4C89-A22D-C419716FDD5F}" srcId="{51481954-E8A6-465F-AC5C-C58444A54B78}" destId="{0E03EB44-F1F2-431D-9F48-80C3C7EAB01F}" srcOrd="3" destOrd="0" parTransId="{1AC1A679-AE2A-4FE0-BAF8-B44F934AD810}" sibTransId="{4AB29C84-F7B4-40DB-B122-2BEEA127552E}"/>
    <dgm:cxn modelId="{649976FD-2BDD-4F51-B451-4AC9B83ED6AA}" type="presOf" srcId="{0E03EB44-F1F2-431D-9F48-80C3C7EAB01F}" destId="{1305B4E4-C289-4731-975C-A757FE9AB89F}" srcOrd="0" destOrd="0" presId="urn:microsoft.com/office/officeart/2005/8/layout/list1"/>
    <dgm:cxn modelId="{5782349D-8F68-4F00-AE65-0A3BEE61B27F}" type="presParOf" srcId="{DAEC6560-E0CC-428E-A62A-2D3C1BA64531}" destId="{51B1537F-9371-4493-8189-549CB937F062}" srcOrd="0" destOrd="0" presId="urn:microsoft.com/office/officeart/2005/8/layout/list1"/>
    <dgm:cxn modelId="{C6D07BA2-00E5-4D43-B8C0-DE08C2E8EC92}" type="presParOf" srcId="{51B1537F-9371-4493-8189-549CB937F062}" destId="{C818CF73-1D7F-4298-8B53-5939C2FEEA1F}" srcOrd="0" destOrd="0" presId="urn:microsoft.com/office/officeart/2005/8/layout/list1"/>
    <dgm:cxn modelId="{A9230044-0B5D-4EC1-914C-FFCADE96332B}" type="presParOf" srcId="{51B1537F-9371-4493-8189-549CB937F062}" destId="{72227B89-FE75-431A-AB84-8FB62A71EBE6}" srcOrd="1" destOrd="0" presId="urn:microsoft.com/office/officeart/2005/8/layout/list1"/>
    <dgm:cxn modelId="{635E6A9C-5122-496C-A8BA-62D27FFC6131}" type="presParOf" srcId="{DAEC6560-E0CC-428E-A62A-2D3C1BA64531}" destId="{6F2DD1F5-7A95-44B5-A469-2371872331D1}" srcOrd="1" destOrd="0" presId="urn:microsoft.com/office/officeart/2005/8/layout/list1"/>
    <dgm:cxn modelId="{98186EBB-E357-4318-B716-B8838D27F8C6}" type="presParOf" srcId="{DAEC6560-E0CC-428E-A62A-2D3C1BA64531}" destId="{F85FDED6-786F-4365-9D3C-CF5048AED407}" srcOrd="2" destOrd="0" presId="urn:microsoft.com/office/officeart/2005/8/layout/list1"/>
    <dgm:cxn modelId="{79D6618C-7F01-4EEF-A92D-3BC52340076E}" type="presParOf" srcId="{DAEC6560-E0CC-428E-A62A-2D3C1BA64531}" destId="{1A709CF4-7D70-435F-BFCD-C66A5BB515A9}" srcOrd="3" destOrd="0" presId="urn:microsoft.com/office/officeart/2005/8/layout/list1"/>
    <dgm:cxn modelId="{43C41DEC-D016-449A-82AB-95FF91D27592}" type="presParOf" srcId="{DAEC6560-E0CC-428E-A62A-2D3C1BA64531}" destId="{87BD2FC7-762A-4AA9-9B46-3877B3A6B710}" srcOrd="4" destOrd="0" presId="urn:microsoft.com/office/officeart/2005/8/layout/list1"/>
    <dgm:cxn modelId="{58B6ACC5-AC35-4460-8F74-9FCD1E8FFECA}" type="presParOf" srcId="{87BD2FC7-762A-4AA9-9B46-3877B3A6B710}" destId="{3716BC79-18CB-456A-8D20-C5598CCFD9F0}" srcOrd="0" destOrd="0" presId="urn:microsoft.com/office/officeart/2005/8/layout/list1"/>
    <dgm:cxn modelId="{16FB16DA-2BE3-40A8-BB1B-CED3A490622E}" type="presParOf" srcId="{87BD2FC7-762A-4AA9-9B46-3877B3A6B710}" destId="{468F7925-DC5F-44A2-8680-9DBC1BBD428C}" srcOrd="1" destOrd="0" presId="urn:microsoft.com/office/officeart/2005/8/layout/list1"/>
    <dgm:cxn modelId="{A76DAAE3-22E3-4010-AF42-7998135B54A8}" type="presParOf" srcId="{DAEC6560-E0CC-428E-A62A-2D3C1BA64531}" destId="{E0F06E38-B966-45A8-B284-7D20AB3E1595}" srcOrd="5" destOrd="0" presId="urn:microsoft.com/office/officeart/2005/8/layout/list1"/>
    <dgm:cxn modelId="{C56B66D8-1C04-46B2-9154-8FAC66A6C12D}" type="presParOf" srcId="{DAEC6560-E0CC-428E-A62A-2D3C1BA64531}" destId="{B1F1E197-1CD5-44FB-B214-533E982A99CE}" srcOrd="6" destOrd="0" presId="urn:microsoft.com/office/officeart/2005/8/layout/list1"/>
    <dgm:cxn modelId="{E7000261-E000-4076-972A-39E22F13222A}" type="presParOf" srcId="{DAEC6560-E0CC-428E-A62A-2D3C1BA64531}" destId="{F00FD3A2-0AE7-4FE1-ABEF-F28074B33C6F}" srcOrd="7" destOrd="0" presId="urn:microsoft.com/office/officeart/2005/8/layout/list1"/>
    <dgm:cxn modelId="{A3759DA0-7802-4886-82EA-817801B0EF1F}" type="presParOf" srcId="{DAEC6560-E0CC-428E-A62A-2D3C1BA64531}" destId="{1477B121-019D-4C63-ACF6-339F975FCB57}" srcOrd="8" destOrd="0" presId="urn:microsoft.com/office/officeart/2005/8/layout/list1"/>
    <dgm:cxn modelId="{C0F2DF6C-7437-4E34-B93D-466BB18090C3}" type="presParOf" srcId="{1477B121-019D-4C63-ACF6-339F975FCB57}" destId="{49F967D1-BE1C-48AD-AEE0-8F97E357CA12}" srcOrd="0" destOrd="0" presId="urn:microsoft.com/office/officeart/2005/8/layout/list1"/>
    <dgm:cxn modelId="{8DF092A5-6F4F-42E7-8A5E-45B287003FD6}" type="presParOf" srcId="{1477B121-019D-4C63-ACF6-339F975FCB57}" destId="{74489936-7ACF-4EB1-A850-5A65C6468FD2}" srcOrd="1" destOrd="0" presId="urn:microsoft.com/office/officeart/2005/8/layout/list1"/>
    <dgm:cxn modelId="{1D2FD8EE-0972-4F4D-BF71-1A5B23BEAD29}" type="presParOf" srcId="{DAEC6560-E0CC-428E-A62A-2D3C1BA64531}" destId="{D09C5045-69EC-470E-A2F9-6B0F771F22AA}" srcOrd="9" destOrd="0" presId="urn:microsoft.com/office/officeart/2005/8/layout/list1"/>
    <dgm:cxn modelId="{ADB9A314-7022-40DF-921C-265706E95265}" type="presParOf" srcId="{DAEC6560-E0CC-428E-A62A-2D3C1BA64531}" destId="{0DFF36FD-7744-47BE-977C-A2423FA2379F}" srcOrd="10" destOrd="0" presId="urn:microsoft.com/office/officeart/2005/8/layout/list1"/>
    <dgm:cxn modelId="{E21BBC42-A2E5-4C63-8840-993CEEB0B43D}" type="presParOf" srcId="{DAEC6560-E0CC-428E-A62A-2D3C1BA64531}" destId="{444A9826-BD99-4B2B-8A9A-28CF123D730C}" srcOrd="11" destOrd="0" presId="urn:microsoft.com/office/officeart/2005/8/layout/list1"/>
    <dgm:cxn modelId="{34188DBC-B706-4F5D-9028-9C4A4A282C25}" type="presParOf" srcId="{DAEC6560-E0CC-428E-A62A-2D3C1BA64531}" destId="{B91EB035-EE6D-4FCB-AFD1-5F5B3A3B9BB0}" srcOrd="12" destOrd="0" presId="urn:microsoft.com/office/officeart/2005/8/layout/list1"/>
    <dgm:cxn modelId="{36EC8624-19D8-4855-B3F5-2781FC4ABFB6}" type="presParOf" srcId="{B91EB035-EE6D-4FCB-AFD1-5F5B3A3B9BB0}" destId="{1305B4E4-C289-4731-975C-A757FE9AB89F}" srcOrd="0" destOrd="0" presId="urn:microsoft.com/office/officeart/2005/8/layout/list1"/>
    <dgm:cxn modelId="{D750569C-F781-4F17-B929-2178A7E62BBC}" type="presParOf" srcId="{B91EB035-EE6D-4FCB-AFD1-5F5B3A3B9BB0}" destId="{5191A05E-44A5-4C2B-A5C5-B2ED0C7A4CA6}" srcOrd="1" destOrd="0" presId="urn:microsoft.com/office/officeart/2005/8/layout/list1"/>
    <dgm:cxn modelId="{144B0515-2CF5-4769-B320-0C77AD1777F9}" type="presParOf" srcId="{DAEC6560-E0CC-428E-A62A-2D3C1BA64531}" destId="{50338C9A-4FD7-4660-A546-477B1691B8FF}" srcOrd="13" destOrd="0" presId="urn:microsoft.com/office/officeart/2005/8/layout/list1"/>
    <dgm:cxn modelId="{0AB578E7-7AB8-4984-9F61-B42942F7889E}" type="presParOf" srcId="{DAEC6560-E0CC-428E-A62A-2D3C1BA64531}" destId="{368BD9BE-4977-4876-9968-697652A290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F4EA3-F710-4A05-BBFD-26F5CDA18FF7}" type="doc">
      <dgm:prSet loTypeId="urn:microsoft.com/office/officeart/2005/8/layout/list1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28A14F9-372C-4BFC-9CD6-EC3AFCE303DE}">
      <dgm:prSet/>
      <dgm:spPr/>
      <dgm:t>
        <a:bodyPr/>
        <a:lstStyle/>
        <a:p>
          <a:r>
            <a:rPr lang="ko-KR"/>
            <a:t>리스트와 비슷하지만 읽기 전용이다</a:t>
          </a:r>
          <a:r>
            <a:rPr lang="en-US"/>
            <a:t>. </a:t>
          </a:r>
        </a:p>
      </dgm:t>
    </dgm:pt>
    <dgm:pt modelId="{9BA3F7A0-8DDE-4018-BE13-4C3001AE78BE}" type="parTrans" cxnId="{F4846C3C-FFED-4F71-97BB-5B77B726822D}">
      <dgm:prSet/>
      <dgm:spPr/>
      <dgm:t>
        <a:bodyPr/>
        <a:lstStyle/>
        <a:p>
          <a:endParaRPr lang="en-US"/>
        </a:p>
      </dgm:t>
    </dgm:pt>
    <dgm:pt modelId="{A464AEC4-ABE6-4402-B66C-F409D754A48E}" type="sibTrans" cxnId="{F4846C3C-FFED-4F71-97BB-5B77B726822D}">
      <dgm:prSet/>
      <dgm:spPr/>
      <dgm:t>
        <a:bodyPr/>
        <a:lstStyle/>
        <a:p>
          <a:endParaRPr lang="en-US"/>
        </a:p>
      </dgm:t>
    </dgm:pt>
    <dgm:pt modelId="{76A06BBD-25E3-4B29-B0CC-92BE0D3E7935}">
      <dgm:prSet/>
      <dgm:spPr/>
      <dgm:t>
        <a:bodyPr/>
        <a:lstStyle/>
        <a:p>
          <a:r>
            <a:rPr lang="ko-KR"/>
            <a:t>기능은 부족하지만 속도가 제일 빠르다</a:t>
          </a:r>
          <a:r>
            <a:rPr lang="en-US"/>
            <a:t>. </a:t>
          </a:r>
        </a:p>
      </dgm:t>
    </dgm:pt>
    <dgm:pt modelId="{94FD80AA-3122-423A-A653-324CB749C094}" type="parTrans" cxnId="{4D8C4EB6-E60B-4FDA-AAA8-297159F4407D}">
      <dgm:prSet/>
      <dgm:spPr/>
      <dgm:t>
        <a:bodyPr/>
        <a:lstStyle/>
        <a:p>
          <a:endParaRPr lang="en-US"/>
        </a:p>
      </dgm:t>
    </dgm:pt>
    <dgm:pt modelId="{7AFAECCE-E8AA-489A-A14D-5609C5BB0947}" type="sibTrans" cxnId="{4D8C4EB6-E60B-4FDA-AAA8-297159F4407D}">
      <dgm:prSet/>
      <dgm:spPr/>
      <dgm:t>
        <a:bodyPr/>
        <a:lstStyle/>
        <a:p>
          <a:endParaRPr lang="en-US"/>
        </a:p>
      </dgm:t>
    </dgm:pt>
    <dgm:pt modelId="{68FEB880-1ECB-4DCD-9412-CD2406073DAA}">
      <dgm:prSet/>
      <dgm:spPr/>
      <dgm:t>
        <a:bodyPr/>
        <a:lstStyle/>
        <a:p>
          <a:r>
            <a:rPr lang="en-US"/>
            <a:t>( )</a:t>
          </a:r>
          <a:r>
            <a:rPr lang="ko-KR"/>
            <a:t>로 묶어서 표현한다</a:t>
          </a:r>
          <a:r>
            <a:rPr lang="en-US"/>
            <a:t>. </a:t>
          </a:r>
        </a:p>
      </dgm:t>
    </dgm:pt>
    <dgm:pt modelId="{B37CBA5C-17EE-4F27-8902-A52D26FE4EDE}" type="parTrans" cxnId="{AC525DF6-436B-4660-B503-47E236CAA366}">
      <dgm:prSet/>
      <dgm:spPr/>
      <dgm:t>
        <a:bodyPr/>
        <a:lstStyle/>
        <a:p>
          <a:endParaRPr lang="en-US"/>
        </a:p>
      </dgm:t>
    </dgm:pt>
    <dgm:pt modelId="{96181FF6-633B-4A17-85A6-F78A0373D0D7}" type="sibTrans" cxnId="{AC525DF6-436B-4660-B503-47E236CAA366}">
      <dgm:prSet/>
      <dgm:spPr/>
      <dgm:t>
        <a:bodyPr/>
        <a:lstStyle/>
        <a:p>
          <a:endParaRPr lang="en-US"/>
        </a:p>
      </dgm:t>
    </dgm:pt>
    <dgm:pt modelId="{15891E52-27DC-4B76-AFAC-31A1EBB952EC}">
      <dgm:prSet/>
      <dgm:spPr/>
      <dgm:t>
        <a:bodyPr/>
        <a:lstStyle/>
        <a:p>
          <a:r>
            <a:rPr lang="en-US"/>
            <a:t>(‘red’,’green’,’gold’)</a:t>
          </a:r>
          <a:br>
            <a:rPr lang="en-US"/>
          </a:br>
          <a:endParaRPr lang="en-US"/>
        </a:p>
      </dgm:t>
    </dgm:pt>
    <dgm:pt modelId="{3FB16BF5-BD2C-4B6B-8D78-14FA16189994}" type="parTrans" cxnId="{B2613D07-4558-414C-A3A6-36AB5819335F}">
      <dgm:prSet/>
      <dgm:spPr/>
      <dgm:t>
        <a:bodyPr/>
        <a:lstStyle/>
        <a:p>
          <a:endParaRPr lang="en-US"/>
        </a:p>
      </dgm:t>
    </dgm:pt>
    <dgm:pt modelId="{F5A95DE5-7CF3-4517-BD64-BC70BE0BF579}" type="sibTrans" cxnId="{B2613D07-4558-414C-A3A6-36AB5819335F}">
      <dgm:prSet/>
      <dgm:spPr/>
      <dgm:t>
        <a:bodyPr/>
        <a:lstStyle/>
        <a:p>
          <a:endParaRPr lang="en-US"/>
        </a:p>
      </dgm:t>
    </dgm:pt>
    <dgm:pt modelId="{38B8A271-9754-4992-BC51-56D156A41B46}" type="pres">
      <dgm:prSet presAssocID="{0C5F4EA3-F710-4A05-BBFD-26F5CDA18FF7}" presName="linear" presStyleCnt="0">
        <dgm:presLayoutVars>
          <dgm:dir/>
          <dgm:animLvl val="lvl"/>
          <dgm:resizeHandles val="exact"/>
        </dgm:presLayoutVars>
      </dgm:prSet>
      <dgm:spPr/>
    </dgm:pt>
    <dgm:pt modelId="{19CC8B5C-707F-484E-B187-1B214271F8DE}" type="pres">
      <dgm:prSet presAssocID="{928A14F9-372C-4BFC-9CD6-EC3AFCE303DE}" presName="parentLin" presStyleCnt="0"/>
      <dgm:spPr/>
    </dgm:pt>
    <dgm:pt modelId="{E119A01F-1910-4284-9354-D256D1E3B457}" type="pres">
      <dgm:prSet presAssocID="{928A14F9-372C-4BFC-9CD6-EC3AFCE303DE}" presName="parentLeftMargin" presStyleLbl="node1" presStyleIdx="0" presStyleCnt="4"/>
      <dgm:spPr/>
    </dgm:pt>
    <dgm:pt modelId="{6FC8B34D-3ED2-4009-BEBA-920F78C41FFF}" type="pres">
      <dgm:prSet presAssocID="{928A14F9-372C-4BFC-9CD6-EC3AFCE303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04EBBF-FE25-4247-B864-F2EF771BE44E}" type="pres">
      <dgm:prSet presAssocID="{928A14F9-372C-4BFC-9CD6-EC3AFCE303DE}" presName="negativeSpace" presStyleCnt="0"/>
      <dgm:spPr/>
    </dgm:pt>
    <dgm:pt modelId="{2EEF2378-B923-4D85-8880-CB7CFC309040}" type="pres">
      <dgm:prSet presAssocID="{928A14F9-372C-4BFC-9CD6-EC3AFCE303DE}" presName="childText" presStyleLbl="conFgAcc1" presStyleIdx="0" presStyleCnt="4">
        <dgm:presLayoutVars>
          <dgm:bulletEnabled val="1"/>
        </dgm:presLayoutVars>
      </dgm:prSet>
      <dgm:spPr/>
    </dgm:pt>
    <dgm:pt modelId="{59A37F19-ED8F-4276-8482-486AF2FB2958}" type="pres">
      <dgm:prSet presAssocID="{A464AEC4-ABE6-4402-B66C-F409D754A48E}" presName="spaceBetweenRectangles" presStyleCnt="0"/>
      <dgm:spPr/>
    </dgm:pt>
    <dgm:pt modelId="{FADC977E-4004-4254-8FD4-01E17549770F}" type="pres">
      <dgm:prSet presAssocID="{76A06BBD-25E3-4B29-B0CC-92BE0D3E7935}" presName="parentLin" presStyleCnt="0"/>
      <dgm:spPr/>
    </dgm:pt>
    <dgm:pt modelId="{C420EE4D-87A9-4B09-9827-AEA52D41881D}" type="pres">
      <dgm:prSet presAssocID="{76A06BBD-25E3-4B29-B0CC-92BE0D3E7935}" presName="parentLeftMargin" presStyleLbl="node1" presStyleIdx="0" presStyleCnt="4"/>
      <dgm:spPr/>
    </dgm:pt>
    <dgm:pt modelId="{6B0A121D-D058-40A6-81B5-742F19592D4E}" type="pres">
      <dgm:prSet presAssocID="{76A06BBD-25E3-4B29-B0CC-92BE0D3E79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5D1E4E-95BF-49D6-B5AF-9C7A6C35D33C}" type="pres">
      <dgm:prSet presAssocID="{76A06BBD-25E3-4B29-B0CC-92BE0D3E7935}" presName="negativeSpace" presStyleCnt="0"/>
      <dgm:spPr/>
    </dgm:pt>
    <dgm:pt modelId="{638E5B27-D56B-4B86-B589-D3562B000DE1}" type="pres">
      <dgm:prSet presAssocID="{76A06BBD-25E3-4B29-B0CC-92BE0D3E7935}" presName="childText" presStyleLbl="conFgAcc1" presStyleIdx="1" presStyleCnt="4">
        <dgm:presLayoutVars>
          <dgm:bulletEnabled val="1"/>
        </dgm:presLayoutVars>
      </dgm:prSet>
      <dgm:spPr/>
    </dgm:pt>
    <dgm:pt modelId="{BA31696B-C4AE-4150-AB82-83590169212A}" type="pres">
      <dgm:prSet presAssocID="{7AFAECCE-E8AA-489A-A14D-5609C5BB0947}" presName="spaceBetweenRectangles" presStyleCnt="0"/>
      <dgm:spPr/>
    </dgm:pt>
    <dgm:pt modelId="{D0501567-C31A-4867-A9CE-C26F255F8D1B}" type="pres">
      <dgm:prSet presAssocID="{68FEB880-1ECB-4DCD-9412-CD2406073DAA}" presName="parentLin" presStyleCnt="0"/>
      <dgm:spPr/>
    </dgm:pt>
    <dgm:pt modelId="{C1BF13B8-A9A9-4AF6-8C5D-42302D5F816E}" type="pres">
      <dgm:prSet presAssocID="{68FEB880-1ECB-4DCD-9412-CD2406073DAA}" presName="parentLeftMargin" presStyleLbl="node1" presStyleIdx="1" presStyleCnt="4"/>
      <dgm:spPr/>
    </dgm:pt>
    <dgm:pt modelId="{A62D267D-FC84-4448-BB0E-F94D47A757E4}" type="pres">
      <dgm:prSet presAssocID="{68FEB880-1ECB-4DCD-9412-CD2406073D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F0756A-7442-4F2E-8344-C52D35E17609}" type="pres">
      <dgm:prSet presAssocID="{68FEB880-1ECB-4DCD-9412-CD2406073DAA}" presName="negativeSpace" presStyleCnt="0"/>
      <dgm:spPr/>
    </dgm:pt>
    <dgm:pt modelId="{6C1B2FD8-23E9-4BA7-9D36-765565B29500}" type="pres">
      <dgm:prSet presAssocID="{68FEB880-1ECB-4DCD-9412-CD2406073DAA}" presName="childText" presStyleLbl="conFgAcc1" presStyleIdx="2" presStyleCnt="4">
        <dgm:presLayoutVars>
          <dgm:bulletEnabled val="1"/>
        </dgm:presLayoutVars>
      </dgm:prSet>
      <dgm:spPr/>
    </dgm:pt>
    <dgm:pt modelId="{9049A2A2-01EE-4647-9D1F-8918B58D999B}" type="pres">
      <dgm:prSet presAssocID="{96181FF6-633B-4A17-85A6-F78A0373D0D7}" presName="spaceBetweenRectangles" presStyleCnt="0"/>
      <dgm:spPr/>
    </dgm:pt>
    <dgm:pt modelId="{87524A36-C129-42D8-9D53-E1549C2156EB}" type="pres">
      <dgm:prSet presAssocID="{15891E52-27DC-4B76-AFAC-31A1EBB952EC}" presName="parentLin" presStyleCnt="0"/>
      <dgm:spPr/>
    </dgm:pt>
    <dgm:pt modelId="{648F2EB0-D534-4E50-BB5E-50E5355B460C}" type="pres">
      <dgm:prSet presAssocID="{15891E52-27DC-4B76-AFAC-31A1EBB952EC}" presName="parentLeftMargin" presStyleLbl="node1" presStyleIdx="2" presStyleCnt="4"/>
      <dgm:spPr/>
    </dgm:pt>
    <dgm:pt modelId="{2F882968-4B97-492E-BDC3-60E9D3FBE0AC}" type="pres">
      <dgm:prSet presAssocID="{15891E52-27DC-4B76-AFAC-31A1EBB952E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B48B0C-167E-4AF1-A49F-6AE9D622AE5E}" type="pres">
      <dgm:prSet presAssocID="{15891E52-27DC-4B76-AFAC-31A1EBB952EC}" presName="negativeSpace" presStyleCnt="0"/>
      <dgm:spPr/>
    </dgm:pt>
    <dgm:pt modelId="{DBC8E804-5E4B-4A15-963D-3817757AA714}" type="pres">
      <dgm:prSet presAssocID="{15891E52-27DC-4B76-AFAC-31A1EBB952E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2613D07-4558-414C-A3A6-36AB5819335F}" srcId="{0C5F4EA3-F710-4A05-BBFD-26F5CDA18FF7}" destId="{15891E52-27DC-4B76-AFAC-31A1EBB952EC}" srcOrd="3" destOrd="0" parTransId="{3FB16BF5-BD2C-4B6B-8D78-14FA16189994}" sibTransId="{F5A95DE5-7CF3-4517-BD64-BC70BE0BF579}"/>
    <dgm:cxn modelId="{2CEC7B07-540F-4DBB-9D25-924544CBDFD5}" type="presOf" srcId="{928A14F9-372C-4BFC-9CD6-EC3AFCE303DE}" destId="{E119A01F-1910-4284-9354-D256D1E3B457}" srcOrd="0" destOrd="0" presId="urn:microsoft.com/office/officeart/2005/8/layout/list1"/>
    <dgm:cxn modelId="{EDF8B709-9D98-4EF6-8B93-FC5327F4A501}" type="presOf" srcId="{15891E52-27DC-4B76-AFAC-31A1EBB952EC}" destId="{648F2EB0-D534-4E50-BB5E-50E5355B460C}" srcOrd="0" destOrd="0" presId="urn:microsoft.com/office/officeart/2005/8/layout/list1"/>
    <dgm:cxn modelId="{5E5B3616-A17B-4139-9B07-2BD96F06B441}" type="presOf" srcId="{68FEB880-1ECB-4DCD-9412-CD2406073DAA}" destId="{C1BF13B8-A9A9-4AF6-8C5D-42302D5F816E}" srcOrd="0" destOrd="0" presId="urn:microsoft.com/office/officeart/2005/8/layout/list1"/>
    <dgm:cxn modelId="{B3748F1F-9161-491F-A4E1-477818EFADAF}" type="presOf" srcId="{76A06BBD-25E3-4B29-B0CC-92BE0D3E7935}" destId="{C420EE4D-87A9-4B09-9827-AEA52D41881D}" srcOrd="0" destOrd="0" presId="urn:microsoft.com/office/officeart/2005/8/layout/list1"/>
    <dgm:cxn modelId="{F4846C3C-FFED-4F71-97BB-5B77B726822D}" srcId="{0C5F4EA3-F710-4A05-BBFD-26F5CDA18FF7}" destId="{928A14F9-372C-4BFC-9CD6-EC3AFCE303DE}" srcOrd="0" destOrd="0" parTransId="{9BA3F7A0-8DDE-4018-BE13-4C3001AE78BE}" sibTransId="{A464AEC4-ABE6-4402-B66C-F409D754A48E}"/>
    <dgm:cxn modelId="{8E696D6A-E0D7-4920-A5F6-39375127EEB9}" type="presOf" srcId="{0C5F4EA3-F710-4A05-BBFD-26F5CDA18FF7}" destId="{38B8A271-9754-4992-BC51-56D156A41B46}" srcOrd="0" destOrd="0" presId="urn:microsoft.com/office/officeart/2005/8/layout/list1"/>
    <dgm:cxn modelId="{057A6F50-EC2B-43A1-9B32-B7BAB7A224A5}" type="presOf" srcId="{76A06BBD-25E3-4B29-B0CC-92BE0D3E7935}" destId="{6B0A121D-D058-40A6-81B5-742F19592D4E}" srcOrd="1" destOrd="0" presId="urn:microsoft.com/office/officeart/2005/8/layout/list1"/>
    <dgm:cxn modelId="{56F7AF56-80CC-40F5-8478-59113B74EAD4}" type="presOf" srcId="{68FEB880-1ECB-4DCD-9412-CD2406073DAA}" destId="{A62D267D-FC84-4448-BB0E-F94D47A757E4}" srcOrd="1" destOrd="0" presId="urn:microsoft.com/office/officeart/2005/8/layout/list1"/>
    <dgm:cxn modelId="{FFC7A894-FB9B-4961-82C9-4CD88B0559C3}" type="presOf" srcId="{15891E52-27DC-4B76-AFAC-31A1EBB952EC}" destId="{2F882968-4B97-492E-BDC3-60E9D3FBE0AC}" srcOrd="1" destOrd="0" presId="urn:microsoft.com/office/officeart/2005/8/layout/list1"/>
    <dgm:cxn modelId="{4D8C4EB6-E60B-4FDA-AAA8-297159F4407D}" srcId="{0C5F4EA3-F710-4A05-BBFD-26F5CDA18FF7}" destId="{76A06BBD-25E3-4B29-B0CC-92BE0D3E7935}" srcOrd="1" destOrd="0" parTransId="{94FD80AA-3122-423A-A653-324CB749C094}" sibTransId="{7AFAECCE-E8AA-489A-A14D-5609C5BB0947}"/>
    <dgm:cxn modelId="{C0C007EF-7AA1-4798-9B31-EB029308452A}" type="presOf" srcId="{928A14F9-372C-4BFC-9CD6-EC3AFCE303DE}" destId="{6FC8B34D-3ED2-4009-BEBA-920F78C41FFF}" srcOrd="1" destOrd="0" presId="urn:microsoft.com/office/officeart/2005/8/layout/list1"/>
    <dgm:cxn modelId="{AC525DF6-436B-4660-B503-47E236CAA366}" srcId="{0C5F4EA3-F710-4A05-BBFD-26F5CDA18FF7}" destId="{68FEB880-1ECB-4DCD-9412-CD2406073DAA}" srcOrd="2" destOrd="0" parTransId="{B37CBA5C-17EE-4F27-8902-A52D26FE4EDE}" sibTransId="{96181FF6-633B-4A17-85A6-F78A0373D0D7}"/>
    <dgm:cxn modelId="{B0ADF5C9-57C6-4C35-8525-AD9162624E76}" type="presParOf" srcId="{38B8A271-9754-4992-BC51-56D156A41B46}" destId="{19CC8B5C-707F-484E-B187-1B214271F8DE}" srcOrd="0" destOrd="0" presId="urn:microsoft.com/office/officeart/2005/8/layout/list1"/>
    <dgm:cxn modelId="{F44D871E-B876-4DF7-B270-6B14C5172176}" type="presParOf" srcId="{19CC8B5C-707F-484E-B187-1B214271F8DE}" destId="{E119A01F-1910-4284-9354-D256D1E3B457}" srcOrd="0" destOrd="0" presId="urn:microsoft.com/office/officeart/2005/8/layout/list1"/>
    <dgm:cxn modelId="{BA513A5F-BD1E-4027-91A6-C7C27A13BEEF}" type="presParOf" srcId="{19CC8B5C-707F-484E-B187-1B214271F8DE}" destId="{6FC8B34D-3ED2-4009-BEBA-920F78C41FFF}" srcOrd="1" destOrd="0" presId="urn:microsoft.com/office/officeart/2005/8/layout/list1"/>
    <dgm:cxn modelId="{60CB5E88-A212-4B8B-80C1-EFB728C3696A}" type="presParOf" srcId="{38B8A271-9754-4992-BC51-56D156A41B46}" destId="{7904EBBF-FE25-4247-B864-F2EF771BE44E}" srcOrd="1" destOrd="0" presId="urn:microsoft.com/office/officeart/2005/8/layout/list1"/>
    <dgm:cxn modelId="{6C94952F-E03B-436E-BEB0-231B3AC77825}" type="presParOf" srcId="{38B8A271-9754-4992-BC51-56D156A41B46}" destId="{2EEF2378-B923-4D85-8880-CB7CFC309040}" srcOrd="2" destOrd="0" presId="urn:microsoft.com/office/officeart/2005/8/layout/list1"/>
    <dgm:cxn modelId="{9AB3E20B-F3B3-41F3-8F22-7F382BA34B67}" type="presParOf" srcId="{38B8A271-9754-4992-BC51-56D156A41B46}" destId="{59A37F19-ED8F-4276-8482-486AF2FB2958}" srcOrd="3" destOrd="0" presId="urn:microsoft.com/office/officeart/2005/8/layout/list1"/>
    <dgm:cxn modelId="{29C02D66-D1F4-46D8-8F81-BCA908BFAD7D}" type="presParOf" srcId="{38B8A271-9754-4992-BC51-56D156A41B46}" destId="{FADC977E-4004-4254-8FD4-01E17549770F}" srcOrd="4" destOrd="0" presId="urn:microsoft.com/office/officeart/2005/8/layout/list1"/>
    <dgm:cxn modelId="{DA66D924-7D2B-4D8F-9CE3-3A84D40B2E87}" type="presParOf" srcId="{FADC977E-4004-4254-8FD4-01E17549770F}" destId="{C420EE4D-87A9-4B09-9827-AEA52D41881D}" srcOrd="0" destOrd="0" presId="urn:microsoft.com/office/officeart/2005/8/layout/list1"/>
    <dgm:cxn modelId="{EA6D6C62-0124-47B1-B3FA-DDF6F3C000BA}" type="presParOf" srcId="{FADC977E-4004-4254-8FD4-01E17549770F}" destId="{6B0A121D-D058-40A6-81B5-742F19592D4E}" srcOrd="1" destOrd="0" presId="urn:microsoft.com/office/officeart/2005/8/layout/list1"/>
    <dgm:cxn modelId="{C555A3B8-4C5A-48F3-8919-F69084B7C303}" type="presParOf" srcId="{38B8A271-9754-4992-BC51-56D156A41B46}" destId="{F05D1E4E-95BF-49D6-B5AF-9C7A6C35D33C}" srcOrd="5" destOrd="0" presId="urn:microsoft.com/office/officeart/2005/8/layout/list1"/>
    <dgm:cxn modelId="{1FC7084F-ECB7-41C0-9163-6F013A210357}" type="presParOf" srcId="{38B8A271-9754-4992-BC51-56D156A41B46}" destId="{638E5B27-D56B-4B86-B589-D3562B000DE1}" srcOrd="6" destOrd="0" presId="urn:microsoft.com/office/officeart/2005/8/layout/list1"/>
    <dgm:cxn modelId="{5C055D26-A7AE-46C8-96EE-9E2AFC79ADBB}" type="presParOf" srcId="{38B8A271-9754-4992-BC51-56D156A41B46}" destId="{BA31696B-C4AE-4150-AB82-83590169212A}" srcOrd="7" destOrd="0" presId="urn:microsoft.com/office/officeart/2005/8/layout/list1"/>
    <dgm:cxn modelId="{020EF490-FA64-4AE2-A574-629E6E84AF41}" type="presParOf" srcId="{38B8A271-9754-4992-BC51-56D156A41B46}" destId="{D0501567-C31A-4867-A9CE-C26F255F8D1B}" srcOrd="8" destOrd="0" presId="urn:microsoft.com/office/officeart/2005/8/layout/list1"/>
    <dgm:cxn modelId="{34B897BC-81F4-422F-97B7-EFE98A2C2C74}" type="presParOf" srcId="{D0501567-C31A-4867-A9CE-C26F255F8D1B}" destId="{C1BF13B8-A9A9-4AF6-8C5D-42302D5F816E}" srcOrd="0" destOrd="0" presId="urn:microsoft.com/office/officeart/2005/8/layout/list1"/>
    <dgm:cxn modelId="{5B21225E-1E82-488C-9A09-7D09647B8F56}" type="presParOf" srcId="{D0501567-C31A-4867-A9CE-C26F255F8D1B}" destId="{A62D267D-FC84-4448-BB0E-F94D47A757E4}" srcOrd="1" destOrd="0" presId="urn:microsoft.com/office/officeart/2005/8/layout/list1"/>
    <dgm:cxn modelId="{034F681C-7C97-4C83-816A-82A6B49173C1}" type="presParOf" srcId="{38B8A271-9754-4992-BC51-56D156A41B46}" destId="{64F0756A-7442-4F2E-8344-C52D35E17609}" srcOrd="9" destOrd="0" presId="urn:microsoft.com/office/officeart/2005/8/layout/list1"/>
    <dgm:cxn modelId="{20106301-F259-43B5-A7EC-6896D7B54147}" type="presParOf" srcId="{38B8A271-9754-4992-BC51-56D156A41B46}" destId="{6C1B2FD8-23E9-4BA7-9D36-765565B29500}" srcOrd="10" destOrd="0" presId="urn:microsoft.com/office/officeart/2005/8/layout/list1"/>
    <dgm:cxn modelId="{9F9C3BE4-4F2A-414B-9BD3-B38AE1F5D3FA}" type="presParOf" srcId="{38B8A271-9754-4992-BC51-56D156A41B46}" destId="{9049A2A2-01EE-4647-9D1F-8918B58D999B}" srcOrd="11" destOrd="0" presId="urn:microsoft.com/office/officeart/2005/8/layout/list1"/>
    <dgm:cxn modelId="{CD8A4314-06F8-4BE0-B63B-C962448B36B4}" type="presParOf" srcId="{38B8A271-9754-4992-BC51-56D156A41B46}" destId="{87524A36-C129-42D8-9D53-E1549C2156EB}" srcOrd="12" destOrd="0" presId="urn:microsoft.com/office/officeart/2005/8/layout/list1"/>
    <dgm:cxn modelId="{BA29FFE9-77AD-46E9-986F-226EFEFA6340}" type="presParOf" srcId="{87524A36-C129-42D8-9D53-E1549C2156EB}" destId="{648F2EB0-D534-4E50-BB5E-50E5355B460C}" srcOrd="0" destOrd="0" presId="urn:microsoft.com/office/officeart/2005/8/layout/list1"/>
    <dgm:cxn modelId="{E864E262-712C-4706-8765-459DF8E0C531}" type="presParOf" srcId="{87524A36-C129-42D8-9D53-E1549C2156EB}" destId="{2F882968-4B97-492E-BDC3-60E9D3FBE0AC}" srcOrd="1" destOrd="0" presId="urn:microsoft.com/office/officeart/2005/8/layout/list1"/>
    <dgm:cxn modelId="{BFA6D12F-1269-439C-A643-3D0776CD8BCC}" type="presParOf" srcId="{38B8A271-9754-4992-BC51-56D156A41B46}" destId="{89B48B0C-167E-4AF1-A49F-6AE9D622AE5E}" srcOrd="13" destOrd="0" presId="urn:microsoft.com/office/officeart/2005/8/layout/list1"/>
    <dgm:cxn modelId="{CD9FEBA3-57B0-42A2-971F-DA086D636034}" type="presParOf" srcId="{38B8A271-9754-4992-BC51-56D156A41B46}" destId="{DBC8E804-5E4B-4A15-963D-3817757AA71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03ACE8-5184-4F34-B0E5-BEECD8308141}" type="doc">
      <dgm:prSet loTypeId="urn:microsoft.com/office/officeart/2005/8/layout/vList5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4899B8-6CB7-4F34-A262-3DFF2510F0A9}">
      <dgm:prSet/>
      <dgm:spPr/>
      <dgm:t>
        <a:bodyPr/>
        <a:lstStyle/>
        <a:p>
          <a:r>
            <a:rPr lang="ko-KR"/>
            <a:t>강력하고 사용하기 따라서 정말 편리한 자료구조</a:t>
          </a:r>
          <a:r>
            <a:rPr lang="en-US"/>
            <a:t>. </a:t>
          </a:r>
        </a:p>
      </dgm:t>
    </dgm:pt>
    <dgm:pt modelId="{10413E98-3AC7-4A83-87AE-282149F5F93B}" type="parTrans" cxnId="{2841342C-B343-4334-975D-1865F25A61D7}">
      <dgm:prSet/>
      <dgm:spPr/>
      <dgm:t>
        <a:bodyPr/>
        <a:lstStyle/>
        <a:p>
          <a:endParaRPr lang="en-US"/>
        </a:p>
      </dgm:t>
    </dgm:pt>
    <dgm:pt modelId="{D185793C-B44B-4219-866F-A80B75A1DD11}" type="sibTrans" cxnId="{2841342C-B343-4334-975D-1865F25A61D7}">
      <dgm:prSet/>
      <dgm:spPr/>
      <dgm:t>
        <a:bodyPr/>
        <a:lstStyle/>
        <a:p>
          <a:endParaRPr lang="en-US"/>
        </a:p>
      </dgm:t>
    </dgm:pt>
    <dgm:pt modelId="{26457F1B-D50D-4380-8902-BA77B47F5294}">
      <dgm:prSet/>
      <dgm:spPr/>
      <dgm:t>
        <a:bodyPr/>
        <a:lstStyle/>
        <a:p>
          <a:r>
            <a:rPr lang="ko-KR"/>
            <a:t>키와 쌍으로 구성되어 있다</a:t>
          </a:r>
          <a:r>
            <a:rPr lang="en-US"/>
            <a:t>. </a:t>
          </a:r>
        </a:p>
      </dgm:t>
    </dgm:pt>
    <dgm:pt modelId="{32BD2420-3849-4C39-9650-F7C2608296A5}" type="parTrans" cxnId="{6BF4F18C-5018-4D21-BC06-F91EDD00A6EC}">
      <dgm:prSet/>
      <dgm:spPr/>
      <dgm:t>
        <a:bodyPr/>
        <a:lstStyle/>
        <a:p>
          <a:endParaRPr lang="en-US"/>
        </a:p>
      </dgm:t>
    </dgm:pt>
    <dgm:pt modelId="{A25756C2-D645-4675-9A54-CFAC2A16AF73}" type="sibTrans" cxnId="{6BF4F18C-5018-4D21-BC06-F91EDD00A6EC}">
      <dgm:prSet/>
      <dgm:spPr/>
      <dgm:t>
        <a:bodyPr/>
        <a:lstStyle/>
        <a:p>
          <a:endParaRPr lang="en-US"/>
        </a:p>
      </dgm:t>
    </dgm:pt>
    <dgm:pt modelId="{4F54CC9C-94E0-4212-88AD-3B59D000447E}">
      <dgm:prSet/>
      <dgm:spPr/>
      <dgm:t>
        <a:bodyPr/>
        <a:lstStyle/>
        <a:p>
          <a:r>
            <a:rPr lang="en-US"/>
            <a:t>Dict(a=1, b=3, c=5)</a:t>
          </a:r>
        </a:p>
      </dgm:t>
    </dgm:pt>
    <dgm:pt modelId="{9C519F76-ACE3-4DCA-A24E-9E4D5F974008}" type="parTrans" cxnId="{91372BF9-93EB-4357-8C0B-FDE4B432C90A}">
      <dgm:prSet/>
      <dgm:spPr/>
      <dgm:t>
        <a:bodyPr/>
        <a:lstStyle/>
        <a:p>
          <a:endParaRPr lang="en-US"/>
        </a:p>
      </dgm:t>
    </dgm:pt>
    <dgm:pt modelId="{6D12EF8D-02C2-4C5E-8623-19305C869AC0}" type="sibTrans" cxnId="{91372BF9-93EB-4357-8C0B-FDE4B432C90A}">
      <dgm:prSet/>
      <dgm:spPr/>
      <dgm:t>
        <a:bodyPr/>
        <a:lstStyle/>
        <a:p>
          <a:endParaRPr lang="en-US"/>
        </a:p>
      </dgm:t>
    </dgm:pt>
    <dgm:pt modelId="{3596DE73-FD61-4DBF-A7A8-7198556AB8D8}" type="pres">
      <dgm:prSet presAssocID="{1803ACE8-5184-4F34-B0E5-BEECD8308141}" presName="Name0" presStyleCnt="0">
        <dgm:presLayoutVars>
          <dgm:dir/>
          <dgm:animLvl val="lvl"/>
          <dgm:resizeHandles val="exact"/>
        </dgm:presLayoutVars>
      </dgm:prSet>
      <dgm:spPr/>
    </dgm:pt>
    <dgm:pt modelId="{995E532F-C933-43B3-A2D5-C9C9B0D59930}" type="pres">
      <dgm:prSet presAssocID="{FF4899B8-6CB7-4F34-A262-3DFF2510F0A9}" presName="linNode" presStyleCnt="0"/>
      <dgm:spPr/>
    </dgm:pt>
    <dgm:pt modelId="{4EE47677-45C8-4B81-B289-007F6C12CBC7}" type="pres">
      <dgm:prSet presAssocID="{FF4899B8-6CB7-4F34-A262-3DFF2510F0A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414F494-DEE4-4560-94A7-7EC9515F6518}" type="pres">
      <dgm:prSet presAssocID="{D185793C-B44B-4219-866F-A80B75A1DD11}" presName="sp" presStyleCnt="0"/>
      <dgm:spPr/>
    </dgm:pt>
    <dgm:pt modelId="{6B4D0B14-DCC9-4038-B508-6D5E6DF85FF6}" type="pres">
      <dgm:prSet presAssocID="{26457F1B-D50D-4380-8902-BA77B47F5294}" presName="linNode" presStyleCnt="0"/>
      <dgm:spPr/>
    </dgm:pt>
    <dgm:pt modelId="{DE746F0F-6427-411C-809B-E0EBEBDB8A4F}" type="pres">
      <dgm:prSet presAssocID="{26457F1B-D50D-4380-8902-BA77B47F529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EB24A19-2F79-4457-ACC1-3319EBF8AE3A}" type="pres">
      <dgm:prSet presAssocID="{A25756C2-D645-4675-9A54-CFAC2A16AF73}" presName="sp" presStyleCnt="0"/>
      <dgm:spPr/>
    </dgm:pt>
    <dgm:pt modelId="{BC195A14-7550-4D71-A43A-ABB262E7AAA3}" type="pres">
      <dgm:prSet presAssocID="{4F54CC9C-94E0-4212-88AD-3B59D000447E}" presName="linNode" presStyleCnt="0"/>
      <dgm:spPr/>
    </dgm:pt>
    <dgm:pt modelId="{315882CB-6B51-42C4-B45D-EACF07523231}" type="pres">
      <dgm:prSet presAssocID="{4F54CC9C-94E0-4212-88AD-3B59D000447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72AEB07-6FCE-40B8-AF60-E6ACD9B8AE9A}" type="presOf" srcId="{FF4899B8-6CB7-4F34-A262-3DFF2510F0A9}" destId="{4EE47677-45C8-4B81-B289-007F6C12CBC7}" srcOrd="0" destOrd="0" presId="urn:microsoft.com/office/officeart/2005/8/layout/vList5"/>
    <dgm:cxn modelId="{2841342C-B343-4334-975D-1865F25A61D7}" srcId="{1803ACE8-5184-4F34-B0E5-BEECD8308141}" destId="{FF4899B8-6CB7-4F34-A262-3DFF2510F0A9}" srcOrd="0" destOrd="0" parTransId="{10413E98-3AC7-4A83-87AE-282149F5F93B}" sibTransId="{D185793C-B44B-4219-866F-A80B75A1DD11}"/>
    <dgm:cxn modelId="{E607F260-9413-44FA-8103-CB66C8278005}" type="presOf" srcId="{4F54CC9C-94E0-4212-88AD-3B59D000447E}" destId="{315882CB-6B51-42C4-B45D-EACF07523231}" srcOrd="0" destOrd="0" presId="urn:microsoft.com/office/officeart/2005/8/layout/vList5"/>
    <dgm:cxn modelId="{6BF4F18C-5018-4D21-BC06-F91EDD00A6EC}" srcId="{1803ACE8-5184-4F34-B0E5-BEECD8308141}" destId="{26457F1B-D50D-4380-8902-BA77B47F5294}" srcOrd="1" destOrd="0" parTransId="{32BD2420-3849-4C39-9650-F7C2608296A5}" sibTransId="{A25756C2-D645-4675-9A54-CFAC2A16AF73}"/>
    <dgm:cxn modelId="{A1801DA5-486E-4563-9B00-2936B896CF22}" type="presOf" srcId="{26457F1B-D50D-4380-8902-BA77B47F5294}" destId="{DE746F0F-6427-411C-809B-E0EBEBDB8A4F}" srcOrd="0" destOrd="0" presId="urn:microsoft.com/office/officeart/2005/8/layout/vList5"/>
    <dgm:cxn modelId="{F217A5E8-2BDE-445E-9C03-6FCE12986C2D}" type="presOf" srcId="{1803ACE8-5184-4F34-B0E5-BEECD8308141}" destId="{3596DE73-FD61-4DBF-A7A8-7198556AB8D8}" srcOrd="0" destOrd="0" presId="urn:microsoft.com/office/officeart/2005/8/layout/vList5"/>
    <dgm:cxn modelId="{91372BF9-93EB-4357-8C0B-FDE4B432C90A}" srcId="{1803ACE8-5184-4F34-B0E5-BEECD8308141}" destId="{4F54CC9C-94E0-4212-88AD-3B59D000447E}" srcOrd="2" destOrd="0" parTransId="{9C519F76-ACE3-4DCA-A24E-9E4D5F974008}" sibTransId="{6D12EF8D-02C2-4C5E-8623-19305C869AC0}"/>
    <dgm:cxn modelId="{EFE5302F-BFF7-4DB1-A2F1-E1FD022CB5FB}" type="presParOf" srcId="{3596DE73-FD61-4DBF-A7A8-7198556AB8D8}" destId="{995E532F-C933-43B3-A2D5-C9C9B0D59930}" srcOrd="0" destOrd="0" presId="urn:microsoft.com/office/officeart/2005/8/layout/vList5"/>
    <dgm:cxn modelId="{86D785B0-7E62-4AB4-9B8F-2274788F0395}" type="presParOf" srcId="{995E532F-C933-43B3-A2D5-C9C9B0D59930}" destId="{4EE47677-45C8-4B81-B289-007F6C12CBC7}" srcOrd="0" destOrd="0" presId="urn:microsoft.com/office/officeart/2005/8/layout/vList5"/>
    <dgm:cxn modelId="{48F90B4C-E225-4308-A7CD-1B16A0B77AB4}" type="presParOf" srcId="{3596DE73-FD61-4DBF-A7A8-7198556AB8D8}" destId="{9414F494-DEE4-4560-94A7-7EC9515F6518}" srcOrd="1" destOrd="0" presId="urn:microsoft.com/office/officeart/2005/8/layout/vList5"/>
    <dgm:cxn modelId="{AC1A50CD-CDB8-4A33-9E94-D41120403F45}" type="presParOf" srcId="{3596DE73-FD61-4DBF-A7A8-7198556AB8D8}" destId="{6B4D0B14-DCC9-4038-B508-6D5E6DF85FF6}" srcOrd="2" destOrd="0" presId="urn:microsoft.com/office/officeart/2005/8/layout/vList5"/>
    <dgm:cxn modelId="{32D213F7-588C-4590-B21E-C21F58B74D0D}" type="presParOf" srcId="{6B4D0B14-DCC9-4038-B508-6D5E6DF85FF6}" destId="{DE746F0F-6427-411C-809B-E0EBEBDB8A4F}" srcOrd="0" destOrd="0" presId="urn:microsoft.com/office/officeart/2005/8/layout/vList5"/>
    <dgm:cxn modelId="{E180156F-1AA1-43C1-8A2D-12A0893DD28B}" type="presParOf" srcId="{3596DE73-FD61-4DBF-A7A8-7198556AB8D8}" destId="{DEB24A19-2F79-4457-ACC1-3319EBF8AE3A}" srcOrd="3" destOrd="0" presId="urn:microsoft.com/office/officeart/2005/8/layout/vList5"/>
    <dgm:cxn modelId="{0C0E6A0D-0C59-405E-BF08-8C30ABB1B580}" type="presParOf" srcId="{3596DE73-FD61-4DBF-A7A8-7198556AB8D8}" destId="{BC195A14-7550-4D71-A43A-ABB262E7AAA3}" srcOrd="4" destOrd="0" presId="urn:microsoft.com/office/officeart/2005/8/layout/vList5"/>
    <dgm:cxn modelId="{2D18BDD1-2D56-495F-918B-37C89FA156DA}" type="presParOf" srcId="{BC195A14-7550-4D71-A43A-ABB262E7AAA3}" destId="{315882CB-6B51-42C4-B45D-EACF075232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63128A-7026-4F7E-8AB1-DB111D6CF242}" type="doc">
      <dgm:prSet loTypeId="urn:microsoft.com/office/officeart/2005/8/layout/hChevron3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C695B7-860C-4947-8936-AD1016A25E84}">
      <dgm:prSet/>
      <dgm:spPr/>
      <dgm:t>
        <a:bodyPr/>
        <a:lstStyle/>
        <a:p>
          <a:r>
            <a:rPr lang="ko-KR"/>
            <a:t>참과 거짓을 나타내는 자료형</a:t>
          </a:r>
          <a:r>
            <a:rPr lang="en-US"/>
            <a:t>. </a:t>
          </a:r>
        </a:p>
      </dgm:t>
    </dgm:pt>
    <dgm:pt modelId="{91D1C7C0-A84F-4EA9-AD18-626042279629}" type="parTrans" cxnId="{06B40E75-747C-4E33-A440-99C965BB8606}">
      <dgm:prSet/>
      <dgm:spPr/>
      <dgm:t>
        <a:bodyPr/>
        <a:lstStyle/>
        <a:p>
          <a:endParaRPr lang="en-US"/>
        </a:p>
      </dgm:t>
    </dgm:pt>
    <dgm:pt modelId="{A418239D-B9DD-41D6-8CF4-FDC6904B57BA}" type="sibTrans" cxnId="{06B40E75-747C-4E33-A440-99C965BB8606}">
      <dgm:prSet/>
      <dgm:spPr/>
      <dgm:t>
        <a:bodyPr/>
        <a:lstStyle/>
        <a:p>
          <a:endParaRPr lang="en-US"/>
        </a:p>
      </dgm:t>
    </dgm:pt>
    <dgm:pt modelId="{B7AE3B83-0B80-48E3-9C85-F245EF1B116D}">
      <dgm:prSet/>
      <dgm:spPr/>
      <dgm:t>
        <a:bodyPr/>
        <a:lstStyle/>
        <a:p>
          <a:r>
            <a:rPr lang="en-US"/>
            <a:t>True, False</a:t>
          </a:r>
          <a:r>
            <a:rPr lang="ko-KR"/>
            <a:t> 두 가지 형태를 가진다</a:t>
          </a:r>
          <a:r>
            <a:rPr lang="en-US"/>
            <a:t>. </a:t>
          </a:r>
        </a:p>
      </dgm:t>
    </dgm:pt>
    <dgm:pt modelId="{4EF8922B-E0B5-41F1-939C-99E5884E0BF4}" type="parTrans" cxnId="{F28FA3BD-FF7E-42DB-BD33-3AB902C3B06B}">
      <dgm:prSet/>
      <dgm:spPr/>
      <dgm:t>
        <a:bodyPr/>
        <a:lstStyle/>
        <a:p>
          <a:endParaRPr lang="en-US"/>
        </a:p>
      </dgm:t>
    </dgm:pt>
    <dgm:pt modelId="{E2588790-7A82-4364-ADDB-8493AC870C42}" type="sibTrans" cxnId="{F28FA3BD-FF7E-42DB-BD33-3AB902C3B06B}">
      <dgm:prSet/>
      <dgm:spPr/>
      <dgm:t>
        <a:bodyPr/>
        <a:lstStyle/>
        <a:p>
          <a:endParaRPr lang="en-US"/>
        </a:p>
      </dgm:t>
    </dgm:pt>
    <dgm:pt modelId="{4BB27C18-4D5F-45DB-96A1-5C37B66F1A33}">
      <dgm:prSet/>
      <dgm:spPr/>
      <dgm:t>
        <a:bodyPr/>
        <a:lstStyle/>
        <a:p>
          <a:r>
            <a:rPr lang="en-US"/>
            <a:t>isRight = False</a:t>
          </a:r>
        </a:p>
      </dgm:t>
    </dgm:pt>
    <dgm:pt modelId="{4F3D978A-1B95-4890-AAFF-9634F0DDBB4A}" type="parTrans" cxnId="{CC3BD59C-4D9B-4409-9DC1-392057175714}">
      <dgm:prSet/>
      <dgm:spPr/>
      <dgm:t>
        <a:bodyPr/>
        <a:lstStyle/>
        <a:p>
          <a:endParaRPr lang="en-US"/>
        </a:p>
      </dgm:t>
    </dgm:pt>
    <dgm:pt modelId="{ED4A45F4-4E47-46A8-AE73-BE2E3634A917}" type="sibTrans" cxnId="{CC3BD59C-4D9B-4409-9DC1-392057175714}">
      <dgm:prSet/>
      <dgm:spPr/>
      <dgm:t>
        <a:bodyPr/>
        <a:lstStyle/>
        <a:p>
          <a:endParaRPr lang="en-US"/>
        </a:p>
      </dgm:t>
    </dgm:pt>
    <dgm:pt modelId="{22968218-7886-4443-8894-8B4A1B03DA2B}" type="pres">
      <dgm:prSet presAssocID="{0B63128A-7026-4F7E-8AB1-DB111D6CF242}" presName="Name0" presStyleCnt="0">
        <dgm:presLayoutVars>
          <dgm:dir/>
          <dgm:resizeHandles val="exact"/>
        </dgm:presLayoutVars>
      </dgm:prSet>
      <dgm:spPr/>
    </dgm:pt>
    <dgm:pt modelId="{9FD4128D-54F9-46E1-8D12-EA1AC4834567}" type="pres">
      <dgm:prSet presAssocID="{71C695B7-860C-4947-8936-AD1016A25E84}" presName="parTxOnly" presStyleLbl="node1" presStyleIdx="0" presStyleCnt="3">
        <dgm:presLayoutVars>
          <dgm:bulletEnabled val="1"/>
        </dgm:presLayoutVars>
      </dgm:prSet>
      <dgm:spPr/>
    </dgm:pt>
    <dgm:pt modelId="{8509688F-FA46-45B2-A5F9-EDA1B3E61D9E}" type="pres">
      <dgm:prSet presAssocID="{A418239D-B9DD-41D6-8CF4-FDC6904B57BA}" presName="parSpace" presStyleCnt="0"/>
      <dgm:spPr/>
    </dgm:pt>
    <dgm:pt modelId="{DA043B6F-7B65-45A1-B1A4-7F4D62A2BA7C}" type="pres">
      <dgm:prSet presAssocID="{B7AE3B83-0B80-48E3-9C85-F245EF1B116D}" presName="parTxOnly" presStyleLbl="node1" presStyleIdx="1" presStyleCnt="3">
        <dgm:presLayoutVars>
          <dgm:bulletEnabled val="1"/>
        </dgm:presLayoutVars>
      </dgm:prSet>
      <dgm:spPr/>
    </dgm:pt>
    <dgm:pt modelId="{4CA2639A-73DB-4042-AF32-61B5848CB601}" type="pres">
      <dgm:prSet presAssocID="{E2588790-7A82-4364-ADDB-8493AC870C42}" presName="parSpace" presStyleCnt="0"/>
      <dgm:spPr/>
    </dgm:pt>
    <dgm:pt modelId="{85E92BED-43F8-4B14-91DB-61E43A1A1E2E}" type="pres">
      <dgm:prSet presAssocID="{4BB27C18-4D5F-45DB-96A1-5C37B66F1A3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8EC5D43-3467-4B9E-AC84-20B4724DB22B}" type="presOf" srcId="{4BB27C18-4D5F-45DB-96A1-5C37B66F1A33}" destId="{85E92BED-43F8-4B14-91DB-61E43A1A1E2E}" srcOrd="0" destOrd="0" presId="urn:microsoft.com/office/officeart/2005/8/layout/hChevron3"/>
    <dgm:cxn modelId="{06B40E75-747C-4E33-A440-99C965BB8606}" srcId="{0B63128A-7026-4F7E-8AB1-DB111D6CF242}" destId="{71C695B7-860C-4947-8936-AD1016A25E84}" srcOrd="0" destOrd="0" parTransId="{91D1C7C0-A84F-4EA9-AD18-626042279629}" sibTransId="{A418239D-B9DD-41D6-8CF4-FDC6904B57BA}"/>
    <dgm:cxn modelId="{CC3BD59C-4D9B-4409-9DC1-392057175714}" srcId="{0B63128A-7026-4F7E-8AB1-DB111D6CF242}" destId="{4BB27C18-4D5F-45DB-96A1-5C37B66F1A33}" srcOrd="2" destOrd="0" parTransId="{4F3D978A-1B95-4890-AAFF-9634F0DDBB4A}" sibTransId="{ED4A45F4-4E47-46A8-AE73-BE2E3634A917}"/>
    <dgm:cxn modelId="{F28FA3BD-FF7E-42DB-BD33-3AB902C3B06B}" srcId="{0B63128A-7026-4F7E-8AB1-DB111D6CF242}" destId="{B7AE3B83-0B80-48E3-9C85-F245EF1B116D}" srcOrd="1" destOrd="0" parTransId="{4EF8922B-E0B5-41F1-939C-99E5884E0BF4}" sibTransId="{E2588790-7A82-4364-ADDB-8493AC870C42}"/>
    <dgm:cxn modelId="{D99012D5-358A-42B3-863F-AF8D6D34A831}" type="presOf" srcId="{B7AE3B83-0B80-48E3-9C85-F245EF1B116D}" destId="{DA043B6F-7B65-45A1-B1A4-7F4D62A2BA7C}" srcOrd="0" destOrd="0" presId="urn:microsoft.com/office/officeart/2005/8/layout/hChevron3"/>
    <dgm:cxn modelId="{8215D1DC-3B33-4296-BDA5-EC4D97214C6E}" type="presOf" srcId="{71C695B7-860C-4947-8936-AD1016A25E84}" destId="{9FD4128D-54F9-46E1-8D12-EA1AC4834567}" srcOrd="0" destOrd="0" presId="urn:microsoft.com/office/officeart/2005/8/layout/hChevron3"/>
    <dgm:cxn modelId="{34DC5CF0-C891-415C-8FED-CB6338C2C548}" type="presOf" srcId="{0B63128A-7026-4F7E-8AB1-DB111D6CF242}" destId="{22968218-7886-4443-8894-8B4A1B03DA2B}" srcOrd="0" destOrd="0" presId="urn:microsoft.com/office/officeart/2005/8/layout/hChevron3"/>
    <dgm:cxn modelId="{694AA870-D61C-45C2-9574-78D6D0A14E2C}" type="presParOf" srcId="{22968218-7886-4443-8894-8B4A1B03DA2B}" destId="{9FD4128D-54F9-46E1-8D12-EA1AC4834567}" srcOrd="0" destOrd="0" presId="urn:microsoft.com/office/officeart/2005/8/layout/hChevron3"/>
    <dgm:cxn modelId="{086C537B-386E-47FA-835E-E27CC34D21C3}" type="presParOf" srcId="{22968218-7886-4443-8894-8B4A1B03DA2B}" destId="{8509688F-FA46-45B2-A5F9-EDA1B3E61D9E}" srcOrd="1" destOrd="0" presId="urn:microsoft.com/office/officeart/2005/8/layout/hChevron3"/>
    <dgm:cxn modelId="{408F3288-1817-473F-979D-0241F2056817}" type="presParOf" srcId="{22968218-7886-4443-8894-8B4A1B03DA2B}" destId="{DA043B6F-7B65-45A1-B1A4-7F4D62A2BA7C}" srcOrd="2" destOrd="0" presId="urn:microsoft.com/office/officeart/2005/8/layout/hChevron3"/>
    <dgm:cxn modelId="{E90EC627-87AF-43DF-B332-68BAE640047C}" type="presParOf" srcId="{22968218-7886-4443-8894-8B4A1B03DA2B}" destId="{4CA2639A-73DB-4042-AF32-61B5848CB601}" srcOrd="3" destOrd="0" presId="urn:microsoft.com/office/officeart/2005/8/layout/hChevron3"/>
    <dgm:cxn modelId="{B64EAAD9-0D93-4668-B106-1D6ECB6F0F55}" type="presParOf" srcId="{22968218-7886-4443-8894-8B4A1B03DA2B}" destId="{85E92BED-43F8-4B14-91DB-61E43A1A1E2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8294AC-33AC-45BB-BCD7-428BDF61A54A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3FE875-03EE-4322-A72D-E380F8214C7A}">
      <dgm:prSet/>
      <dgm:spPr/>
      <dgm:t>
        <a:bodyPr/>
        <a:lstStyle/>
        <a:p>
          <a:r>
            <a:rPr lang="en-US"/>
            <a:t>C</a:t>
          </a:r>
          <a:r>
            <a:rPr lang="ko-KR"/>
            <a:t>언어등에서 볼 수 있는 </a:t>
          </a:r>
          <a:r>
            <a:rPr lang="en-US"/>
            <a:t>Call by reference, Call by value </a:t>
          </a:r>
          <a:r>
            <a:rPr lang="ko-KR"/>
            <a:t>개념과 유사하다</a:t>
          </a:r>
          <a:r>
            <a:rPr lang="en-US"/>
            <a:t>. </a:t>
          </a:r>
        </a:p>
      </dgm:t>
    </dgm:pt>
    <dgm:pt modelId="{E3B1D598-883B-4712-A37D-B87F68131DA6}" type="parTrans" cxnId="{5907A2AB-665E-4FEA-BA55-478F7954FC2F}">
      <dgm:prSet/>
      <dgm:spPr/>
      <dgm:t>
        <a:bodyPr/>
        <a:lstStyle/>
        <a:p>
          <a:endParaRPr lang="en-US"/>
        </a:p>
      </dgm:t>
    </dgm:pt>
    <dgm:pt modelId="{007FA390-CE52-42C8-A899-A2E1226372D7}" type="sibTrans" cxnId="{5907A2AB-665E-4FEA-BA55-478F7954FC2F}">
      <dgm:prSet/>
      <dgm:spPr/>
      <dgm:t>
        <a:bodyPr/>
        <a:lstStyle/>
        <a:p>
          <a:endParaRPr lang="en-US"/>
        </a:p>
      </dgm:t>
    </dgm:pt>
    <dgm:pt modelId="{B0D80B99-5B17-4627-8C99-D6858BB6A082}">
      <dgm:prSet/>
      <dgm:spPr/>
      <dgm:t>
        <a:bodyPr/>
        <a:lstStyle/>
        <a:p>
          <a:r>
            <a:rPr lang="ko-KR"/>
            <a:t>포인트 개념과 비슷하게 사용 할 수 있다</a:t>
          </a:r>
          <a:r>
            <a:rPr lang="en-US"/>
            <a:t>. </a:t>
          </a:r>
        </a:p>
      </dgm:t>
    </dgm:pt>
    <dgm:pt modelId="{B0F90C49-E4BB-48D9-BB74-5A8D29FD5C81}" type="parTrans" cxnId="{5E332856-8E14-4C49-9754-181051D6631E}">
      <dgm:prSet/>
      <dgm:spPr/>
      <dgm:t>
        <a:bodyPr/>
        <a:lstStyle/>
        <a:p>
          <a:endParaRPr lang="en-US"/>
        </a:p>
      </dgm:t>
    </dgm:pt>
    <dgm:pt modelId="{981B0E40-B5CF-455D-A682-4B0770FCE9C0}" type="sibTrans" cxnId="{5E332856-8E14-4C49-9754-181051D6631E}">
      <dgm:prSet/>
      <dgm:spPr/>
      <dgm:t>
        <a:bodyPr/>
        <a:lstStyle/>
        <a:p>
          <a:endParaRPr lang="en-US"/>
        </a:p>
      </dgm:t>
    </dgm:pt>
    <dgm:pt modelId="{4A14A434-808C-46DC-BA6C-5A8D1F70FBA3}" type="pres">
      <dgm:prSet presAssocID="{AD8294AC-33AC-45BB-BCD7-428BDF61A54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386B79-D5F2-4112-88AF-5212EA91E798}" type="pres">
      <dgm:prSet presAssocID="{513FE875-03EE-4322-A72D-E380F8214C7A}" presName="root" presStyleCnt="0"/>
      <dgm:spPr/>
    </dgm:pt>
    <dgm:pt modelId="{D5A405A3-3773-474F-B5A8-A51170763F52}" type="pres">
      <dgm:prSet presAssocID="{513FE875-03EE-4322-A72D-E380F8214C7A}" presName="rootComposite" presStyleCnt="0"/>
      <dgm:spPr/>
    </dgm:pt>
    <dgm:pt modelId="{65F60D55-683B-415A-A131-0C90EC1ECE83}" type="pres">
      <dgm:prSet presAssocID="{513FE875-03EE-4322-A72D-E380F8214C7A}" presName="rootText" presStyleLbl="node1" presStyleIdx="0" presStyleCnt="2"/>
      <dgm:spPr/>
    </dgm:pt>
    <dgm:pt modelId="{F7E07122-ABAD-444A-8307-A61F7603C70A}" type="pres">
      <dgm:prSet presAssocID="{513FE875-03EE-4322-A72D-E380F8214C7A}" presName="rootConnector" presStyleLbl="node1" presStyleIdx="0" presStyleCnt="2"/>
      <dgm:spPr/>
    </dgm:pt>
    <dgm:pt modelId="{D306E5EC-362B-4023-8222-BACD33BECF3C}" type="pres">
      <dgm:prSet presAssocID="{513FE875-03EE-4322-A72D-E380F8214C7A}" presName="childShape" presStyleCnt="0"/>
      <dgm:spPr/>
    </dgm:pt>
    <dgm:pt modelId="{F30E0BB8-0345-4C8F-8C2F-62A2C6164785}" type="pres">
      <dgm:prSet presAssocID="{B0D80B99-5B17-4627-8C99-D6858BB6A082}" presName="root" presStyleCnt="0"/>
      <dgm:spPr/>
    </dgm:pt>
    <dgm:pt modelId="{5D12D485-1D2C-454F-9EDC-DAC17AA84F0C}" type="pres">
      <dgm:prSet presAssocID="{B0D80B99-5B17-4627-8C99-D6858BB6A082}" presName="rootComposite" presStyleCnt="0"/>
      <dgm:spPr/>
    </dgm:pt>
    <dgm:pt modelId="{8C6E6574-5BB3-4262-AEA9-766D2E1C7DAA}" type="pres">
      <dgm:prSet presAssocID="{B0D80B99-5B17-4627-8C99-D6858BB6A082}" presName="rootText" presStyleLbl="node1" presStyleIdx="1" presStyleCnt="2"/>
      <dgm:spPr/>
    </dgm:pt>
    <dgm:pt modelId="{57070655-FFE0-4621-B6BF-28C8682528D1}" type="pres">
      <dgm:prSet presAssocID="{B0D80B99-5B17-4627-8C99-D6858BB6A082}" presName="rootConnector" presStyleLbl="node1" presStyleIdx="1" presStyleCnt="2"/>
      <dgm:spPr/>
    </dgm:pt>
    <dgm:pt modelId="{474406DA-0C14-4D9C-BBDB-365541B854A4}" type="pres">
      <dgm:prSet presAssocID="{B0D80B99-5B17-4627-8C99-D6858BB6A082}" presName="childShape" presStyleCnt="0"/>
      <dgm:spPr/>
    </dgm:pt>
  </dgm:ptLst>
  <dgm:cxnLst>
    <dgm:cxn modelId="{55A6872D-5F79-4639-AC56-AA557167F4EB}" type="presOf" srcId="{B0D80B99-5B17-4627-8C99-D6858BB6A082}" destId="{8C6E6574-5BB3-4262-AEA9-766D2E1C7DAA}" srcOrd="0" destOrd="0" presId="urn:microsoft.com/office/officeart/2005/8/layout/hierarchy3"/>
    <dgm:cxn modelId="{0E2E0A31-DFCB-4BC5-9045-2FA3B5E538F3}" type="presOf" srcId="{513FE875-03EE-4322-A72D-E380F8214C7A}" destId="{65F60D55-683B-415A-A131-0C90EC1ECE83}" srcOrd="0" destOrd="0" presId="urn:microsoft.com/office/officeart/2005/8/layout/hierarchy3"/>
    <dgm:cxn modelId="{5E332856-8E14-4C49-9754-181051D6631E}" srcId="{AD8294AC-33AC-45BB-BCD7-428BDF61A54A}" destId="{B0D80B99-5B17-4627-8C99-D6858BB6A082}" srcOrd="1" destOrd="0" parTransId="{B0F90C49-E4BB-48D9-BB74-5A8D29FD5C81}" sibTransId="{981B0E40-B5CF-455D-A682-4B0770FCE9C0}"/>
    <dgm:cxn modelId="{BDC5B388-D6C4-44E4-A27C-FB956A0B13B7}" type="presOf" srcId="{513FE875-03EE-4322-A72D-E380F8214C7A}" destId="{F7E07122-ABAD-444A-8307-A61F7603C70A}" srcOrd="1" destOrd="0" presId="urn:microsoft.com/office/officeart/2005/8/layout/hierarchy3"/>
    <dgm:cxn modelId="{4F4D63A4-6904-452D-92BB-B3678B63CEA3}" type="presOf" srcId="{B0D80B99-5B17-4627-8C99-D6858BB6A082}" destId="{57070655-FFE0-4621-B6BF-28C8682528D1}" srcOrd="1" destOrd="0" presId="urn:microsoft.com/office/officeart/2005/8/layout/hierarchy3"/>
    <dgm:cxn modelId="{5907A2AB-665E-4FEA-BA55-478F7954FC2F}" srcId="{AD8294AC-33AC-45BB-BCD7-428BDF61A54A}" destId="{513FE875-03EE-4322-A72D-E380F8214C7A}" srcOrd="0" destOrd="0" parTransId="{E3B1D598-883B-4712-A37D-B87F68131DA6}" sibTransId="{007FA390-CE52-42C8-A899-A2E1226372D7}"/>
    <dgm:cxn modelId="{BF9934AE-995F-4F4C-8C7C-60D43FDC88FF}" type="presOf" srcId="{AD8294AC-33AC-45BB-BCD7-428BDF61A54A}" destId="{4A14A434-808C-46DC-BA6C-5A8D1F70FBA3}" srcOrd="0" destOrd="0" presId="urn:microsoft.com/office/officeart/2005/8/layout/hierarchy3"/>
    <dgm:cxn modelId="{D722F091-159F-4A4A-9AC4-185095B75AEA}" type="presParOf" srcId="{4A14A434-808C-46DC-BA6C-5A8D1F70FBA3}" destId="{EF386B79-D5F2-4112-88AF-5212EA91E798}" srcOrd="0" destOrd="0" presId="urn:microsoft.com/office/officeart/2005/8/layout/hierarchy3"/>
    <dgm:cxn modelId="{BDC48157-49E1-4A32-9CE6-64E08DC2C7A9}" type="presParOf" srcId="{EF386B79-D5F2-4112-88AF-5212EA91E798}" destId="{D5A405A3-3773-474F-B5A8-A51170763F52}" srcOrd="0" destOrd="0" presId="urn:microsoft.com/office/officeart/2005/8/layout/hierarchy3"/>
    <dgm:cxn modelId="{7E8FB1FF-8516-4DD4-A25C-21330AE902F2}" type="presParOf" srcId="{D5A405A3-3773-474F-B5A8-A51170763F52}" destId="{65F60D55-683B-415A-A131-0C90EC1ECE83}" srcOrd="0" destOrd="0" presId="urn:microsoft.com/office/officeart/2005/8/layout/hierarchy3"/>
    <dgm:cxn modelId="{6CD4D927-0FED-4ACF-885D-08BF40E2B866}" type="presParOf" srcId="{D5A405A3-3773-474F-B5A8-A51170763F52}" destId="{F7E07122-ABAD-444A-8307-A61F7603C70A}" srcOrd="1" destOrd="0" presId="urn:microsoft.com/office/officeart/2005/8/layout/hierarchy3"/>
    <dgm:cxn modelId="{B650C3D0-EFC5-4936-A4AD-39E03313E868}" type="presParOf" srcId="{EF386B79-D5F2-4112-88AF-5212EA91E798}" destId="{D306E5EC-362B-4023-8222-BACD33BECF3C}" srcOrd="1" destOrd="0" presId="urn:microsoft.com/office/officeart/2005/8/layout/hierarchy3"/>
    <dgm:cxn modelId="{D0A0684E-316D-4F64-9CE2-5391BBF2EA96}" type="presParOf" srcId="{4A14A434-808C-46DC-BA6C-5A8D1F70FBA3}" destId="{F30E0BB8-0345-4C8F-8C2F-62A2C6164785}" srcOrd="1" destOrd="0" presId="urn:microsoft.com/office/officeart/2005/8/layout/hierarchy3"/>
    <dgm:cxn modelId="{4255171B-5C30-4995-A12F-C3AD1C1530F5}" type="presParOf" srcId="{F30E0BB8-0345-4C8F-8C2F-62A2C6164785}" destId="{5D12D485-1D2C-454F-9EDC-DAC17AA84F0C}" srcOrd="0" destOrd="0" presId="urn:microsoft.com/office/officeart/2005/8/layout/hierarchy3"/>
    <dgm:cxn modelId="{1480EEAA-B498-4596-BCA6-106C74E7C35F}" type="presParOf" srcId="{5D12D485-1D2C-454F-9EDC-DAC17AA84F0C}" destId="{8C6E6574-5BB3-4262-AEA9-766D2E1C7DAA}" srcOrd="0" destOrd="0" presId="urn:microsoft.com/office/officeart/2005/8/layout/hierarchy3"/>
    <dgm:cxn modelId="{5DD44A84-ECEE-4F6C-B38B-CEB074FDF41F}" type="presParOf" srcId="{5D12D485-1D2C-454F-9EDC-DAC17AA84F0C}" destId="{57070655-FFE0-4621-B6BF-28C8682528D1}" srcOrd="1" destOrd="0" presId="urn:microsoft.com/office/officeart/2005/8/layout/hierarchy3"/>
    <dgm:cxn modelId="{C321A36D-BFB8-4EBA-8E64-068BC4FD9790}" type="presParOf" srcId="{F30E0BB8-0345-4C8F-8C2F-62A2C6164785}" destId="{474406DA-0C14-4D9C-BBDB-365541B854A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5043B-2B9B-4511-BB10-D10F7415EA79}">
      <dsp:nvSpPr>
        <dsp:cNvPr id="0" name=""/>
        <dsp:cNvSpPr/>
      </dsp:nvSpPr>
      <dsp:spPr>
        <a:xfrm>
          <a:off x="0" y="402754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AC2FD-59FB-4484-8704-4C0074415F8C}">
      <dsp:nvSpPr>
        <dsp:cNvPr id="0" name=""/>
        <dsp:cNvSpPr/>
      </dsp:nvSpPr>
      <dsp:spPr>
        <a:xfrm>
          <a:off x="528827" y="63273"/>
          <a:ext cx="740359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리스트는 값의 목록이다</a:t>
          </a:r>
          <a:r>
            <a:rPr lang="en-US" sz="2300" kern="1200"/>
            <a:t>. </a:t>
          </a:r>
        </a:p>
      </dsp:txBody>
      <dsp:txXfrm>
        <a:off x="561971" y="96417"/>
        <a:ext cx="7337302" cy="612672"/>
      </dsp:txXfrm>
    </dsp:sp>
    <dsp:sp modelId="{375B02DC-65CD-44CD-8724-53500B0D98F4}">
      <dsp:nvSpPr>
        <dsp:cNvPr id="0" name=""/>
        <dsp:cNvSpPr/>
      </dsp:nvSpPr>
      <dsp:spPr>
        <a:xfrm>
          <a:off x="0" y="1446034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3BA1A-2B7C-438C-B25B-205FEFFF6257}">
      <dsp:nvSpPr>
        <dsp:cNvPr id="0" name=""/>
        <dsp:cNvSpPr/>
      </dsp:nvSpPr>
      <dsp:spPr>
        <a:xfrm>
          <a:off x="528827" y="1106553"/>
          <a:ext cx="740359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여러 종류의 값을 담을 수 있다</a:t>
          </a:r>
          <a:r>
            <a:rPr lang="en-US" sz="2300" kern="1200"/>
            <a:t>. </a:t>
          </a:r>
        </a:p>
      </dsp:txBody>
      <dsp:txXfrm>
        <a:off x="561971" y="1139697"/>
        <a:ext cx="7337302" cy="612672"/>
      </dsp:txXfrm>
    </dsp:sp>
    <dsp:sp modelId="{31758D4C-BEBF-4E23-92A7-5EE351ABF213}">
      <dsp:nvSpPr>
        <dsp:cNvPr id="0" name=""/>
        <dsp:cNvSpPr/>
      </dsp:nvSpPr>
      <dsp:spPr>
        <a:xfrm>
          <a:off x="0" y="2489313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85AFC-C9AD-43B2-9E45-E065F16BBE1E}">
      <dsp:nvSpPr>
        <dsp:cNvPr id="0" name=""/>
        <dsp:cNvSpPr/>
      </dsp:nvSpPr>
      <dsp:spPr>
        <a:xfrm>
          <a:off x="528827" y="2149834"/>
          <a:ext cx="740359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인덱스</a:t>
          </a:r>
          <a:r>
            <a:rPr lang="en-US" sz="2300" kern="1200"/>
            <a:t>, </a:t>
          </a:r>
          <a:r>
            <a:rPr lang="ko-KR" sz="2300" kern="1200"/>
            <a:t>슬라이싱 모두 가능하다</a:t>
          </a:r>
          <a:r>
            <a:rPr lang="en-US" sz="2300" kern="1200"/>
            <a:t>. </a:t>
          </a:r>
        </a:p>
      </dsp:txBody>
      <dsp:txXfrm>
        <a:off x="561971" y="2182978"/>
        <a:ext cx="7337302" cy="612672"/>
      </dsp:txXfrm>
    </dsp:sp>
    <dsp:sp modelId="{DFD8EE1D-F92B-4896-822D-97609216E641}">
      <dsp:nvSpPr>
        <dsp:cNvPr id="0" name=""/>
        <dsp:cNvSpPr/>
      </dsp:nvSpPr>
      <dsp:spPr>
        <a:xfrm>
          <a:off x="0" y="3532594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E6711-F718-4607-AEE6-652CE2F134A8}">
      <dsp:nvSpPr>
        <dsp:cNvPr id="0" name=""/>
        <dsp:cNvSpPr/>
      </dsp:nvSpPr>
      <dsp:spPr>
        <a:xfrm>
          <a:off x="528827" y="3193114"/>
          <a:ext cx="740359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[‘red’,’green’,’gold’]</a:t>
          </a:r>
        </a:p>
      </dsp:txBody>
      <dsp:txXfrm>
        <a:off x="561971" y="3226258"/>
        <a:ext cx="733730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FDED6-786F-4365-9D3C-CF5048AED407}">
      <dsp:nvSpPr>
        <dsp:cNvPr id="0" name=""/>
        <dsp:cNvSpPr/>
      </dsp:nvSpPr>
      <dsp:spPr>
        <a:xfrm>
          <a:off x="0" y="402754"/>
          <a:ext cx="10576558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227B89-FE75-431A-AB84-8FB62A71EBE6}">
      <dsp:nvSpPr>
        <dsp:cNvPr id="0" name=""/>
        <dsp:cNvSpPr/>
      </dsp:nvSpPr>
      <dsp:spPr>
        <a:xfrm>
          <a:off x="528827" y="63273"/>
          <a:ext cx="740359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리스트와 같은 값의 모음이다</a:t>
          </a:r>
          <a:r>
            <a:rPr lang="en-US" sz="2300" kern="1200"/>
            <a:t>. </a:t>
          </a:r>
        </a:p>
      </dsp:txBody>
      <dsp:txXfrm>
        <a:off x="561971" y="96417"/>
        <a:ext cx="7337302" cy="612672"/>
      </dsp:txXfrm>
    </dsp:sp>
    <dsp:sp modelId="{B1F1E197-1CD5-44FB-B214-533E982A99CE}">
      <dsp:nvSpPr>
        <dsp:cNvPr id="0" name=""/>
        <dsp:cNvSpPr/>
      </dsp:nvSpPr>
      <dsp:spPr>
        <a:xfrm>
          <a:off x="0" y="1446034"/>
          <a:ext cx="10576558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8F7925-DC5F-44A2-8680-9DBC1BBD428C}">
      <dsp:nvSpPr>
        <dsp:cNvPr id="0" name=""/>
        <dsp:cNvSpPr/>
      </dsp:nvSpPr>
      <dsp:spPr>
        <a:xfrm>
          <a:off x="528827" y="1106553"/>
          <a:ext cx="740359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순서는 없다</a:t>
          </a:r>
          <a:r>
            <a:rPr lang="en-US" sz="2300" kern="1200"/>
            <a:t>. </a:t>
          </a:r>
        </a:p>
      </dsp:txBody>
      <dsp:txXfrm>
        <a:off x="561971" y="1139697"/>
        <a:ext cx="7337302" cy="612672"/>
      </dsp:txXfrm>
    </dsp:sp>
    <dsp:sp modelId="{0DFF36FD-7744-47BE-977C-A2423FA2379F}">
      <dsp:nvSpPr>
        <dsp:cNvPr id="0" name=""/>
        <dsp:cNvSpPr/>
      </dsp:nvSpPr>
      <dsp:spPr>
        <a:xfrm>
          <a:off x="0" y="2489313"/>
          <a:ext cx="10576558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489936-7ACF-4EB1-A850-5A65C6468FD2}">
      <dsp:nvSpPr>
        <dsp:cNvPr id="0" name=""/>
        <dsp:cNvSpPr/>
      </dsp:nvSpPr>
      <dsp:spPr>
        <a:xfrm>
          <a:off x="528827" y="2149834"/>
          <a:ext cx="740359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{ }</a:t>
          </a:r>
          <a:r>
            <a:rPr lang="ko-KR" sz="2300" kern="1200"/>
            <a:t>로 묶어서 표현한다</a:t>
          </a:r>
          <a:r>
            <a:rPr lang="en-US" sz="2300" kern="1200"/>
            <a:t>. </a:t>
          </a:r>
        </a:p>
      </dsp:txBody>
      <dsp:txXfrm>
        <a:off x="561971" y="2182978"/>
        <a:ext cx="7337302" cy="612672"/>
      </dsp:txXfrm>
    </dsp:sp>
    <dsp:sp modelId="{368BD9BE-4977-4876-9968-697652A29043}">
      <dsp:nvSpPr>
        <dsp:cNvPr id="0" name=""/>
        <dsp:cNvSpPr/>
      </dsp:nvSpPr>
      <dsp:spPr>
        <a:xfrm>
          <a:off x="0" y="3532594"/>
          <a:ext cx="10576558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91A05E-44A5-4C2B-A5C5-B2ED0C7A4CA6}">
      <dsp:nvSpPr>
        <dsp:cNvPr id="0" name=""/>
        <dsp:cNvSpPr/>
      </dsp:nvSpPr>
      <dsp:spPr>
        <a:xfrm>
          <a:off x="528827" y="3193114"/>
          <a:ext cx="740359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{‘red’,’green’,’gold’}</a:t>
          </a:r>
        </a:p>
      </dsp:txBody>
      <dsp:txXfrm>
        <a:off x="561971" y="3226258"/>
        <a:ext cx="733730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F2378-B923-4D85-8880-CB7CFC309040}">
      <dsp:nvSpPr>
        <dsp:cNvPr id="0" name=""/>
        <dsp:cNvSpPr/>
      </dsp:nvSpPr>
      <dsp:spPr>
        <a:xfrm>
          <a:off x="0" y="402754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8B34D-3ED2-4009-BEBA-920F78C41FFF}">
      <dsp:nvSpPr>
        <dsp:cNvPr id="0" name=""/>
        <dsp:cNvSpPr/>
      </dsp:nvSpPr>
      <dsp:spPr>
        <a:xfrm>
          <a:off x="528827" y="63273"/>
          <a:ext cx="740359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리스트와 비슷하지만 읽기 전용이다</a:t>
          </a:r>
          <a:r>
            <a:rPr lang="en-US" sz="2300" kern="1200"/>
            <a:t>. </a:t>
          </a:r>
        </a:p>
      </dsp:txBody>
      <dsp:txXfrm>
        <a:off x="561971" y="96417"/>
        <a:ext cx="7337302" cy="612672"/>
      </dsp:txXfrm>
    </dsp:sp>
    <dsp:sp modelId="{638E5B27-D56B-4B86-B589-D3562B000DE1}">
      <dsp:nvSpPr>
        <dsp:cNvPr id="0" name=""/>
        <dsp:cNvSpPr/>
      </dsp:nvSpPr>
      <dsp:spPr>
        <a:xfrm>
          <a:off x="0" y="1446034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121D-D058-40A6-81B5-742F19592D4E}">
      <dsp:nvSpPr>
        <dsp:cNvPr id="0" name=""/>
        <dsp:cNvSpPr/>
      </dsp:nvSpPr>
      <dsp:spPr>
        <a:xfrm>
          <a:off x="528827" y="1106553"/>
          <a:ext cx="740359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기능은 부족하지만 속도가 제일 빠르다</a:t>
          </a:r>
          <a:r>
            <a:rPr lang="en-US" sz="2300" kern="1200"/>
            <a:t>. </a:t>
          </a:r>
        </a:p>
      </dsp:txBody>
      <dsp:txXfrm>
        <a:off x="561971" y="1139697"/>
        <a:ext cx="7337302" cy="612672"/>
      </dsp:txXfrm>
    </dsp:sp>
    <dsp:sp modelId="{6C1B2FD8-23E9-4BA7-9D36-765565B29500}">
      <dsp:nvSpPr>
        <dsp:cNvPr id="0" name=""/>
        <dsp:cNvSpPr/>
      </dsp:nvSpPr>
      <dsp:spPr>
        <a:xfrm>
          <a:off x="0" y="2489313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D267D-FC84-4448-BB0E-F94D47A757E4}">
      <dsp:nvSpPr>
        <dsp:cNvPr id="0" name=""/>
        <dsp:cNvSpPr/>
      </dsp:nvSpPr>
      <dsp:spPr>
        <a:xfrm>
          <a:off x="528827" y="2149834"/>
          <a:ext cx="740359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( )</a:t>
          </a:r>
          <a:r>
            <a:rPr lang="ko-KR" sz="2300" kern="1200"/>
            <a:t>로 묶어서 표현한다</a:t>
          </a:r>
          <a:r>
            <a:rPr lang="en-US" sz="2300" kern="1200"/>
            <a:t>. </a:t>
          </a:r>
        </a:p>
      </dsp:txBody>
      <dsp:txXfrm>
        <a:off x="561971" y="2182978"/>
        <a:ext cx="7337302" cy="612672"/>
      </dsp:txXfrm>
    </dsp:sp>
    <dsp:sp modelId="{DBC8E804-5E4B-4A15-963D-3817757AA714}">
      <dsp:nvSpPr>
        <dsp:cNvPr id="0" name=""/>
        <dsp:cNvSpPr/>
      </dsp:nvSpPr>
      <dsp:spPr>
        <a:xfrm>
          <a:off x="0" y="3532594"/>
          <a:ext cx="1057655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82968-4B97-492E-BDC3-60E9D3FBE0AC}">
      <dsp:nvSpPr>
        <dsp:cNvPr id="0" name=""/>
        <dsp:cNvSpPr/>
      </dsp:nvSpPr>
      <dsp:spPr>
        <a:xfrm>
          <a:off x="528827" y="3193114"/>
          <a:ext cx="740359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(‘red’,’green’,’gold’)</a:t>
          </a:r>
          <a:br>
            <a:rPr lang="en-US" sz="2300" kern="1200"/>
          </a:br>
          <a:endParaRPr lang="en-US" sz="2300" kern="1200"/>
        </a:p>
      </dsp:txBody>
      <dsp:txXfrm>
        <a:off x="561971" y="3226258"/>
        <a:ext cx="733730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47677-45C8-4B81-B289-007F6C12CBC7}">
      <dsp:nvSpPr>
        <dsp:cNvPr id="0" name=""/>
        <dsp:cNvSpPr/>
      </dsp:nvSpPr>
      <dsp:spPr>
        <a:xfrm>
          <a:off x="3384498" y="2038"/>
          <a:ext cx="3807560" cy="13456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강력하고 사용하기 따라서 정말 편리한 자료구조</a:t>
          </a:r>
          <a:r>
            <a:rPr lang="en-US" sz="2300" kern="1200"/>
            <a:t>. </a:t>
          </a:r>
        </a:p>
      </dsp:txBody>
      <dsp:txXfrm>
        <a:off x="3450185" y="67725"/>
        <a:ext cx="3676186" cy="1214235"/>
      </dsp:txXfrm>
    </dsp:sp>
    <dsp:sp modelId="{DE746F0F-6427-411C-809B-E0EBEBDB8A4F}">
      <dsp:nvSpPr>
        <dsp:cNvPr id="0" name=""/>
        <dsp:cNvSpPr/>
      </dsp:nvSpPr>
      <dsp:spPr>
        <a:xfrm>
          <a:off x="3384498" y="1414929"/>
          <a:ext cx="3807560" cy="1345609"/>
        </a:xfrm>
        <a:prstGeom prst="roundRect">
          <a:avLst/>
        </a:prstGeom>
        <a:gradFill rotWithShape="0">
          <a:gsLst>
            <a:gs pos="0">
              <a:schemeClr val="accent2">
                <a:hueOff val="1264967"/>
                <a:satOff val="-23931"/>
                <a:lumOff val="-1667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1264967"/>
                <a:satOff val="-23931"/>
                <a:lumOff val="-166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키와 쌍으로 구성되어 있다</a:t>
          </a:r>
          <a:r>
            <a:rPr lang="en-US" sz="2300" kern="1200"/>
            <a:t>. </a:t>
          </a:r>
        </a:p>
      </dsp:txBody>
      <dsp:txXfrm>
        <a:off x="3450185" y="1480616"/>
        <a:ext cx="3676186" cy="1214235"/>
      </dsp:txXfrm>
    </dsp:sp>
    <dsp:sp modelId="{315882CB-6B51-42C4-B45D-EACF07523231}">
      <dsp:nvSpPr>
        <dsp:cNvPr id="0" name=""/>
        <dsp:cNvSpPr/>
      </dsp:nvSpPr>
      <dsp:spPr>
        <a:xfrm>
          <a:off x="3384498" y="2827819"/>
          <a:ext cx="3807560" cy="1345609"/>
        </a:xfrm>
        <a:prstGeom prst="roundRect">
          <a:avLst/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Dict(a=1, b=3, c=5)</a:t>
          </a:r>
        </a:p>
      </dsp:txBody>
      <dsp:txXfrm>
        <a:off x="3450185" y="2893506"/>
        <a:ext cx="3676186" cy="1214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4128D-54F9-46E1-8D12-EA1AC4834567}">
      <dsp:nvSpPr>
        <dsp:cNvPr id="0" name=""/>
        <dsp:cNvSpPr/>
      </dsp:nvSpPr>
      <dsp:spPr>
        <a:xfrm>
          <a:off x="4647" y="1274867"/>
          <a:ext cx="4064331" cy="162573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참과 거짓을 나타내는 자료형</a:t>
          </a:r>
          <a:r>
            <a:rPr lang="en-US" sz="2400" kern="1200"/>
            <a:t>. </a:t>
          </a:r>
        </a:p>
      </dsp:txBody>
      <dsp:txXfrm>
        <a:off x="4647" y="1274867"/>
        <a:ext cx="3657898" cy="1625732"/>
      </dsp:txXfrm>
    </dsp:sp>
    <dsp:sp modelId="{DA043B6F-7B65-45A1-B1A4-7F4D62A2BA7C}">
      <dsp:nvSpPr>
        <dsp:cNvPr id="0" name=""/>
        <dsp:cNvSpPr/>
      </dsp:nvSpPr>
      <dsp:spPr>
        <a:xfrm>
          <a:off x="3256113" y="1274867"/>
          <a:ext cx="4064331" cy="1625732"/>
        </a:xfrm>
        <a:prstGeom prst="chevron">
          <a:avLst/>
        </a:prstGeom>
        <a:gradFill rotWithShape="0">
          <a:gsLst>
            <a:gs pos="0">
              <a:schemeClr val="accent2">
                <a:hueOff val="1264967"/>
                <a:satOff val="-23931"/>
                <a:lumOff val="-1667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1264967"/>
                <a:satOff val="-23931"/>
                <a:lumOff val="-166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True, False</a:t>
          </a:r>
          <a:r>
            <a:rPr lang="ko-KR" sz="2400" kern="1200"/>
            <a:t> 두 가지 형태를 가진다</a:t>
          </a:r>
          <a:r>
            <a:rPr lang="en-US" sz="2400" kern="1200"/>
            <a:t>. </a:t>
          </a:r>
        </a:p>
      </dsp:txBody>
      <dsp:txXfrm>
        <a:off x="4068979" y="1274867"/>
        <a:ext cx="2438599" cy="1625732"/>
      </dsp:txXfrm>
    </dsp:sp>
    <dsp:sp modelId="{85E92BED-43F8-4B14-91DB-61E43A1A1E2E}">
      <dsp:nvSpPr>
        <dsp:cNvPr id="0" name=""/>
        <dsp:cNvSpPr/>
      </dsp:nvSpPr>
      <dsp:spPr>
        <a:xfrm>
          <a:off x="6507578" y="1274867"/>
          <a:ext cx="4064331" cy="1625732"/>
        </a:xfrm>
        <a:prstGeom prst="chevron">
          <a:avLst/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62000"/>
                <a:alpha val="60000"/>
                <a:satMod val="109000"/>
                <a:lumMod val="110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isRight = False</a:t>
          </a:r>
        </a:p>
      </dsp:txBody>
      <dsp:txXfrm>
        <a:off x="7320444" y="1274867"/>
        <a:ext cx="2438599" cy="1625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0D55-683B-415A-A131-0C90EC1ECE83}">
      <dsp:nvSpPr>
        <dsp:cNvPr id="0" name=""/>
        <dsp:cNvSpPr/>
      </dsp:nvSpPr>
      <dsp:spPr>
        <a:xfrm>
          <a:off x="1291" y="678320"/>
          <a:ext cx="4700899" cy="2350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</a:t>
          </a:r>
          <a:r>
            <a:rPr lang="ko-KR" sz="3000" kern="1200"/>
            <a:t>언어등에서 볼 수 있는 </a:t>
          </a:r>
          <a:r>
            <a:rPr lang="en-US" sz="3000" kern="1200"/>
            <a:t>Call by reference, Call by value </a:t>
          </a:r>
          <a:r>
            <a:rPr lang="ko-KR" sz="3000" kern="1200"/>
            <a:t>개념과 유사하다</a:t>
          </a:r>
          <a:r>
            <a:rPr lang="en-US" sz="3000" kern="1200"/>
            <a:t>. </a:t>
          </a:r>
        </a:p>
      </dsp:txBody>
      <dsp:txXfrm>
        <a:off x="70133" y="747162"/>
        <a:ext cx="4563215" cy="2212765"/>
      </dsp:txXfrm>
    </dsp:sp>
    <dsp:sp modelId="{8C6E6574-5BB3-4262-AEA9-766D2E1C7DAA}">
      <dsp:nvSpPr>
        <dsp:cNvPr id="0" name=""/>
        <dsp:cNvSpPr/>
      </dsp:nvSpPr>
      <dsp:spPr>
        <a:xfrm>
          <a:off x="5877415" y="678320"/>
          <a:ext cx="4700899" cy="2350449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포인트 개념과 비슷하게 사용 할 수 있다</a:t>
          </a:r>
          <a:r>
            <a:rPr lang="en-US" sz="3000" kern="1200"/>
            <a:t>. </a:t>
          </a:r>
        </a:p>
      </dsp:txBody>
      <dsp:txXfrm>
        <a:off x="5946257" y="747162"/>
        <a:ext cx="4563215" cy="2212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A7FF-CC19-DC4E-8321-E106A404B3D8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7E3DA-E4FD-794A-9E5B-2A8E97CBAB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82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96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489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BE1564-5494-4646-A4A7-F70ECE71F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009"/>
            <a:ext cx="12191998" cy="6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0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4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940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297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65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6AF8-FD0C-4043-A58F-6937937A0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009"/>
            <a:ext cx="12191998" cy="6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8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5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7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756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F374-10C1-084E-A0B2-09DF99C70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ko-KR" sz="3600">
                <a:solidFill>
                  <a:schemeClr val="accent1"/>
                </a:solidFill>
              </a:rPr>
              <a:t>Python</a:t>
            </a:r>
            <a:r>
              <a:rPr kumimoji="1" lang="ko-KR" altLang="en-US" sz="3600">
                <a:solidFill>
                  <a:schemeClr val="accent1"/>
                </a:solidFill>
              </a:rPr>
              <a:t> 강좌 </a:t>
            </a:r>
            <a:r>
              <a:rPr kumimoji="1" lang="en-US" altLang="ko-KR" sz="3600">
                <a:solidFill>
                  <a:schemeClr val="accent1"/>
                </a:solidFill>
              </a:rPr>
              <a:t>1-3</a:t>
            </a:r>
            <a:br>
              <a:rPr kumimoji="1" lang="en-US" altLang="ko-KR" sz="7200">
                <a:solidFill>
                  <a:schemeClr val="accent1"/>
                </a:solidFill>
              </a:rPr>
            </a:br>
            <a:br>
              <a:rPr kumimoji="1" lang="en-US" altLang="ko-KR" sz="7200">
                <a:solidFill>
                  <a:schemeClr val="accent1"/>
                </a:solidFill>
              </a:rPr>
            </a:br>
            <a:r>
              <a:rPr kumimoji="1" lang="en-US" altLang="ko-KR" sz="16600">
                <a:solidFill>
                  <a:schemeClr val="accent1"/>
                </a:solidFill>
              </a:rPr>
              <a:t>List</a:t>
            </a:r>
            <a:endParaRPr kumimoji="1" lang="ko-KR" altLang="en-US" sz="720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692710-4C2A-D54F-A221-882221CAD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2400">
                <a:solidFill>
                  <a:schemeClr val="tx1"/>
                </a:solidFill>
              </a:rPr>
              <a:t>YoungWook</a:t>
            </a:r>
            <a:r>
              <a:rPr kumimoji="1" lang="ko-KR" altLang="en-US" sz="2400">
                <a:solidFill>
                  <a:schemeClr val="tx1"/>
                </a:solidFill>
              </a:rPr>
              <a:t> </a:t>
            </a:r>
            <a:r>
              <a:rPr kumimoji="1" lang="en-US" altLang="ko-KR" sz="2400">
                <a:solidFill>
                  <a:schemeClr val="tx1"/>
                </a:solidFill>
              </a:rPr>
              <a:t>Kim</a:t>
            </a:r>
            <a:br>
              <a:rPr kumimoji="1" lang="en-US" altLang="ko-KR" sz="2400">
                <a:solidFill>
                  <a:schemeClr val="tx1"/>
                </a:solidFill>
              </a:rPr>
            </a:br>
            <a:r>
              <a:rPr kumimoji="1" lang="en-US" altLang="ko-KR" sz="2400">
                <a:solidFill>
                  <a:schemeClr val="tx1"/>
                </a:solidFill>
              </a:rPr>
              <a:t>youngwook@outlook.com</a:t>
            </a:r>
          </a:p>
          <a:p>
            <a:pPr algn="l">
              <a:lnSpc>
                <a:spcPct val="90000"/>
              </a:lnSpc>
            </a:pPr>
            <a:r>
              <a:rPr kumimoji="1" lang="ko-KR" altLang="en-US" sz="2400">
                <a:solidFill>
                  <a:schemeClr val="tx1"/>
                </a:solidFill>
                <a:latin typeface="+mn-ea"/>
              </a:rPr>
              <a:t>영욱닷컴</a:t>
            </a:r>
            <a:r>
              <a:rPr kumimoji="1" lang="ko-KR" altLang="en-US" sz="2400">
                <a:solidFill>
                  <a:schemeClr val="tx1"/>
                </a:solidFill>
              </a:rPr>
              <a:t> </a:t>
            </a:r>
            <a:r>
              <a:rPr kumimoji="1" lang="en-US" altLang="ko-KR" sz="2400">
                <a:solidFill>
                  <a:schemeClr val="tx1"/>
                </a:solidFill>
              </a:rPr>
              <a:t>http://youngwook.com</a:t>
            </a:r>
          </a:p>
        </p:txBody>
      </p:sp>
    </p:spTree>
    <p:extLst>
      <p:ext uri="{BB962C8B-B14F-4D97-AF65-F5344CB8AC3E}">
        <p14:creationId xmlns:p14="http://schemas.microsoft.com/office/powerpoint/2010/main" val="34452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911F-6961-4539-80A2-7A8B6573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리스트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74372-869B-47F7-B47F-E4B7A9553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75591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2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911F-6961-4539-80A2-7A8B6573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세트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53A2A-88E9-4115-975F-AB4FD781E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5560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FD911F-6961-4539-80A2-7A8B6573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튜플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A8975-3CDB-4C82-9F62-0450EA088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509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97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FD911F-6961-4539-80A2-7A8B6573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사전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062C2-5378-4C14-B120-D401A5CC9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5974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7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FD911F-6961-4539-80A2-7A8B6573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부울</a:t>
            </a:r>
            <a:r>
              <a:rPr lang="en-US" altLang="ko-KR">
                <a:solidFill>
                  <a:schemeClr val="tx1"/>
                </a:solidFill>
              </a:rPr>
              <a:t>(bool)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94DD2-277C-43FD-A8F5-23F79561C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28348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1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9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D911F-6961-4539-80A2-7A8B6573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ko-KR" altLang="en-US" sz="2400"/>
              <a:t>얕은 복사와 깊은 복사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811B46F7-A38C-483C-BBE3-9D0C4F8E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427272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7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D8FB463F-B643-4670-A36F-802030F6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5079936"/>
            <a:ext cx="8673427" cy="969087"/>
          </a:xfrm>
          <a:ln>
            <a:noFill/>
            <a:prstDash val="dash"/>
            <a:miter lim="800000"/>
          </a:ln>
        </p:spPr>
        <p:txBody>
          <a:bodyPr anchor="ctr">
            <a:normAutofit/>
          </a:bodyPr>
          <a:lstStyle/>
          <a:p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4FBA-BC3F-483B-AE6A-CEA25D56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326996"/>
            <a:ext cx="8679915" cy="2965254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solidFill>
                  <a:schemeClr val="tx1"/>
                </a:solidFill>
              </a:rPr>
              <a:t>감사합니다</a:t>
            </a:r>
            <a:r>
              <a:rPr lang="en-US" altLang="ko-KR" sz="7200">
                <a:solidFill>
                  <a:schemeClr val="tx1"/>
                </a:solidFill>
              </a:rPr>
              <a:t>. </a:t>
            </a:r>
            <a:endParaRPr lang="ko-KR" altLang="en-US" sz="720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54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Calibri Light</vt:lpstr>
      <vt:lpstr>Rockwell</vt:lpstr>
      <vt:lpstr>Wingdings</vt:lpstr>
      <vt:lpstr>Atlas</vt:lpstr>
      <vt:lpstr>Python 강좌 1-3  List</vt:lpstr>
      <vt:lpstr>리스트</vt:lpstr>
      <vt:lpstr>세트</vt:lpstr>
      <vt:lpstr>튜플</vt:lpstr>
      <vt:lpstr>사전</vt:lpstr>
      <vt:lpstr>부울(bool)</vt:lpstr>
      <vt:lpstr>얕은 복사와 깊은 복사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강좌 1-3  List</dc:title>
  <dc:creator>YoungWook Kim</dc:creator>
  <cp:lastModifiedBy>YoungWook Kim</cp:lastModifiedBy>
  <cp:revision>1</cp:revision>
  <dcterms:created xsi:type="dcterms:W3CDTF">2018-09-09T12:53:35Z</dcterms:created>
  <dcterms:modified xsi:type="dcterms:W3CDTF">2018-09-09T12:53:38Z</dcterms:modified>
</cp:coreProperties>
</file>