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6"/>
  </p:notesMasterIdLst>
  <p:sldIdLst>
    <p:sldId id="256" r:id="rId2"/>
    <p:sldId id="2970" r:id="rId3"/>
    <p:sldId id="2971" r:id="rId4"/>
    <p:sldId id="29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2868"/>
  </p:normalViewPr>
  <p:slideViewPr>
    <p:cSldViewPr snapToGrid="0" snapToObjects="1">
      <p:cViewPr varScale="1">
        <p:scale>
          <a:sx n="106" d="100"/>
          <a:sy n="10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48267-F970-4CC6-81F9-7D086E2AD68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26C020E-ABB8-42E9-A904-C61643FBB7E1}">
      <dgm:prSet/>
      <dgm:spPr/>
      <dgm:t>
        <a:bodyPr/>
        <a:lstStyle/>
        <a:p>
          <a:r>
            <a:rPr lang="ko-KR"/>
            <a:t>함수는 하나의 기능 단위로 인자</a:t>
          </a:r>
          <a:r>
            <a:rPr lang="en-US"/>
            <a:t>(Parameter)</a:t>
          </a:r>
          <a:r>
            <a:rPr lang="ko-KR"/>
            <a:t>와 반환값</a:t>
          </a:r>
          <a:r>
            <a:rPr lang="en-US"/>
            <a:t>(Return value)</a:t>
          </a:r>
          <a:r>
            <a:rPr lang="ko-KR"/>
            <a:t>를 가지고 있다</a:t>
          </a:r>
          <a:r>
            <a:rPr lang="en-US"/>
            <a:t>.</a:t>
          </a:r>
        </a:p>
      </dgm:t>
    </dgm:pt>
    <dgm:pt modelId="{6555D815-832A-4E5C-8B0E-40A1147369E3}" type="parTrans" cxnId="{A55BBB57-B675-4C00-8DE0-85ADB20F78FE}">
      <dgm:prSet/>
      <dgm:spPr/>
      <dgm:t>
        <a:bodyPr/>
        <a:lstStyle/>
        <a:p>
          <a:endParaRPr lang="en-US"/>
        </a:p>
      </dgm:t>
    </dgm:pt>
    <dgm:pt modelId="{658D06A1-8EF4-4D4D-A897-55ACB35FD19B}" type="sibTrans" cxnId="{A55BBB57-B675-4C00-8DE0-85ADB20F78FE}">
      <dgm:prSet/>
      <dgm:spPr/>
      <dgm:t>
        <a:bodyPr/>
        <a:lstStyle/>
        <a:p>
          <a:endParaRPr lang="en-US"/>
        </a:p>
      </dgm:t>
    </dgm:pt>
    <dgm:pt modelId="{A61CEA73-F39E-492C-8ED3-646F3A440E9F}">
      <dgm:prSet/>
      <dgm:spPr/>
      <dgm:t>
        <a:bodyPr/>
        <a:lstStyle/>
        <a:p>
          <a:r>
            <a:rPr lang="ko-KR"/>
            <a:t>함수는 이미 파이썬 내부에 정의 된 내부함수와 사용자가 직접 만드는 사용자 함수로 나눠진다</a:t>
          </a:r>
          <a:r>
            <a:rPr lang="en-US"/>
            <a:t>. </a:t>
          </a:r>
        </a:p>
      </dgm:t>
    </dgm:pt>
    <dgm:pt modelId="{BBDFB60D-F314-4AD8-8B9B-5994FC2B2D48}" type="parTrans" cxnId="{551C2D8F-C767-4D24-96FA-DF28346D5D70}">
      <dgm:prSet/>
      <dgm:spPr/>
      <dgm:t>
        <a:bodyPr/>
        <a:lstStyle/>
        <a:p>
          <a:endParaRPr lang="en-US"/>
        </a:p>
      </dgm:t>
    </dgm:pt>
    <dgm:pt modelId="{5284BEE5-7CDD-4255-BD88-DC2C5FD63FD6}" type="sibTrans" cxnId="{551C2D8F-C767-4D24-96FA-DF28346D5D70}">
      <dgm:prSet/>
      <dgm:spPr/>
      <dgm:t>
        <a:bodyPr/>
        <a:lstStyle/>
        <a:p>
          <a:endParaRPr lang="en-US"/>
        </a:p>
      </dgm:t>
    </dgm:pt>
    <dgm:pt modelId="{CFF91FAE-F5F2-4F5A-8FED-C8A010BACF0A}" type="pres">
      <dgm:prSet presAssocID="{A2C48267-F970-4CC6-81F9-7D086E2AD685}" presName="vert0" presStyleCnt="0">
        <dgm:presLayoutVars>
          <dgm:dir/>
          <dgm:animOne val="branch"/>
          <dgm:animLvl val="lvl"/>
        </dgm:presLayoutVars>
      </dgm:prSet>
      <dgm:spPr/>
    </dgm:pt>
    <dgm:pt modelId="{EA6A5791-89D7-49DB-AE31-6C41FA7E4428}" type="pres">
      <dgm:prSet presAssocID="{626C020E-ABB8-42E9-A904-C61643FBB7E1}" presName="thickLine" presStyleLbl="alignNode1" presStyleIdx="0" presStyleCnt="2"/>
      <dgm:spPr/>
    </dgm:pt>
    <dgm:pt modelId="{592642FA-21B0-4677-8F44-87D6BFC4860C}" type="pres">
      <dgm:prSet presAssocID="{626C020E-ABB8-42E9-A904-C61643FBB7E1}" presName="horz1" presStyleCnt="0"/>
      <dgm:spPr/>
    </dgm:pt>
    <dgm:pt modelId="{1DE84340-7867-48D7-936C-144B17B999A8}" type="pres">
      <dgm:prSet presAssocID="{626C020E-ABB8-42E9-A904-C61643FBB7E1}" presName="tx1" presStyleLbl="revTx" presStyleIdx="0" presStyleCnt="2"/>
      <dgm:spPr/>
    </dgm:pt>
    <dgm:pt modelId="{5942261F-93D5-4FBC-BE58-ED3F46C1DDB6}" type="pres">
      <dgm:prSet presAssocID="{626C020E-ABB8-42E9-A904-C61643FBB7E1}" presName="vert1" presStyleCnt="0"/>
      <dgm:spPr/>
    </dgm:pt>
    <dgm:pt modelId="{8B3B8095-9C93-4E61-9A65-B0B98554DFC3}" type="pres">
      <dgm:prSet presAssocID="{A61CEA73-F39E-492C-8ED3-646F3A440E9F}" presName="thickLine" presStyleLbl="alignNode1" presStyleIdx="1" presStyleCnt="2"/>
      <dgm:spPr/>
    </dgm:pt>
    <dgm:pt modelId="{093A0198-9DA7-48C8-A2C6-50C63B2D705D}" type="pres">
      <dgm:prSet presAssocID="{A61CEA73-F39E-492C-8ED3-646F3A440E9F}" presName="horz1" presStyleCnt="0"/>
      <dgm:spPr/>
    </dgm:pt>
    <dgm:pt modelId="{E8E4259A-564D-4F4D-85CA-3D50D4D3047E}" type="pres">
      <dgm:prSet presAssocID="{A61CEA73-F39E-492C-8ED3-646F3A440E9F}" presName="tx1" presStyleLbl="revTx" presStyleIdx="1" presStyleCnt="2"/>
      <dgm:spPr/>
    </dgm:pt>
    <dgm:pt modelId="{5F580FAA-E38C-4B4E-87F2-3D58FF2494CB}" type="pres">
      <dgm:prSet presAssocID="{A61CEA73-F39E-492C-8ED3-646F3A440E9F}" presName="vert1" presStyleCnt="0"/>
      <dgm:spPr/>
    </dgm:pt>
  </dgm:ptLst>
  <dgm:cxnLst>
    <dgm:cxn modelId="{6F73AD4D-40CF-48E9-B33E-69C092316B3A}" type="presOf" srcId="{A2C48267-F970-4CC6-81F9-7D086E2AD685}" destId="{CFF91FAE-F5F2-4F5A-8FED-C8A010BACF0A}" srcOrd="0" destOrd="0" presId="urn:microsoft.com/office/officeart/2008/layout/LinedList"/>
    <dgm:cxn modelId="{A55BBB57-B675-4C00-8DE0-85ADB20F78FE}" srcId="{A2C48267-F970-4CC6-81F9-7D086E2AD685}" destId="{626C020E-ABB8-42E9-A904-C61643FBB7E1}" srcOrd="0" destOrd="0" parTransId="{6555D815-832A-4E5C-8B0E-40A1147369E3}" sibTransId="{658D06A1-8EF4-4D4D-A897-55ACB35FD19B}"/>
    <dgm:cxn modelId="{99FE3C78-227B-4D3A-B9E7-DF8BF891F1AF}" type="presOf" srcId="{A61CEA73-F39E-492C-8ED3-646F3A440E9F}" destId="{E8E4259A-564D-4F4D-85CA-3D50D4D3047E}" srcOrd="0" destOrd="0" presId="urn:microsoft.com/office/officeart/2008/layout/LinedList"/>
    <dgm:cxn modelId="{551C2D8F-C767-4D24-96FA-DF28346D5D70}" srcId="{A2C48267-F970-4CC6-81F9-7D086E2AD685}" destId="{A61CEA73-F39E-492C-8ED3-646F3A440E9F}" srcOrd="1" destOrd="0" parTransId="{BBDFB60D-F314-4AD8-8B9B-5994FC2B2D48}" sibTransId="{5284BEE5-7CDD-4255-BD88-DC2C5FD63FD6}"/>
    <dgm:cxn modelId="{07CAFFE9-EC14-4C96-B12E-2D0161939E59}" type="presOf" srcId="{626C020E-ABB8-42E9-A904-C61643FBB7E1}" destId="{1DE84340-7867-48D7-936C-144B17B999A8}" srcOrd="0" destOrd="0" presId="urn:microsoft.com/office/officeart/2008/layout/LinedList"/>
    <dgm:cxn modelId="{F5E0B00F-6B19-45AD-9BFA-429BB156547B}" type="presParOf" srcId="{CFF91FAE-F5F2-4F5A-8FED-C8A010BACF0A}" destId="{EA6A5791-89D7-49DB-AE31-6C41FA7E4428}" srcOrd="0" destOrd="0" presId="urn:microsoft.com/office/officeart/2008/layout/LinedList"/>
    <dgm:cxn modelId="{86F7ABFA-6B5F-46B6-A610-22CB037C2BC1}" type="presParOf" srcId="{CFF91FAE-F5F2-4F5A-8FED-C8A010BACF0A}" destId="{592642FA-21B0-4677-8F44-87D6BFC4860C}" srcOrd="1" destOrd="0" presId="urn:microsoft.com/office/officeart/2008/layout/LinedList"/>
    <dgm:cxn modelId="{CA663152-5B0F-4C8D-894E-0208996C7AC6}" type="presParOf" srcId="{592642FA-21B0-4677-8F44-87D6BFC4860C}" destId="{1DE84340-7867-48D7-936C-144B17B999A8}" srcOrd="0" destOrd="0" presId="urn:microsoft.com/office/officeart/2008/layout/LinedList"/>
    <dgm:cxn modelId="{6936AEF0-C260-463E-BA21-1C986A1DB808}" type="presParOf" srcId="{592642FA-21B0-4677-8F44-87D6BFC4860C}" destId="{5942261F-93D5-4FBC-BE58-ED3F46C1DDB6}" srcOrd="1" destOrd="0" presId="urn:microsoft.com/office/officeart/2008/layout/LinedList"/>
    <dgm:cxn modelId="{5486F015-D205-403B-9360-A259A2F506A0}" type="presParOf" srcId="{CFF91FAE-F5F2-4F5A-8FED-C8A010BACF0A}" destId="{8B3B8095-9C93-4E61-9A65-B0B98554DFC3}" srcOrd="2" destOrd="0" presId="urn:microsoft.com/office/officeart/2008/layout/LinedList"/>
    <dgm:cxn modelId="{AD58E07D-3C4C-4F01-B005-12FF3499EADA}" type="presParOf" srcId="{CFF91FAE-F5F2-4F5A-8FED-C8A010BACF0A}" destId="{093A0198-9DA7-48C8-A2C6-50C63B2D705D}" srcOrd="3" destOrd="0" presId="urn:microsoft.com/office/officeart/2008/layout/LinedList"/>
    <dgm:cxn modelId="{7220BB0F-94E9-41EF-BCF6-D342E42DF8BA}" type="presParOf" srcId="{093A0198-9DA7-48C8-A2C6-50C63B2D705D}" destId="{E8E4259A-564D-4F4D-85CA-3D50D4D3047E}" srcOrd="0" destOrd="0" presId="urn:microsoft.com/office/officeart/2008/layout/LinedList"/>
    <dgm:cxn modelId="{03FCFE16-3610-43E5-A648-1D6A3CD746B1}" type="presParOf" srcId="{093A0198-9DA7-48C8-A2C6-50C63B2D705D}" destId="{5F580FAA-E38C-4B4E-87F2-3D58FF2494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A5791-89D7-49DB-AE31-6C41FA7E4428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4340-7867-48D7-936C-144B17B999A8}">
      <dsp:nvSpPr>
        <dsp:cNvPr id="0" name=""/>
        <dsp:cNvSpPr/>
      </dsp:nvSpPr>
      <dsp:spPr>
        <a:xfrm>
          <a:off x="0" y="0"/>
          <a:ext cx="10576558" cy="208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900" kern="1200"/>
            <a:t>함수는 하나의 기능 단위로 인자</a:t>
          </a:r>
          <a:r>
            <a:rPr lang="en-US" sz="3900" kern="1200"/>
            <a:t>(Parameter)</a:t>
          </a:r>
          <a:r>
            <a:rPr lang="ko-KR" sz="3900" kern="1200"/>
            <a:t>와 반환값</a:t>
          </a:r>
          <a:r>
            <a:rPr lang="en-US" sz="3900" kern="1200"/>
            <a:t>(Return value)</a:t>
          </a:r>
          <a:r>
            <a:rPr lang="ko-KR" sz="3900" kern="1200"/>
            <a:t>를 가지고 있다</a:t>
          </a:r>
          <a:r>
            <a:rPr lang="en-US" sz="3900" kern="1200"/>
            <a:t>.</a:t>
          </a:r>
        </a:p>
      </dsp:txBody>
      <dsp:txXfrm>
        <a:off x="0" y="0"/>
        <a:ext cx="10576558" cy="2087734"/>
      </dsp:txXfrm>
    </dsp:sp>
    <dsp:sp modelId="{8B3B8095-9C93-4E61-9A65-B0B98554DFC3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4259A-564D-4F4D-85CA-3D50D4D3047E}">
      <dsp:nvSpPr>
        <dsp:cNvPr id="0" name=""/>
        <dsp:cNvSpPr/>
      </dsp:nvSpPr>
      <dsp:spPr>
        <a:xfrm>
          <a:off x="0" y="2087734"/>
          <a:ext cx="10576558" cy="208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900" kern="1200"/>
            <a:t>함수는 이미 파이썬 내부에 정의 된 내부함수와 사용자가 직접 만드는 사용자 함수로 나눠진다</a:t>
          </a:r>
          <a:r>
            <a:rPr lang="en-US" sz="3900" kern="1200"/>
            <a:t>. </a:t>
          </a:r>
        </a:p>
      </dsp:txBody>
      <dsp:txXfrm>
        <a:off x="0" y="2087734"/>
        <a:ext cx="10576558" cy="208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A7FF-CC19-DC4E-8321-E106A404B3D8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7E3DA-E4FD-794A-9E5B-2A8E97CBAB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8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23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07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BE1564-5494-4646-A4A7-F70ECE71F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0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09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36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6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21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81864-C26D-4A7B-A553-DA2217067F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66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2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82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756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BF374-10C1-084E-A0B2-09DF99C7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ko-KR" sz="2000">
                <a:solidFill>
                  <a:schemeClr val="accent1"/>
                </a:solidFill>
              </a:rPr>
              <a:t>Python</a:t>
            </a:r>
            <a:r>
              <a:rPr kumimoji="1" lang="ko-KR" altLang="en-US" sz="2000">
                <a:solidFill>
                  <a:schemeClr val="accent1"/>
                </a:solidFill>
              </a:rPr>
              <a:t> 강좌 </a:t>
            </a:r>
            <a:r>
              <a:rPr kumimoji="1" lang="en-US" altLang="ko-KR" sz="2000">
                <a:solidFill>
                  <a:schemeClr val="accent1"/>
                </a:solidFill>
              </a:rPr>
              <a:t>1-4</a:t>
            </a:r>
            <a:br>
              <a:rPr kumimoji="1" lang="en-US" altLang="ko-KR" sz="7200">
                <a:solidFill>
                  <a:schemeClr val="accent1"/>
                </a:solidFill>
              </a:rPr>
            </a:br>
            <a:br>
              <a:rPr kumimoji="1" lang="en-US" altLang="ko-KR" sz="7200">
                <a:solidFill>
                  <a:schemeClr val="accent1"/>
                </a:solidFill>
              </a:rPr>
            </a:br>
            <a:r>
              <a:rPr kumimoji="1" lang="en-US" altLang="ko-KR" sz="16600">
                <a:solidFill>
                  <a:schemeClr val="accent1"/>
                </a:solidFill>
              </a:rPr>
              <a:t>Function</a:t>
            </a:r>
            <a:endParaRPr kumimoji="1" lang="ko-KR" altLang="en-US" sz="720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92710-4C2A-D54F-A221-882221CAD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2400">
                <a:solidFill>
                  <a:schemeClr val="tx1"/>
                </a:solidFill>
              </a:rPr>
              <a:t>YoungWook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Kim</a:t>
            </a:r>
            <a:br>
              <a:rPr kumimoji="1" lang="en-US" altLang="ko-KR" sz="2400">
                <a:solidFill>
                  <a:schemeClr val="tx1"/>
                </a:solidFill>
              </a:rPr>
            </a:br>
            <a:r>
              <a:rPr kumimoji="1" lang="en-US" altLang="ko-KR" sz="2400">
                <a:solidFill>
                  <a:schemeClr val="tx1"/>
                </a:solidFill>
              </a:rPr>
              <a:t>youngwook@outlook.com</a:t>
            </a:r>
          </a:p>
          <a:p>
            <a:pPr algn="l">
              <a:lnSpc>
                <a:spcPct val="90000"/>
              </a:lnSpc>
            </a:pPr>
            <a:r>
              <a:rPr kumimoji="1" lang="ko-KR" altLang="en-US" sz="2400">
                <a:solidFill>
                  <a:schemeClr val="tx1"/>
                </a:solidFill>
                <a:latin typeface="+mn-ea"/>
              </a:rPr>
              <a:t>영욱닷컴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http://youngwook.com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77ECC-5202-4B8A-877E-B7E9FBD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함수</a:t>
            </a:r>
            <a:r>
              <a:rPr lang="en-US" altLang="ko-KR">
                <a:solidFill>
                  <a:schemeClr val="tx1"/>
                </a:solidFill>
              </a:rPr>
              <a:t>(Function)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73DA86-024C-4E1D-BEDE-538CE9447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40938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2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7D490819-5666-421A-BA38-5BB7F76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8FDFAB5E-BFB6-4290-9F06-1AD4E52A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FA43FA-82AD-4E41-A5A7-32F0F9DA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C34A1E-706E-4DB7-891E-6FB47624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E55BE0F-8EA7-4F30-B3FD-8F6DD29BA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9F415B-574B-4647-BD72-F211EA3F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DD98CAF-1BC1-4BD6-AAD2-68EBF8D8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F6CBDDA-3893-44B9-86D9-F1F38D4B5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EF4109-DC7B-4C15-9C2D-53A69A12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0DAA94-BB0A-4185-97AF-CB63182E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14C7C3A-04DD-4CC1-A272-F2578FE23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AA1C8D2-B988-4C8F-97B7-229630F2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5621FCD-0E62-4332-965D-80FA0EF8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1E7C9B8-4AA1-43A1-A547-785A41395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1F4C519-3639-48B7-A720-466A40BF1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39AFA97-19A9-4DA4-A478-A3E31B83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1126FE-0E00-4313-BDE9-CF2C04D96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D31F0FA-D603-49E8-B72E-7665CF9A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24D97-A4EA-4764-AEE5-61C0892F6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6B724DA-22AE-4918-B782-3E7CD485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F6E83DB-ADF8-409A-95CF-41BE0E028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83EE84C-89F7-406E-959C-8E3518D3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09B50F9-709E-4054-AD5F-814AD7459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77ECC-5202-4B8A-877E-B7E9FBD0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60120"/>
            <a:ext cx="3988993" cy="4171278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>
                <a:solidFill>
                  <a:schemeClr val="tx1"/>
                </a:solidFill>
              </a:rPr>
              <a:t>함수</a:t>
            </a:r>
            <a:r>
              <a:rPr lang="en-US" altLang="ko-KR" sz="5400">
                <a:solidFill>
                  <a:schemeClr val="tx1"/>
                </a:solidFill>
              </a:rPr>
              <a:t>(Function)</a:t>
            </a:r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221E-DDAE-4064-A9F4-6F3835F1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120"/>
            <a:ext cx="6281873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/>
              <a:t>def &lt;</a:t>
            </a:r>
            <a:r>
              <a:rPr lang="ko-KR" altLang="en-US" sz="1600"/>
              <a:t>함수명</a:t>
            </a:r>
            <a:r>
              <a:rPr lang="en-US" altLang="ko-KR" sz="1600"/>
              <a:t>&gt;(</a:t>
            </a:r>
            <a:r>
              <a:rPr lang="ko-KR" altLang="en-US" sz="1600"/>
              <a:t>인자</a:t>
            </a:r>
            <a:r>
              <a:rPr lang="en-US" altLang="ko-KR" sz="1600"/>
              <a:t>1, </a:t>
            </a:r>
            <a:r>
              <a:rPr lang="ko-KR" altLang="en-US" sz="1600"/>
              <a:t>인자</a:t>
            </a:r>
            <a:r>
              <a:rPr lang="en-US" altLang="ko-KR" sz="1600"/>
              <a:t>2,…..):</a:t>
            </a:r>
          </a:p>
          <a:p>
            <a:pPr marL="0" indent="0">
              <a:buNone/>
            </a:pPr>
            <a:r>
              <a:rPr lang="en-US" altLang="ko-KR" sz="1600"/>
              <a:t>	&lt;</a:t>
            </a:r>
            <a:r>
              <a:rPr lang="ko-KR" altLang="en-US" sz="1600"/>
              <a:t>구문</a:t>
            </a:r>
            <a:r>
              <a:rPr lang="en-US" altLang="ko-KR" sz="1600"/>
              <a:t>&gt;</a:t>
            </a:r>
          </a:p>
          <a:p>
            <a:pPr marL="0" indent="0">
              <a:buNone/>
            </a:pPr>
            <a:r>
              <a:rPr lang="en-US" altLang="ko-KR" sz="1600"/>
              <a:t>	return &lt;</a:t>
            </a:r>
            <a:r>
              <a:rPr lang="ko-KR" altLang="en-US" sz="1600"/>
              <a:t>반환값</a:t>
            </a:r>
            <a:r>
              <a:rPr lang="en-US" altLang="ko-KR" sz="1600"/>
              <a:t>&gt;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3026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4FBA-BC3F-483B-AE6A-CEA25D56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800">
                <a:solidFill>
                  <a:schemeClr val="tx1"/>
                </a:solidFill>
              </a:rPr>
              <a:t>감사합니다</a:t>
            </a:r>
            <a:r>
              <a:rPr lang="en-US" altLang="ko-KR" sz="8800">
                <a:solidFill>
                  <a:schemeClr val="tx1"/>
                </a:solidFill>
              </a:rPr>
              <a:t>. </a:t>
            </a:r>
            <a:endParaRPr lang="ko-KR" altLang="en-US" sz="880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B463F-B643-4670-A36F-802030F6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54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Calibri Light</vt:lpstr>
      <vt:lpstr>Rockwell</vt:lpstr>
      <vt:lpstr>Wingdings</vt:lpstr>
      <vt:lpstr>Atlas</vt:lpstr>
      <vt:lpstr>Python 강좌 1-4  Function</vt:lpstr>
      <vt:lpstr>함수(Function)</vt:lpstr>
      <vt:lpstr>함수(Function)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강좌 1-4  Function</dc:title>
  <dc:creator>YoungWook Kim</dc:creator>
  <cp:lastModifiedBy>YoungWook Kim</cp:lastModifiedBy>
  <cp:revision>1</cp:revision>
  <dcterms:created xsi:type="dcterms:W3CDTF">2018-09-09T15:53:17Z</dcterms:created>
  <dcterms:modified xsi:type="dcterms:W3CDTF">2018-09-09T15:53:19Z</dcterms:modified>
</cp:coreProperties>
</file>