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63" r:id="rId9"/>
    <p:sldId id="264" r:id="rId10"/>
    <p:sldId id="260" r:id="rId11"/>
    <p:sldId id="262" r:id="rId12"/>
    <p:sldId id="265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FF41A-B6E2-DD01-FD8F-2BF8FD21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657B8-2491-0AD7-67A8-8D0C31CE5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DA976-50E2-36D1-AAC6-74D2482C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1A716-2314-32FF-AF26-45ACBF48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113B5-01F3-3F7F-1462-81782720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58C4-C341-FD5F-1500-C0864E31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095AB3-9F8A-026A-2CDA-DCF6C7AF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18AFD2-B656-83B5-EF04-9EB8CC0B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FD366-8C0B-3E4E-AE5B-092E3ED8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37DDF-98AA-14DD-0AC7-092D50A7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2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0D9C65-A9CB-EFEA-AC41-85EF93D0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BF8309-23A0-1589-95AB-3EB4C482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590162-38B0-2780-50EF-0AE67183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48839-9649-B9BB-7683-FA63243C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4D76D-D347-D2AE-353D-76FDACE6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3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379B4-9FE8-48D5-F543-F28F7FBC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F3AEC-4042-8E02-5723-0E89DFA0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68FC9-7186-E3FD-73C3-BAA9AA4C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E52CB-CA44-DB5C-DB8D-D17CE0DA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67E91E-7461-0652-8D56-F8F9B8AC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7A7B-5947-9416-4656-204250A0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7BFAE8-D0D4-4657-A7BB-1E777EA3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F6A4F6-C6DC-227D-F574-1D66E362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15212-8A87-279F-7751-A9E0CC3D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5FD4F-0F3F-1478-2393-DC99302F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FAC90-13A3-6CD8-DA09-C50E0D80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95A44-6873-BFA9-51F2-3EE7C0D29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069BB5-F085-364D-99CB-81ACDAA49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EDA60-1A12-0C67-B22A-443B6D48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FE38FB-CC41-C8D2-E417-7E4B20CB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1BF78-5A40-25D0-E6FE-A7DDB599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64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E3450-DAFE-0FCA-4DC7-563187CD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D0CE11-4D80-B8FB-2D93-62D212FA1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073943-C51D-A83D-A398-EC742AE3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C2DC8A-2FB1-8788-2121-BF50A9899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089A98-12B1-0422-0EBB-CEB4D645B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7E45FD-CD90-3249-8218-887AC9CF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BDC70C-F3C1-C7A4-845A-E9A4DF69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48439A-80DB-616B-B5A0-B6141E93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F2047-5B81-C514-8C74-E2157318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BF1DD2-9344-0377-BC9C-6FF15FDB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A20B09-9154-6FA0-05F3-3B8ABE5E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D7E4E7-EBB3-2A8D-10B5-34B31672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CAD619-A187-9B46-2EFF-357D6E45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2DB31E-6E7B-E788-7D2B-C7DF8927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A154BE-9292-8964-FA29-66CDFA36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27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D0E6C-885B-C659-21F6-503B81EF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4ACFC-665F-6E85-F2BD-D11939B75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D22FFB-2FA6-EE89-BBAA-2E91E61F4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799442-C6A9-5704-9155-F42C15FB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FA6BCA-36EC-295D-E526-F4CA75BD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3F4BE4-7043-991D-D744-3BCC38A9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5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5C267-5BBC-A720-F53E-0BF80809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6A1C5A-096B-C3A6-0F54-E7C18208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780C74-0827-173E-95F6-3013EAC0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107D97-869A-B006-94DC-3BFEC848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1A4ABC-6B70-572F-14A5-3E6C3EDB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FC2AE0-3883-5FD5-7861-58F617E5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1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37CB1C-A08C-B318-C43A-788CBC3D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68AE2-6AC0-054C-7D96-14EDDDFD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D7B0AE-BE9E-11F2-99E4-85A98518E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AE12-A648-4F9A-BCB6-5CC8C7A970FB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0FD0D-0395-6BCC-6D4C-80E8545DA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380E9-4BFD-E5B2-5E05-EE9597BAA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667A-2D38-4A95-BC8E-2A6BC702B4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0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F2E55-53BB-21C0-6E1C-4FE84B663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SHOPB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3924B8-E5C5-3FB3-4C0C-B050CDAF4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E-Commerce de Jogos em Mídia Física</a:t>
            </a:r>
          </a:p>
        </p:txBody>
      </p:sp>
    </p:spTree>
    <p:extLst>
      <p:ext uri="{BB962C8B-B14F-4D97-AF65-F5344CB8AC3E}">
        <p14:creationId xmlns:p14="http://schemas.microsoft.com/office/powerpoint/2010/main" val="217795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  <a:br>
              <a:rPr lang="pt-BR" dirty="0"/>
            </a:br>
            <a:r>
              <a:rPr lang="pt-BR" sz="2000" dirty="0"/>
              <a:t>Fluxo de Cadastro do Cliente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7446EBD-47DE-E7D5-7F88-EC6008F9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46" y="1436914"/>
            <a:ext cx="11167707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0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  <a:br>
              <a:rPr lang="pt-BR" dirty="0"/>
            </a:br>
            <a:r>
              <a:rPr lang="pt-BR" sz="2000" dirty="0"/>
              <a:t>Fluxo de Consulta de Produto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C8ED6815-2D8D-9F53-DF45-9146D499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85" y="1508166"/>
            <a:ext cx="10514215" cy="5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2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pt-BR" sz="20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AE0E893-6701-40AE-D746-2DC8D1CA6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0149"/>
              </p:ext>
            </p:extLst>
          </p:nvPr>
        </p:nvGraphicFramePr>
        <p:xfrm>
          <a:off x="1310244" y="1591292"/>
          <a:ext cx="9334005" cy="425137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7152863">
                  <a:extLst>
                    <a:ext uri="{9D8B030D-6E8A-4147-A177-3AD203B41FA5}">
                      <a16:colId xmlns:a16="http://schemas.microsoft.com/office/drawing/2014/main" val="3723842588"/>
                    </a:ext>
                  </a:extLst>
                </a:gridCol>
                <a:gridCol w="2181142">
                  <a:extLst>
                    <a:ext uri="{9D8B030D-6E8A-4147-A177-3AD203B41FA5}">
                      <a16:colId xmlns:a16="http://schemas.microsoft.com/office/drawing/2014/main" val="1566381451"/>
                    </a:ext>
                  </a:extLst>
                </a:gridCol>
              </a:tblGrid>
              <a:tr h="425137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/>
                        </a:rPr>
                        <a:t>Entrega</a:t>
                      </a:r>
                      <a:endParaRPr lang="pt-BR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/>
                        </a:rPr>
                        <a:t>Data</a:t>
                      </a:r>
                      <a:endParaRPr lang="pt-BR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73640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Definição do Projeto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15/08/2022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637909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Apresentação do Protótipo de Interface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29/08/2022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53723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Gerenciamento da Conta do Cliente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05/09/2022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297829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Testes De Gerenciamento do Cliente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12/09/2022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711868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Inserção de Vendas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26/09/2022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035210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Processamento de Venda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18/10/2022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887919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Caso de Uso de Condução (Fluxo Principal)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31/10/2022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849367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Dashboard do Usuário Administrador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</a:rPr>
                        <a:t>21/11/2022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304838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Apresentação e Entrega dos Documentos do Projeto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28/11/2022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765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74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B8A-470A-DE07-02C7-70FF6DC1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32BB2-86CF-A59A-38C8-1D9AA65C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Diagramas</a:t>
            </a:r>
          </a:p>
          <a:p>
            <a:pPr lvl="1"/>
            <a:r>
              <a:rPr lang="pt-BR" dirty="0"/>
              <a:t>Caso de Uso Geral</a:t>
            </a:r>
          </a:p>
          <a:p>
            <a:pPr lvl="1"/>
            <a:r>
              <a:rPr lang="pt-BR" dirty="0"/>
              <a:t>Representação Arquitetural</a:t>
            </a:r>
          </a:p>
          <a:p>
            <a:pPr lvl="1"/>
            <a:r>
              <a:rPr lang="pt-BR" dirty="0"/>
              <a:t>Visão Geral</a:t>
            </a:r>
          </a:p>
          <a:p>
            <a:pPr lvl="1"/>
            <a:r>
              <a:rPr lang="pt-BR" dirty="0"/>
              <a:t>Camada de Apresentação</a:t>
            </a:r>
          </a:p>
          <a:p>
            <a:pPr lvl="1"/>
            <a:r>
              <a:rPr lang="pt-BR" dirty="0"/>
              <a:t>Camada de Negócio</a:t>
            </a:r>
          </a:p>
          <a:p>
            <a:pPr lvl="1"/>
            <a:r>
              <a:rPr lang="pt-BR" dirty="0"/>
              <a:t>Camada de Persistência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47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C8BED-C01B-D59A-0F17-464ABAE4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AE5AF-95ED-DB61-DF61-614D7576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  <a:p>
            <a:r>
              <a:rPr lang="pt-BR" dirty="0"/>
              <a:t>Telas</a:t>
            </a:r>
          </a:p>
        </p:txBody>
      </p:sp>
    </p:spTree>
    <p:extLst>
      <p:ext uri="{BB962C8B-B14F-4D97-AF65-F5344CB8AC3E}">
        <p14:creationId xmlns:p14="http://schemas.microsoft.com/office/powerpoint/2010/main" val="211727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2F608-B99F-7754-7417-D593EF62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pic>
        <p:nvPicPr>
          <p:cNvPr id="6" name="Google Shape;165;p2">
            <a:extLst>
              <a:ext uri="{FF2B5EF4-FFF2-40B4-BE49-F238E27FC236}">
                <a16:creationId xmlns:a16="http://schemas.microsoft.com/office/drawing/2014/main" id="{E157F2A9-8265-3261-41B2-606B60A45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7397" y="2513616"/>
            <a:ext cx="1897933" cy="114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6;p2">
            <a:extLst>
              <a:ext uri="{FF2B5EF4-FFF2-40B4-BE49-F238E27FC236}">
                <a16:creationId xmlns:a16="http://schemas.microsoft.com/office/drawing/2014/main" id="{8BFAF7B9-E963-7FB6-2855-9B3D32C30C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3632" y="4246706"/>
            <a:ext cx="785462" cy="76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0;p2">
            <a:extLst>
              <a:ext uri="{FF2B5EF4-FFF2-40B4-BE49-F238E27FC236}">
                <a16:creationId xmlns:a16="http://schemas.microsoft.com/office/drawing/2014/main" id="{6FD9D2E2-4BC8-B3F5-5391-D1F8480FE2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9608" y="2855931"/>
            <a:ext cx="992784" cy="60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2">
            <a:extLst>
              <a:ext uri="{FF2B5EF4-FFF2-40B4-BE49-F238E27FC236}">
                <a16:creationId xmlns:a16="http://schemas.microsoft.com/office/drawing/2014/main" id="{B8ADC37A-DED2-51CC-6B25-9EB22BB6CE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7965" y="2794258"/>
            <a:ext cx="792074" cy="73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O que há de novo no TypeScript 4.7">
            <a:extLst>
              <a:ext uri="{FF2B5EF4-FFF2-40B4-BE49-F238E27FC236}">
                <a16:creationId xmlns:a16="http://schemas.microsoft.com/office/drawing/2014/main" id="{7BC1AAD5-596A-05F5-7CC7-183982998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7" b="18971"/>
          <a:stretch/>
        </p:blipFill>
        <p:spPr bwMode="auto">
          <a:xfrm>
            <a:off x="4136007" y="4092002"/>
            <a:ext cx="3130632" cy="10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orm">
            <a:extLst>
              <a:ext uri="{FF2B5EF4-FFF2-40B4-BE49-F238E27FC236}">
                <a16:creationId xmlns:a16="http://schemas.microsoft.com/office/drawing/2014/main" id="{9E8C62A0-C429-0EC0-4026-7724B5A1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793" y="3810878"/>
            <a:ext cx="3513070" cy="16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42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  <a:br>
              <a:rPr lang="pt-BR" dirty="0"/>
            </a:br>
            <a:r>
              <a:rPr lang="pt-BR" sz="2000" dirty="0"/>
              <a:t>Caso de Uso Geral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2F57207-B838-1A85-648C-8FA789F3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81" y="1893526"/>
            <a:ext cx="7561838" cy="49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9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2F57207-B838-1A85-648C-8FA789F3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81" y="0"/>
            <a:ext cx="10446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7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  <a:br>
              <a:rPr lang="pt-BR" dirty="0"/>
            </a:br>
            <a:r>
              <a:rPr lang="pt-BR" sz="2000" dirty="0"/>
              <a:t>Representação Arquitetural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9ED9724-F4AE-1A75-9E3E-EF6562CC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90" y="1690688"/>
            <a:ext cx="7850401" cy="45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4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  <a:br>
              <a:rPr lang="pt-BR" dirty="0"/>
            </a:br>
            <a:r>
              <a:rPr lang="pt-BR" sz="2000" dirty="0"/>
              <a:t>Representação por Camadas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CCDAC9E-A5BB-CD00-C050-8F9A4362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47" y="158450"/>
            <a:ext cx="6595753" cy="65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4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9EED-1DEF-BF3A-0D1C-6541DEB4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</a:t>
            </a:r>
            <a:br>
              <a:rPr lang="pt-BR" dirty="0"/>
            </a:br>
            <a:r>
              <a:rPr lang="pt-BR" sz="2000" dirty="0"/>
              <a:t>Representação de Camadas</a:t>
            </a:r>
            <a:br>
              <a:rPr lang="pt-BR" sz="2000" dirty="0"/>
            </a:br>
            <a:r>
              <a:rPr lang="pt-BR" sz="2000" dirty="0"/>
              <a:t>com Dependências de Tecnologias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A95C1E7-0ED9-0AF5-EB2D-8A4DCA92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921" y="341991"/>
            <a:ext cx="6706536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4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8568C3182CC747870B972848B47CD5" ma:contentTypeVersion="9" ma:contentTypeDescription="Create a new document." ma:contentTypeScope="" ma:versionID="6141a55ab87bce2f20a63e3c1708d8e5">
  <xsd:schema xmlns:xsd="http://www.w3.org/2001/XMLSchema" xmlns:xs="http://www.w3.org/2001/XMLSchema" xmlns:p="http://schemas.microsoft.com/office/2006/metadata/properties" xmlns:ns3="97ac83c4-4b1d-4d07-9644-af9f398b8c0e" xmlns:ns4="c9ce8b3b-b203-49dd-befb-9a95aefdd335" targetNamespace="http://schemas.microsoft.com/office/2006/metadata/properties" ma:root="true" ma:fieldsID="27cc03c343e130570077abff77fb210d" ns3:_="" ns4:_="">
    <xsd:import namespace="97ac83c4-4b1d-4d07-9644-af9f398b8c0e"/>
    <xsd:import namespace="c9ce8b3b-b203-49dd-befb-9a95aefdd3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c83c4-4b1d-4d07-9644-af9f398b8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e8b3b-b203-49dd-befb-9a95aefdd33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C296A7-F0B1-4CB4-B7C1-383F0616AD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816102-4484-4527-BE19-B2294FE68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ac83c4-4b1d-4d07-9644-af9f398b8c0e"/>
    <ds:schemaRef ds:uri="c9ce8b3b-b203-49dd-befb-9a95aefdd3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2327B2-BAAF-41EB-8D35-D67A579564EA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97ac83c4-4b1d-4d07-9644-af9f398b8c0e"/>
    <ds:schemaRef ds:uri="http://schemas.microsoft.com/office/infopath/2007/PartnerControls"/>
    <ds:schemaRef ds:uri="http://schemas.openxmlformats.org/package/2006/metadata/core-properties"/>
    <ds:schemaRef ds:uri="c9ce8b3b-b203-49dd-befb-9a95aefdd33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SHOPB</vt:lpstr>
      <vt:lpstr>Tópicos</vt:lpstr>
      <vt:lpstr>Tópicos</vt:lpstr>
      <vt:lpstr>Tecnologias</vt:lpstr>
      <vt:lpstr>Diagramas Caso de Uso Geral</vt:lpstr>
      <vt:lpstr>Apresentação do PowerPoint</vt:lpstr>
      <vt:lpstr>Diagramas Representação Arquitetural</vt:lpstr>
      <vt:lpstr>Diagramas Representação por Camadas</vt:lpstr>
      <vt:lpstr>Diagramas Representação de Camadas com Dependências de Tecnologias</vt:lpstr>
      <vt:lpstr>Diagramas Fluxo de Cadastro do Cliente</vt:lpstr>
      <vt:lpstr>Diagramas Fluxo de Consulta de Produto</vt:lpstr>
      <vt:lpstr>Cronograma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SHOPB</dc:title>
  <dc:creator>LEONARDO FERREIRA DOS SANTOS</dc:creator>
  <cp:lastModifiedBy>LEONARDO FERREIRA DOS SANTOS</cp:lastModifiedBy>
  <cp:revision>3</cp:revision>
  <dcterms:created xsi:type="dcterms:W3CDTF">2022-11-20T14:07:41Z</dcterms:created>
  <dcterms:modified xsi:type="dcterms:W3CDTF">2022-11-23T19:29:51Z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0x0101008B8568C3182CC747870B972848B47CD5</vt:lpwstr>
  </property>
</Properties>
</file>