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6"/>
  </p:notesMasterIdLst>
  <p:sldIdLst>
    <p:sldId id="256" r:id="rId2"/>
    <p:sldId id="259" r:id="rId3"/>
    <p:sldId id="292" r:id="rId4"/>
    <p:sldId id="266" r:id="rId5"/>
    <p:sldId id="288" r:id="rId6"/>
    <p:sldId id="267" r:id="rId7"/>
    <p:sldId id="268" r:id="rId8"/>
    <p:sldId id="269" r:id="rId9"/>
    <p:sldId id="270" r:id="rId10"/>
    <p:sldId id="271" r:id="rId11"/>
    <p:sldId id="272" r:id="rId12"/>
    <p:sldId id="289" r:id="rId13"/>
    <p:sldId id="290" r:id="rId14"/>
    <p:sldId id="273" r:id="rId15"/>
    <p:sldId id="275" r:id="rId16"/>
    <p:sldId id="276" r:id="rId17"/>
    <p:sldId id="277" r:id="rId18"/>
    <p:sldId id="278" r:id="rId19"/>
    <p:sldId id="274" r:id="rId20"/>
    <p:sldId id="260" r:id="rId21"/>
    <p:sldId id="291" r:id="rId22"/>
    <p:sldId id="262" r:id="rId23"/>
    <p:sldId id="263" r:id="rId24"/>
    <p:sldId id="281" r:id="rId25"/>
    <p:sldId id="280" r:id="rId26"/>
    <p:sldId id="282" r:id="rId27"/>
    <p:sldId id="283" r:id="rId28"/>
    <p:sldId id="284" r:id="rId29"/>
    <p:sldId id="285" r:id="rId30"/>
    <p:sldId id="286" r:id="rId31"/>
    <p:sldId id="293" r:id="rId32"/>
    <p:sldId id="294" r:id="rId33"/>
    <p:sldId id="287" r:id="rId34"/>
    <p:sldId id="26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F50F"/>
    <a:srgbClr val="0E5D88"/>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295AA-23CF-450F-BFB7-76600B745B84}" type="datetimeFigureOut">
              <a:rPr lang="es-AR" smtClean="0"/>
              <a:t>6/7/2023</a:t>
            </a:fld>
            <a:endParaRPr lang="es-A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21AC0-8C81-42A7-A6CB-698AF90E006F}" type="slidenum">
              <a:rPr lang="es-AR" smtClean="0"/>
              <a:t>‹nº›</a:t>
            </a:fld>
            <a:endParaRPr lang="es-AR"/>
          </a:p>
        </p:txBody>
      </p:sp>
    </p:spTree>
    <p:extLst>
      <p:ext uri="{BB962C8B-B14F-4D97-AF65-F5344CB8AC3E}">
        <p14:creationId xmlns:p14="http://schemas.microsoft.com/office/powerpoint/2010/main" val="385801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24</a:t>
            </a:fld>
            <a:endParaRPr lang="es-AR"/>
          </a:p>
        </p:txBody>
      </p:sp>
    </p:spTree>
    <p:extLst>
      <p:ext uri="{BB962C8B-B14F-4D97-AF65-F5344CB8AC3E}">
        <p14:creationId xmlns:p14="http://schemas.microsoft.com/office/powerpoint/2010/main" val="1397770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33</a:t>
            </a:fld>
            <a:endParaRPr lang="es-AR"/>
          </a:p>
        </p:txBody>
      </p:sp>
    </p:spTree>
    <p:extLst>
      <p:ext uri="{BB962C8B-B14F-4D97-AF65-F5344CB8AC3E}">
        <p14:creationId xmlns:p14="http://schemas.microsoft.com/office/powerpoint/2010/main" val="238564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25</a:t>
            </a:fld>
            <a:endParaRPr lang="es-AR"/>
          </a:p>
        </p:txBody>
      </p:sp>
    </p:spTree>
    <p:extLst>
      <p:ext uri="{BB962C8B-B14F-4D97-AF65-F5344CB8AC3E}">
        <p14:creationId xmlns:p14="http://schemas.microsoft.com/office/powerpoint/2010/main" val="118828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26</a:t>
            </a:fld>
            <a:endParaRPr lang="es-AR"/>
          </a:p>
        </p:txBody>
      </p:sp>
    </p:spTree>
    <p:extLst>
      <p:ext uri="{BB962C8B-B14F-4D97-AF65-F5344CB8AC3E}">
        <p14:creationId xmlns:p14="http://schemas.microsoft.com/office/powerpoint/2010/main" val="357127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27</a:t>
            </a:fld>
            <a:endParaRPr lang="es-AR"/>
          </a:p>
        </p:txBody>
      </p:sp>
    </p:spTree>
    <p:extLst>
      <p:ext uri="{BB962C8B-B14F-4D97-AF65-F5344CB8AC3E}">
        <p14:creationId xmlns:p14="http://schemas.microsoft.com/office/powerpoint/2010/main" val="1687441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28</a:t>
            </a:fld>
            <a:endParaRPr lang="es-AR"/>
          </a:p>
        </p:txBody>
      </p:sp>
    </p:spTree>
    <p:extLst>
      <p:ext uri="{BB962C8B-B14F-4D97-AF65-F5344CB8AC3E}">
        <p14:creationId xmlns:p14="http://schemas.microsoft.com/office/powerpoint/2010/main" val="1431467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29</a:t>
            </a:fld>
            <a:endParaRPr lang="es-AR"/>
          </a:p>
        </p:txBody>
      </p:sp>
    </p:spTree>
    <p:extLst>
      <p:ext uri="{BB962C8B-B14F-4D97-AF65-F5344CB8AC3E}">
        <p14:creationId xmlns:p14="http://schemas.microsoft.com/office/powerpoint/2010/main" val="235371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30</a:t>
            </a:fld>
            <a:endParaRPr lang="es-AR"/>
          </a:p>
        </p:txBody>
      </p:sp>
    </p:spTree>
    <p:extLst>
      <p:ext uri="{BB962C8B-B14F-4D97-AF65-F5344CB8AC3E}">
        <p14:creationId xmlns:p14="http://schemas.microsoft.com/office/powerpoint/2010/main" val="310141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31</a:t>
            </a:fld>
            <a:endParaRPr lang="es-AR"/>
          </a:p>
        </p:txBody>
      </p:sp>
    </p:spTree>
    <p:extLst>
      <p:ext uri="{BB962C8B-B14F-4D97-AF65-F5344CB8AC3E}">
        <p14:creationId xmlns:p14="http://schemas.microsoft.com/office/powerpoint/2010/main" val="1216198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s-AR" dirty="0"/>
          </a:p>
        </p:txBody>
      </p:sp>
      <p:sp>
        <p:nvSpPr>
          <p:cNvPr id="4" name="Espaço Reservado para Número de Slide 3"/>
          <p:cNvSpPr>
            <a:spLocks noGrp="1"/>
          </p:cNvSpPr>
          <p:nvPr>
            <p:ph type="sldNum" sz="quarter" idx="5"/>
          </p:nvPr>
        </p:nvSpPr>
        <p:spPr/>
        <p:txBody>
          <a:bodyPr/>
          <a:lstStyle/>
          <a:p>
            <a:fld id="{F5521AC0-8C81-42A7-A6CB-698AF90E006F}" type="slidenum">
              <a:rPr lang="es-AR" smtClean="0"/>
              <a:t>32</a:t>
            </a:fld>
            <a:endParaRPr lang="es-AR"/>
          </a:p>
        </p:txBody>
      </p:sp>
    </p:spTree>
    <p:extLst>
      <p:ext uri="{BB962C8B-B14F-4D97-AF65-F5344CB8AC3E}">
        <p14:creationId xmlns:p14="http://schemas.microsoft.com/office/powerpoint/2010/main" val="343243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2C3F9E3-AAD3-4305-9268-23AF77A0BD63}" type="datetimeFigureOut">
              <a:rPr lang="pt-BR" smtClean="0"/>
              <a:t>06/07/2023</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10E882FB-46EF-43FD-A17D-F638C34F9F7E}"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913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2C3F9E3-AAD3-4305-9268-23AF77A0BD63}" type="datetimeFigureOut">
              <a:rPr lang="pt-BR" smtClean="0"/>
              <a:t>06/07/2023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0E882FB-46EF-43FD-A17D-F638C34F9F7E}"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048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2C3F9E3-AAD3-4305-9268-23AF77A0BD63}" type="datetimeFigureOut">
              <a:rPr lang="pt-BR" smtClean="0"/>
              <a:t>06/07/2023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0E882FB-46EF-43FD-A17D-F638C34F9F7E}"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18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2C3F9E3-AAD3-4305-9268-23AF77A0BD63}" type="datetimeFigureOut">
              <a:rPr lang="pt-BR" smtClean="0"/>
              <a:t>06/07/2023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0E882FB-46EF-43FD-A17D-F638C34F9F7E}"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422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2C3F9E3-AAD3-4305-9268-23AF77A0BD63}" type="datetimeFigureOut">
              <a:rPr lang="pt-BR" smtClean="0"/>
              <a:t>06/07/2023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0E882FB-46EF-43FD-A17D-F638C34F9F7E}"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892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2C3F9E3-AAD3-4305-9268-23AF77A0BD63}" type="datetimeFigureOut">
              <a:rPr lang="pt-BR" smtClean="0"/>
              <a:t>06/07/2023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0E882FB-46EF-43FD-A17D-F638C34F9F7E}"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8576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2C3F9E3-AAD3-4305-9268-23AF77A0BD63}" type="datetimeFigureOut">
              <a:rPr lang="pt-BR" smtClean="0"/>
              <a:t>06/07/2023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0E882FB-46EF-43FD-A17D-F638C34F9F7E}"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786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2C3F9E3-AAD3-4305-9268-23AF77A0BD63}" type="datetimeFigureOut">
              <a:rPr lang="pt-BR" smtClean="0"/>
              <a:t>06/07/2023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0E882FB-46EF-43FD-A17D-F638C34F9F7E}"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737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3F9E3-AAD3-4305-9268-23AF77A0BD63}" type="datetimeFigureOut">
              <a:rPr lang="pt-BR" smtClean="0"/>
              <a:t>06/07/2023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0E882FB-46EF-43FD-A17D-F638C34F9F7E}" type="slidenum">
              <a:rPr lang="pt-BR" smtClean="0"/>
              <a:t>‹nº›</a:t>
            </a:fld>
            <a:endParaRPr lang="pt-BR"/>
          </a:p>
        </p:txBody>
      </p:sp>
    </p:spTree>
    <p:extLst>
      <p:ext uri="{BB962C8B-B14F-4D97-AF65-F5344CB8AC3E}">
        <p14:creationId xmlns:p14="http://schemas.microsoft.com/office/powerpoint/2010/main" val="333763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2C3F9E3-AAD3-4305-9268-23AF77A0BD63}" type="datetimeFigureOut">
              <a:rPr lang="pt-BR" smtClean="0"/>
              <a:t>06/07/2023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0E882FB-46EF-43FD-A17D-F638C34F9F7E}"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912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2C3F9E3-AAD3-4305-9268-23AF77A0BD63}" type="datetimeFigureOut">
              <a:rPr lang="pt-BR" smtClean="0"/>
              <a:t>06/07/2023</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10E882FB-46EF-43FD-A17D-F638C34F9F7E}"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72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2C3F9E3-AAD3-4305-9268-23AF77A0BD63}" type="datetimeFigureOut">
              <a:rPr lang="pt-BR" smtClean="0"/>
              <a:t>06/07/2023</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0E882FB-46EF-43FD-A17D-F638C34F9F7E}"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0295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654CA-EF30-9A25-5847-D5F6F9DF00EB}"/>
              </a:ext>
            </a:extLst>
          </p:cNvPr>
          <p:cNvSpPr>
            <a:spLocks noGrp="1"/>
          </p:cNvSpPr>
          <p:nvPr>
            <p:ph type="title" idx="4294967295"/>
          </p:nvPr>
        </p:nvSpPr>
        <p:spPr>
          <a:xfrm>
            <a:off x="2589213" y="249238"/>
            <a:ext cx="9602787" cy="1023937"/>
          </a:xfrm>
        </p:spPr>
        <p:txBody>
          <a:bodyPr>
            <a:noAutofit/>
          </a:bodyPr>
          <a:lstStyle/>
          <a:p>
            <a:br>
              <a:rPr lang="pt-BR" dirty="0">
                <a:solidFill>
                  <a:srgbClr val="BBBBBB"/>
                </a:solidFill>
                <a:effectLst/>
                <a:latin typeface="JetBrains Mono"/>
              </a:rPr>
            </a:br>
            <a:endParaRPr lang="pt-BR" dirty="0"/>
          </a:p>
        </p:txBody>
      </p:sp>
      <p:sp>
        <p:nvSpPr>
          <p:cNvPr id="5" name="CaixaDeTexto 4">
            <a:extLst>
              <a:ext uri="{FF2B5EF4-FFF2-40B4-BE49-F238E27FC236}">
                <a16:creationId xmlns:a16="http://schemas.microsoft.com/office/drawing/2014/main" id="{868C93F9-26C7-7AE6-7F5D-E0C36824C7B3}"/>
              </a:ext>
            </a:extLst>
          </p:cNvPr>
          <p:cNvSpPr txBox="1"/>
          <p:nvPr/>
        </p:nvSpPr>
        <p:spPr>
          <a:xfrm>
            <a:off x="1093694" y="1985281"/>
            <a:ext cx="10004612" cy="1569660"/>
          </a:xfrm>
          <a:prstGeom prst="rect">
            <a:avLst/>
          </a:prstGeom>
          <a:noFill/>
          <a:effectLst>
            <a:outerShdw blurRad="50800" dist="38100" dir="8100000" algn="tr" rotWithShape="0">
              <a:prstClr val="black">
                <a:alpha val="40000"/>
              </a:prstClr>
            </a:outerShdw>
          </a:effectLst>
        </p:spPr>
        <p:txBody>
          <a:bodyPr wrap="square">
            <a:spAutoFit/>
          </a:bodyPr>
          <a:lstStyle/>
          <a:p>
            <a:pPr algn="ctr"/>
            <a:r>
              <a:rPr lang="pt-BR" sz="4800" dirty="0">
                <a:solidFill>
                  <a:srgbClr val="FFFF00"/>
                </a:solidFill>
              </a:rPr>
              <a:t>ORDENAMIENTO POR CASILLEROS </a:t>
            </a:r>
          </a:p>
          <a:p>
            <a:pPr algn="ctr"/>
            <a:r>
              <a:rPr lang="pt-BR" sz="4800" dirty="0">
                <a:solidFill>
                  <a:srgbClr val="FFFF00"/>
                </a:solidFill>
              </a:rPr>
              <a:t>O </a:t>
            </a:r>
            <a:r>
              <a:rPr lang="pt-BR" sz="4800" dirty="0">
                <a:solidFill>
                  <a:srgbClr val="FFFF00"/>
                </a:solidFill>
                <a:latin typeface="JetBrains Mono"/>
              </a:rPr>
              <a:t>BUCKET SORT</a:t>
            </a:r>
            <a:endParaRPr lang="pt-BR" sz="4800" dirty="0">
              <a:solidFill>
                <a:srgbClr val="FFFF00"/>
              </a:solidFill>
            </a:endParaRPr>
          </a:p>
        </p:txBody>
      </p:sp>
    </p:spTree>
    <p:extLst>
      <p:ext uri="{BB962C8B-B14F-4D97-AF65-F5344CB8AC3E}">
        <p14:creationId xmlns:p14="http://schemas.microsoft.com/office/powerpoint/2010/main" val="3675424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tângulo 63">
            <a:extLst>
              <a:ext uri="{FF2B5EF4-FFF2-40B4-BE49-F238E27FC236}">
                <a16:creationId xmlns:a16="http://schemas.microsoft.com/office/drawing/2014/main" id="{9B280AF6-25B5-948D-DBF3-19F92A6F1487}"/>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6</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9" name="Seta: para Cima 8">
            <a:extLst>
              <a:ext uri="{FF2B5EF4-FFF2-40B4-BE49-F238E27FC236}">
                <a16:creationId xmlns:a16="http://schemas.microsoft.com/office/drawing/2014/main" id="{CB4A92FE-289F-A2B0-AE50-522F166F407D}"/>
              </a:ext>
            </a:extLst>
          </p:cNvPr>
          <p:cNvSpPr/>
          <p:nvPr/>
        </p:nvSpPr>
        <p:spPr>
          <a:xfrm flipH="1">
            <a:off x="4755744" y="2315743"/>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 name="Seta: para Cima 9">
            <a:extLst>
              <a:ext uri="{FF2B5EF4-FFF2-40B4-BE49-F238E27FC236}">
                <a16:creationId xmlns:a16="http://schemas.microsoft.com/office/drawing/2014/main" id="{9417468B-6B59-A5C1-C45F-1486D5242D12}"/>
              </a:ext>
            </a:extLst>
          </p:cNvPr>
          <p:cNvSpPr/>
          <p:nvPr/>
        </p:nvSpPr>
        <p:spPr>
          <a:xfrm flipH="1">
            <a:off x="2097439" y="4840372"/>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7215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tângulo 63">
            <a:extLst>
              <a:ext uri="{FF2B5EF4-FFF2-40B4-BE49-F238E27FC236}">
                <a16:creationId xmlns:a16="http://schemas.microsoft.com/office/drawing/2014/main" id="{9B280AF6-25B5-948D-DBF3-19F92A6F1487}"/>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6</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2" name="Seta: para Cima 1">
            <a:extLst>
              <a:ext uri="{FF2B5EF4-FFF2-40B4-BE49-F238E27FC236}">
                <a16:creationId xmlns:a16="http://schemas.microsoft.com/office/drawing/2014/main" id="{C65E044E-7AD3-EA17-2030-29681B5DE97D}"/>
              </a:ext>
            </a:extLst>
          </p:cNvPr>
          <p:cNvSpPr/>
          <p:nvPr/>
        </p:nvSpPr>
        <p:spPr>
          <a:xfrm flipH="1">
            <a:off x="5650183" y="2316891"/>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3" name="Seta: para Cima 2">
            <a:extLst>
              <a:ext uri="{FF2B5EF4-FFF2-40B4-BE49-F238E27FC236}">
                <a16:creationId xmlns:a16="http://schemas.microsoft.com/office/drawing/2014/main" id="{3D935A61-BA3C-DBB1-3BD9-AAA13FFEFE1A}"/>
              </a:ext>
            </a:extLst>
          </p:cNvPr>
          <p:cNvSpPr/>
          <p:nvPr/>
        </p:nvSpPr>
        <p:spPr>
          <a:xfrm flipH="1">
            <a:off x="2097439" y="4840372"/>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87791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2DD1525-BB18-A248-33A7-D8F1B126361A}"/>
              </a:ext>
            </a:extLst>
          </p:cNvPr>
          <p:cNvSpPr txBox="1"/>
          <p:nvPr/>
        </p:nvSpPr>
        <p:spPr>
          <a:xfrm>
            <a:off x="1093694" y="2702457"/>
            <a:ext cx="10004612" cy="923330"/>
          </a:xfrm>
          <a:prstGeom prst="rect">
            <a:avLst/>
          </a:prstGeom>
          <a:noFill/>
          <a:effectLst>
            <a:outerShdw blurRad="50800" dist="38100" dir="8100000" algn="tr" rotWithShape="0">
              <a:prstClr val="black">
                <a:alpha val="40000"/>
              </a:prstClr>
            </a:outerShdw>
          </a:effectLst>
        </p:spPr>
        <p:txBody>
          <a:bodyPr wrap="square">
            <a:spAutoFit/>
          </a:bodyPr>
          <a:lstStyle/>
          <a:p>
            <a:pPr algn="ctr"/>
            <a:r>
              <a:rPr lang="pt-BR" sz="5400" dirty="0"/>
              <a:t>ORDENANDO EL ARRAY</a:t>
            </a:r>
          </a:p>
        </p:txBody>
      </p:sp>
    </p:spTree>
    <p:extLst>
      <p:ext uri="{BB962C8B-B14F-4D97-AF65-F5344CB8AC3E}">
        <p14:creationId xmlns:p14="http://schemas.microsoft.com/office/powerpoint/2010/main" val="62705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tângulo 63">
            <a:extLst>
              <a:ext uri="{FF2B5EF4-FFF2-40B4-BE49-F238E27FC236}">
                <a16:creationId xmlns:a16="http://schemas.microsoft.com/office/drawing/2014/main" id="{9B280AF6-25B5-948D-DBF3-19F92A6F1487}"/>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6</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4" name="Seta: para Cima 3">
            <a:extLst>
              <a:ext uri="{FF2B5EF4-FFF2-40B4-BE49-F238E27FC236}">
                <a16:creationId xmlns:a16="http://schemas.microsoft.com/office/drawing/2014/main" id="{BBCE71C0-1A1D-6C84-B5C5-15CE06A1D940}"/>
              </a:ext>
            </a:extLst>
          </p:cNvPr>
          <p:cNvSpPr/>
          <p:nvPr/>
        </p:nvSpPr>
        <p:spPr>
          <a:xfrm flipH="1">
            <a:off x="2097439" y="4835904"/>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5" name="Seta: para Cima 4">
            <a:extLst>
              <a:ext uri="{FF2B5EF4-FFF2-40B4-BE49-F238E27FC236}">
                <a16:creationId xmlns:a16="http://schemas.microsoft.com/office/drawing/2014/main" id="{30488E32-1BE9-AD0A-5D6E-1D1C9D413175}"/>
              </a:ext>
            </a:extLst>
          </p:cNvPr>
          <p:cNvSpPr/>
          <p:nvPr/>
        </p:nvSpPr>
        <p:spPr>
          <a:xfrm flipH="1">
            <a:off x="1208293" y="2325003"/>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2996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7" name="Retângulo 6">
            <a:extLst>
              <a:ext uri="{FF2B5EF4-FFF2-40B4-BE49-F238E27FC236}">
                <a16:creationId xmlns:a16="http://schemas.microsoft.com/office/drawing/2014/main" id="{EA91456C-716C-97CF-226B-2F54FA678CA1}"/>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Seta: para Cima 7">
            <a:extLst>
              <a:ext uri="{FF2B5EF4-FFF2-40B4-BE49-F238E27FC236}">
                <a16:creationId xmlns:a16="http://schemas.microsoft.com/office/drawing/2014/main" id="{FF2C7990-213F-1E17-DB00-D6FC93DAEE78}"/>
              </a:ext>
            </a:extLst>
          </p:cNvPr>
          <p:cNvSpPr/>
          <p:nvPr/>
        </p:nvSpPr>
        <p:spPr>
          <a:xfrm flipH="1">
            <a:off x="2083749" y="2325003"/>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 name="Seta: para Cima 8">
            <a:extLst>
              <a:ext uri="{FF2B5EF4-FFF2-40B4-BE49-F238E27FC236}">
                <a16:creationId xmlns:a16="http://schemas.microsoft.com/office/drawing/2014/main" id="{530D27B7-287C-E9A4-ADE0-3EC0AA02070C}"/>
              </a:ext>
            </a:extLst>
          </p:cNvPr>
          <p:cNvSpPr/>
          <p:nvPr/>
        </p:nvSpPr>
        <p:spPr>
          <a:xfrm flipH="1">
            <a:off x="2098510" y="4852960"/>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28404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7" name="Retângulo 6">
            <a:extLst>
              <a:ext uri="{FF2B5EF4-FFF2-40B4-BE49-F238E27FC236}">
                <a16:creationId xmlns:a16="http://schemas.microsoft.com/office/drawing/2014/main" id="{8991BBB8-111C-D585-9586-999E2125E6BD}"/>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Seta: para Cima 7">
            <a:extLst>
              <a:ext uri="{FF2B5EF4-FFF2-40B4-BE49-F238E27FC236}">
                <a16:creationId xmlns:a16="http://schemas.microsoft.com/office/drawing/2014/main" id="{2E388F31-56A0-A2EA-FEF6-2656F661411F}"/>
              </a:ext>
            </a:extLst>
          </p:cNvPr>
          <p:cNvSpPr/>
          <p:nvPr/>
        </p:nvSpPr>
        <p:spPr>
          <a:xfrm flipH="1">
            <a:off x="2967326" y="2390007"/>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 name="Seta: para Cima 8">
            <a:extLst>
              <a:ext uri="{FF2B5EF4-FFF2-40B4-BE49-F238E27FC236}">
                <a16:creationId xmlns:a16="http://schemas.microsoft.com/office/drawing/2014/main" id="{557DA6BD-08A4-AC04-9D09-BC7BB2153563}"/>
              </a:ext>
            </a:extLst>
          </p:cNvPr>
          <p:cNvSpPr/>
          <p:nvPr/>
        </p:nvSpPr>
        <p:spPr>
          <a:xfrm flipH="1">
            <a:off x="2967326" y="4843954"/>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5153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7" name="Retângulo 6">
            <a:extLst>
              <a:ext uri="{FF2B5EF4-FFF2-40B4-BE49-F238E27FC236}">
                <a16:creationId xmlns:a16="http://schemas.microsoft.com/office/drawing/2014/main" id="{5FAFB8B7-F435-44ED-B8A4-38AD04FA270E}"/>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Seta: para Cima 7">
            <a:extLst>
              <a:ext uri="{FF2B5EF4-FFF2-40B4-BE49-F238E27FC236}">
                <a16:creationId xmlns:a16="http://schemas.microsoft.com/office/drawing/2014/main" id="{AE7A1426-4BEB-6097-F4E8-A8C27E6BEDA0}"/>
              </a:ext>
            </a:extLst>
          </p:cNvPr>
          <p:cNvSpPr/>
          <p:nvPr/>
        </p:nvSpPr>
        <p:spPr>
          <a:xfrm flipH="1">
            <a:off x="3850903" y="2328988"/>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 name="Seta: para Cima 8">
            <a:extLst>
              <a:ext uri="{FF2B5EF4-FFF2-40B4-BE49-F238E27FC236}">
                <a16:creationId xmlns:a16="http://schemas.microsoft.com/office/drawing/2014/main" id="{45D3DFB9-5FEA-192E-66EC-AD45BA00539F}"/>
              </a:ext>
            </a:extLst>
          </p:cNvPr>
          <p:cNvSpPr/>
          <p:nvPr/>
        </p:nvSpPr>
        <p:spPr>
          <a:xfrm flipH="1">
            <a:off x="3850903" y="4835904"/>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72213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7" name="Retângulo 6">
            <a:extLst>
              <a:ext uri="{FF2B5EF4-FFF2-40B4-BE49-F238E27FC236}">
                <a16:creationId xmlns:a16="http://schemas.microsoft.com/office/drawing/2014/main" id="{B839CC32-EF20-6A74-972E-1EB0325B8A9C}"/>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Seta: para Cima 7">
            <a:extLst>
              <a:ext uri="{FF2B5EF4-FFF2-40B4-BE49-F238E27FC236}">
                <a16:creationId xmlns:a16="http://schemas.microsoft.com/office/drawing/2014/main" id="{371DB11D-13D9-0275-7701-9995F0B833BE}"/>
              </a:ext>
            </a:extLst>
          </p:cNvPr>
          <p:cNvSpPr/>
          <p:nvPr/>
        </p:nvSpPr>
        <p:spPr>
          <a:xfrm flipH="1">
            <a:off x="4755744" y="2330514"/>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 name="Seta: para Cima 8">
            <a:extLst>
              <a:ext uri="{FF2B5EF4-FFF2-40B4-BE49-F238E27FC236}">
                <a16:creationId xmlns:a16="http://schemas.microsoft.com/office/drawing/2014/main" id="{C1930954-32F4-5F76-560D-FE961F2B97B2}"/>
              </a:ext>
            </a:extLst>
          </p:cNvPr>
          <p:cNvSpPr/>
          <p:nvPr/>
        </p:nvSpPr>
        <p:spPr>
          <a:xfrm flipH="1">
            <a:off x="4755744" y="4861925"/>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6310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7" name="Retângulo 6">
            <a:extLst>
              <a:ext uri="{FF2B5EF4-FFF2-40B4-BE49-F238E27FC236}">
                <a16:creationId xmlns:a16="http://schemas.microsoft.com/office/drawing/2014/main" id="{90FD41BC-2AFD-504E-2534-A83745217A8D}"/>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Seta: para Cima 7">
            <a:extLst>
              <a:ext uri="{FF2B5EF4-FFF2-40B4-BE49-F238E27FC236}">
                <a16:creationId xmlns:a16="http://schemas.microsoft.com/office/drawing/2014/main" id="{4028979F-8FD7-AC1C-41F8-2BDBCCEF2A80}"/>
              </a:ext>
            </a:extLst>
          </p:cNvPr>
          <p:cNvSpPr/>
          <p:nvPr/>
        </p:nvSpPr>
        <p:spPr>
          <a:xfrm flipH="1">
            <a:off x="6552218" y="4860071"/>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 name="Seta: para Cima 8">
            <a:extLst>
              <a:ext uri="{FF2B5EF4-FFF2-40B4-BE49-F238E27FC236}">
                <a16:creationId xmlns:a16="http://schemas.microsoft.com/office/drawing/2014/main" id="{B7CD6541-D591-D6C7-1561-499DC138DF86}"/>
              </a:ext>
            </a:extLst>
          </p:cNvPr>
          <p:cNvSpPr/>
          <p:nvPr/>
        </p:nvSpPr>
        <p:spPr>
          <a:xfrm flipH="1">
            <a:off x="5650183" y="2332846"/>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16501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tângulo 63">
            <a:extLst>
              <a:ext uri="{FF2B5EF4-FFF2-40B4-BE49-F238E27FC236}">
                <a16:creationId xmlns:a16="http://schemas.microsoft.com/office/drawing/2014/main" id="{9B280AF6-25B5-948D-DBF3-19F92A6F1487}"/>
              </a:ext>
            </a:extLst>
          </p:cNvPr>
          <p:cNvSpPr/>
          <p:nvPr/>
        </p:nvSpPr>
        <p:spPr>
          <a:xfrm>
            <a:off x="819911" y="451612"/>
            <a:ext cx="3833604" cy="523220"/>
          </a:xfrm>
          <a:prstGeom prst="rect">
            <a:avLst/>
          </a:prstGeom>
          <a:solidFill>
            <a:schemeClr val="accent6">
              <a:lumMod val="60000"/>
              <a:lumOff val="40000"/>
            </a:schemeClr>
          </a:solidFill>
        </p:spPr>
        <p:txBody>
          <a:bodyPr wrap="squar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6</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2" name="Retângulo 1">
            <a:extLst>
              <a:ext uri="{FF2B5EF4-FFF2-40B4-BE49-F238E27FC236}">
                <a16:creationId xmlns:a16="http://schemas.microsoft.com/office/drawing/2014/main" id="{21626216-A372-EFDE-5EDC-144AEAE4F947}"/>
              </a:ext>
            </a:extLst>
          </p:cNvPr>
          <p:cNvSpPr/>
          <p:nvPr/>
        </p:nvSpPr>
        <p:spPr>
          <a:xfrm>
            <a:off x="1230566" y="4828160"/>
            <a:ext cx="89647" cy="530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tângulo 2">
            <a:extLst>
              <a:ext uri="{FF2B5EF4-FFF2-40B4-BE49-F238E27FC236}">
                <a16:creationId xmlns:a16="http://schemas.microsoft.com/office/drawing/2014/main" id="{9951C363-5EC9-EF2A-8CAD-8F9EC82CEC8E}"/>
              </a:ext>
            </a:extLst>
          </p:cNvPr>
          <p:cNvSpPr/>
          <p:nvPr/>
        </p:nvSpPr>
        <p:spPr>
          <a:xfrm>
            <a:off x="5666886" y="4852327"/>
            <a:ext cx="89647" cy="5061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tângulo 3">
            <a:extLst>
              <a:ext uri="{FF2B5EF4-FFF2-40B4-BE49-F238E27FC236}">
                <a16:creationId xmlns:a16="http://schemas.microsoft.com/office/drawing/2014/main" id="{7ED0F717-39C2-DC08-2C5B-F48D63E50A7F}"/>
              </a:ext>
            </a:extLst>
          </p:cNvPr>
          <p:cNvSpPr/>
          <p:nvPr/>
        </p:nvSpPr>
        <p:spPr>
          <a:xfrm>
            <a:off x="1320213" y="5249277"/>
            <a:ext cx="4346673" cy="109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Seta: para Baixo 4">
            <a:extLst>
              <a:ext uri="{FF2B5EF4-FFF2-40B4-BE49-F238E27FC236}">
                <a16:creationId xmlns:a16="http://schemas.microsoft.com/office/drawing/2014/main" id="{464C2416-FE03-61E9-EC9C-BDCCEECAA729}"/>
              </a:ext>
            </a:extLst>
          </p:cNvPr>
          <p:cNvSpPr/>
          <p:nvPr/>
        </p:nvSpPr>
        <p:spPr>
          <a:xfrm>
            <a:off x="3400679" y="5358448"/>
            <a:ext cx="185739" cy="2803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aixaDeTexto 5">
            <a:extLst>
              <a:ext uri="{FF2B5EF4-FFF2-40B4-BE49-F238E27FC236}">
                <a16:creationId xmlns:a16="http://schemas.microsoft.com/office/drawing/2014/main" id="{36A76656-0BC4-D24B-9166-76D5131EC85F}"/>
              </a:ext>
            </a:extLst>
          </p:cNvPr>
          <p:cNvSpPr txBox="1"/>
          <p:nvPr/>
        </p:nvSpPr>
        <p:spPr>
          <a:xfrm>
            <a:off x="715817" y="5629543"/>
            <a:ext cx="5998747" cy="400110"/>
          </a:xfrm>
          <a:prstGeom prst="rect">
            <a:avLst/>
          </a:prstGeom>
          <a:noFill/>
        </p:spPr>
        <p:txBody>
          <a:bodyPr wrap="square" rtlCol="0">
            <a:spAutoFit/>
          </a:bodyPr>
          <a:lstStyle/>
          <a:p>
            <a:pPr algn="just"/>
            <a:r>
              <a:rPr lang="pt-BR" dirty="0"/>
              <a:t>       </a:t>
            </a:r>
            <a:r>
              <a:rPr lang="pt-BR" sz="2000" b="1" dirty="0"/>
              <a:t>DESPERDICIO DE 8 BYTES DE MEMORIA </a:t>
            </a:r>
            <a:endParaRPr lang="es-AR" sz="2000" b="1" dirty="0"/>
          </a:p>
        </p:txBody>
      </p:sp>
      <p:sp>
        <p:nvSpPr>
          <p:cNvPr id="8" name="CaixaDeTexto 7">
            <a:extLst>
              <a:ext uri="{FF2B5EF4-FFF2-40B4-BE49-F238E27FC236}">
                <a16:creationId xmlns:a16="http://schemas.microsoft.com/office/drawing/2014/main" id="{0788B1C2-3EB8-C3D5-17A3-302E54407DEF}"/>
              </a:ext>
            </a:extLst>
          </p:cNvPr>
          <p:cNvSpPr txBox="1"/>
          <p:nvPr/>
        </p:nvSpPr>
        <p:spPr>
          <a:xfrm>
            <a:off x="8288945" y="1748774"/>
            <a:ext cx="2796989" cy="2369880"/>
          </a:xfrm>
          <a:prstGeom prst="rect">
            <a:avLst/>
          </a:prstGeom>
          <a:solidFill>
            <a:srgbClr val="D4F50F"/>
          </a:solidFill>
        </p:spPr>
        <p:txBody>
          <a:bodyPr wrap="square" rtlCol="0">
            <a:spAutoFit/>
          </a:bodyPr>
          <a:lstStyle/>
          <a:p>
            <a:pPr algn="ctr"/>
            <a:r>
              <a:rPr lang="pt-BR" dirty="0"/>
              <a:t>Si en este ejemplo en lugar de ser un rango 6 fuese de </a:t>
            </a:r>
            <a:r>
              <a:rPr lang="pt-BR" sz="2000" b="1" dirty="0"/>
              <a:t>1.000.000</a:t>
            </a:r>
            <a:r>
              <a:rPr lang="pt-BR" dirty="0"/>
              <a:t>, el desperdício de memoria en el Heap </a:t>
            </a:r>
            <a:r>
              <a:rPr lang="es-AR" dirty="0"/>
              <a:t>seria</a:t>
            </a:r>
            <a:r>
              <a:rPr lang="pt-BR" dirty="0"/>
              <a:t> de casi </a:t>
            </a:r>
            <a:r>
              <a:rPr lang="pt-BR" sz="2000" b="1" dirty="0"/>
              <a:t>4MB</a:t>
            </a:r>
            <a:r>
              <a:rPr lang="pt-BR" dirty="0"/>
              <a:t> un numero insignificante, pero que no deja de se un desperdício!!!!</a:t>
            </a:r>
            <a:endParaRPr lang="es-AR" dirty="0"/>
          </a:p>
        </p:txBody>
      </p:sp>
    </p:spTree>
    <p:extLst>
      <p:ext uri="{BB962C8B-B14F-4D97-AF65-F5344CB8AC3E}">
        <p14:creationId xmlns:p14="http://schemas.microsoft.com/office/powerpoint/2010/main" val="286980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1AB1F5C-1FBC-E1CE-D91D-D83EED9FD03C}"/>
              </a:ext>
            </a:extLst>
          </p:cNvPr>
          <p:cNvSpPr txBox="1"/>
          <p:nvPr/>
        </p:nvSpPr>
        <p:spPr>
          <a:xfrm>
            <a:off x="1807633" y="769441"/>
            <a:ext cx="8576734" cy="5324535"/>
          </a:xfrm>
          <a:prstGeom prst="rect">
            <a:avLst/>
          </a:prstGeom>
          <a:solidFill>
            <a:schemeClr val="bg2">
              <a:lumMod val="50000"/>
            </a:schemeClr>
          </a:solidFill>
        </p:spPr>
        <p:txBody>
          <a:bodyPr wrap="square" rtlCol="0">
            <a:spAutoFit/>
          </a:bodyPr>
          <a:lstStyle/>
          <a:p>
            <a:pPr marL="342900" indent="-342900">
              <a:buFont typeface="Arial" panose="020B0604020202020204" pitchFamily="34" charset="0"/>
              <a:buChar char="•"/>
            </a:pPr>
            <a:r>
              <a:rPr lang="es-ES" sz="2000" dirty="0">
                <a:effectLst/>
                <a:latin typeface="JetBrains Mono"/>
              </a:rPr>
              <a:t>Es </a:t>
            </a:r>
            <a:r>
              <a:rPr lang="es-ES" sz="2000" b="1" dirty="0">
                <a:effectLst/>
                <a:latin typeface="JetBrains Mono"/>
              </a:rPr>
              <a:t>muy limitado </a:t>
            </a:r>
            <a:r>
              <a:rPr lang="es-ES" sz="2000" dirty="0">
                <a:effectLst/>
                <a:latin typeface="JetBrains Mono"/>
              </a:rPr>
              <a:t>ya que solo puede aplicarse para valores de tipo entero y es por eso que solo se utiliza para fines didácticos.</a:t>
            </a:r>
            <a:br>
              <a:rPr lang="es-ES" sz="2000" dirty="0">
                <a:effectLst/>
                <a:latin typeface="JetBrains Mono"/>
              </a:rPr>
            </a:br>
            <a:endParaRPr lang="es-ES" sz="2000" dirty="0">
              <a:effectLst/>
              <a:latin typeface="JetBrains Mono"/>
            </a:endParaRPr>
          </a:p>
          <a:p>
            <a:pPr marL="342900" indent="-342900">
              <a:buFont typeface="Arial" panose="020B0604020202020204" pitchFamily="34" charset="0"/>
              <a:buChar char="•"/>
            </a:pPr>
            <a:r>
              <a:rPr lang="es-ES" sz="2000" dirty="0">
                <a:effectLst/>
                <a:latin typeface="JetBrains Mono"/>
              </a:rPr>
              <a:t>Cabe destacar que a diferencia de los otros algoritmos de ordenamiento, no utiliza comparaciones directas entre los elementos.</a:t>
            </a:r>
          </a:p>
          <a:p>
            <a:endParaRPr lang="es-ES" sz="2000" dirty="0">
              <a:effectLst/>
              <a:latin typeface="JetBrains Mono"/>
            </a:endParaRPr>
          </a:p>
          <a:p>
            <a:pPr marL="342900" indent="-342900">
              <a:buFont typeface="Arial" panose="020B0604020202020204" pitchFamily="34" charset="0"/>
              <a:buChar char="•"/>
            </a:pPr>
            <a:r>
              <a:rPr lang="es-ES" sz="2000" dirty="0">
                <a:effectLst/>
                <a:latin typeface="JetBrains Mono"/>
              </a:rPr>
              <a:t>Solo se tiene en cuenta el valor por el cual se quiere ordenar</a:t>
            </a:r>
            <a:br>
              <a:rPr lang="es-ES" sz="2000" dirty="0">
                <a:effectLst/>
                <a:latin typeface="JetBrains Mono"/>
              </a:rPr>
            </a:br>
            <a:r>
              <a:rPr lang="es-ES" sz="2000" dirty="0">
                <a:effectLst/>
                <a:latin typeface="JetBrains Mono"/>
              </a:rPr>
              <a:t>y no el elemento completo por lo que no podría utilizarse para ordenar un objeto con múltiples atributos.</a:t>
            </a:r>
            <a:br>
              <a:rPr lang="es-ES" sz="2000" dirty="0">
                <a:effectLst/>
                <a:latin typeface="JetBrains Mono"/>
              </a:rPr>
            </a:br>
            <a:endParaRPr lang="es-ES" sz="2000" dirty="0">
              <a:effectLst/>
              <a:latin typeface="JetBrains Mono"/>
            </a:endParaRPr>
          </a:p>
          <a:p>
            <a:pPr marL="342900" indent="-342900">
              <a:buFont typeface="Arial" panose="020B0604020202020204" pitchFamily="34" charset="0"/>
              <a:buChar char="•"/>
            </a:pPr>
            <a:r>
              <a:rPr lang="es-ES" sz="2000" b="0" i="0" dirty="0">
                <a:effectLst/>
                <a:latin typeface="-apple-system"/>
              </a:rPr>
              <a:t>La </a:t>
            </a:r>
            <a:r>
              <a:rPr lang="es-ES" sz="2000" b="1" i="0" dirty="0">
                <a:effectLst/>
                <a:latin typeface="-apple-system"/>
              </a:rPr>
              <a:t>eficiencia</a:t>
            </a:r>
            <a:r>
              <a:rPr lang="es-ES" sz="2000" b="0" i="0" dirty="0">
                <a:effectLst/>
                <a:latin typeface="-apple-system"/>
              </a:rPr>
              <a:t> del algoritmo depende del rango de los elementos en comparación con la cantidad de elementos a ordenar. Si el rango es mucho mayor que la cantidad de elementos, el algoritmo puede ser muy eficiente. </a:t>
            </a:r>
            <a:endParaRPr lang="es-ES" sz="2000" dirty="0">
              <a:effectLst/>
              <a:latin typeface="JetBrains Mono"/>
            </a:endParaRPr>
          </a:p>
          <a:p>
            <a:pPr marL="342900" indent="-342900">
              <a:buFont typeface="Arial" panose="020B0604020202020204" pitchFamily="34" charset="0"/>
              <a:buChar char="•"/>
            </a:pPr>
            <a:endParaRPr lang="es-ES" sz="2000" dirty="0">
              <a:latin typeface="JetBrains Mono"/>
            </a:endParaRPr>
          </a:p>
          <a:p>
            <a:pPr marL="342900" indent="-342900">
              <a:buFont typeface="Arial" panose="020B0604020202020204" pitchFamily="34" charset="0"/>
              <a:buChar char="•"/>
            </a:pPr>
            <a:r>
              <a:rPr lang="es-ES" sz="2000" dirty="0">
                <a:latin typeface="JetBrains Mono"/>
              </a:rPr>
              <a:t>S</a:t>
            </a:r>
            <a:r>
              <a:rPr lang="es-ES" sz="2000" dirty="0">
                <a:effectLst/>
                <a:latin typeface="JetBrains Mono"/>
              </a:rPr>
              <a:t>i el rango es muy grande, puede requerir una </a:t>
            </a:r>
            <a:r>
              <a:rPr lang="es-ES" sz="2000" b="1" dirty="0">
                <a:effectLst/>
                <a:latin typeface="JetBrains Mono"/>
              </a:rPr>
              <a:t>cantidad</a:t>
            </a:r>
            <a:r>
              <a:rPr lang="es-ES" sz="2000" dirty="0">
                <a:effectLst/>
                <a:latin typeface="JetBrains Mono"/>
              </a:rPr>
              <a:t> </a:t>
            </a:r>
            <a:r>
              <a:rPr lang="es-ES" sz="2000" b="1" dirty="0">
                <a:effectLst/>
                <a:latin typeface="JetBrains Mono"/>
              </a:rPr>
              <a:t>significativa de memoria </a:t>
            </a:r>
            <a:r>
              <a:rPr lang="es-ES" sz="2000" dirty="0">
                <a:effectLst/>
                <a:latin typeface="JetBrains Mono"/>
              </a:rPr>
              <a:t>para los casilleros.</a:t>
            </a:r>
            <a:br>
              <a:rPr lang="es-ES" sz="2000" dirty="0">
                <a:solidFill>
                  <a:schemeClr val="bg1"/>
                </a:solidFill>
                <a:effectLst/>
                <a:latin typeface="JetBrains Mono"/>
              </a:rPr>
            </a:br>
            <a:endParaRPr lang="es-ES" sz="2000" dirty="0">
              <a:solidFill>
                <a:schemeClr val="bg1"/>
              </a:solidFill>
              <a:effectLst/>
              <a:latin typeface="JetBrains Mono"/>
            </a:endParaRPr>
          </a:p>
        </p:txBody>
      </p:sp>
      <p:sp>
        <p:nvSpPr>
          <p:cNvPr id="3" name="Retângulo 2">
            <a:extLst>
              <a:ext uri="{FF2B5EF4-FFF2-40B4-BE49-F238E27FC236}">
                <a16:creationId xmlns:a16="http://schemas.microsoft.com/office/drawing/2014/main" id="{A6459BDE-29BB-3FB9-CC55-7E7B3DEA2A24}"/>
              </a:ext>
            </a:extLst>
          </p:cNvPr>
          <p:cNvSpPr/>
          <p:nvPr/>
        </p:nvSpPr>
        <p:spPr>
          <a:xfrm>
            <a:off x="4141563" y="0"/>
            <a:ext cx="3570208" cy="769441"/>
          </a:xfrm>
          <a:prstGeom prst="rect">
            <a:avLst/>
          </a:prstGeom>
          <a:noFill/>
        </p:spPr>
        <p:txBody>
          <a:bodyPr wrap="none" lIns="91440" tIns="45720" rIns="91440" bIns="45720">
            <a:spAutoFit/>
          </a:bodyPr>
          <a:lstStyle/>
          <a:p>
            <a:pPr algn="ctr"/>
            <a:r>
              <a:rPr lang="pt-BR" sz="4400" u="sng" dirty="0">
                <a:ln w="0"/>
                <a:effectLst>
                  <a:outerShdw blurRad="38100" dist="19050" dir="2700000" algn="tl" rotWithShape="0">
                    <a:schemeClr val="dk1">
                      <a:alpha val="40000"/>
                    </a:schemeClr>
                  </a:outerShdw>
                </a:effectLst>
              </a:rPr>
              <a:t>Características</a:t>
            </a:r>
            <a:endParaRPr lang="pt-BR" sz="44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148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4014854-ADC7-FEA3-1DD5-9912BAFC3134}"/>
              </a:ext>
            </a:extLst>
          </p:cNvPr>
          <p:cNvSpPr/>
          <p:nvPr/>
        </p:nvSpPr>
        <p:spPr>
          <a:xfrm>
            <a:off x="225266" y="1403525"/>
            <a:ext cx="2706190" cy="923330"/>
          </a:xfrm>
          <a:prstGeom prst="rect">
            <a:avLst/>
          </a:prstGeom>
          <a:solidFill>
            <a:srgbClr val="FFFF00"/>
          </a:solidFill>
        </p:spPr>
        <p:txBody>
          <a:bodyPr wrap="none" lIns="91440" tIns="45720" rIns="91440" bIns="45720">
            <a:spAutoFit/>
          </a:bodyPr>
          <a:lstStyle/>
          <a:p>
            <a:pPr algn="ctr"/>
            <a:r>
              <a:rPr lang="pt-BR" sz="5400" cap="none" spc="0" dirty="0">
                <a:ln w="0"/>
                <a:solidFill>
                  <a:schemeClr val="tx1"/>
                </a:solidFill>
                <a:effectLst>
                  <a:outerShdw blurRad="38100" dist="19050" dir="2700000" algn="tl" rotWithShape="0">
                    <a:schemeClr val="dk1">
                      <a:alpha val="40000"/>
                    </a:schemeClr>
                  </a:outerShdw>
                </a:effectLst>
              </a:rPr>
              <a:t>O(n + k)</a:t>
            </a:r>
          </a:p>
        </p:txBody>
      </p:sp>
      <p:sp>
        <p:nvSpPr>
          <p:cNvPr id="5" name="Retângulo 4">
            <a:extLst>
              <a:ext uri="{FF2B5EF4-FFF2-40B4-BE49-F238E27FC236}">
                <a16:creationId xmlns:a16="http://schemas.microsoft.com/office/drawing/2014/main" id="{60E238D0-4D59-FB5A-E6B6-A2B1213AEB3A}"/>
              </a:ext>
            </a:extLst>
          </p:cNvPr>
          <p:cNvSpPr/>
          <p:nvPr/>
        </p:nvSpPr>
        <p:spPr>
          <a:xfrm>
            <a:off x="225266" y="4531145"/>
            <a:ext cx="1664467" cy="923330"/>
          </a:xfrm>
          <a:prstGeom prst="rect">
            <a:avLst/>
          </a:prstGeom>
          <a:solidFill>
            <a:srgbClr val="FFFF00"/>
          </a:solidFill>
        </p:spPr>
        <p:txBody>
          <a:bodyPr wrap="square" lIns="91440" tIns="45720" rIns="91440" bIns="45720">
            <a:spAutoFit/>
          </a:bodyPr>
          <a:lstStyle/>
          <a:p>
            <a:pPr algn="ctr"/>
            <a:r>
              <a:rPr lang="pt-BR" sz="5400" dirty="0">
                <a:ln w="0"/>
                <a:effectLst>
                  <a:outerShdw blurRad="38100" dist="19050" dir="2700000" algn="tl" rotWithShape="0">
                    <a:schemeClr val="dk1">
                      <a:alpha val="40000"/>
                    </a:schemeClr>
                  </a:outerShdw>
                </a:effectLst>
              </a:rPr>
              <a:t>O(k)</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6" name="CaixaDeTexto 5">
            <a:extLst>
              <a:ext uri="{FF2B5EF4-FFF2-40B4-BE49-F238E27FC236}">
                <a16:creationId xmlns:a16="http://schemas.microsoft.com/office/drawing/2014/main" id="{CA02E2C9-84E6-43B0-AF62-D0EC0A078166}"/>
              </a:ext>
            </a:extLst>
          </p:cNvPr>
          <p:cNvSpPr txBox="1"/>
          <p:nvPr/>
        </p:nvSpPr>
        <p:spPr>
          <a:xfrm>
            <a:off x="134184" y="363140"/>
            <a:ext cx="3962400" cy="461665"/>
          </a:xfrm>
          <a:prstGeom prst="rect">
            <a:avLst/>
          </a:prstGeom>
          <a:noFill/>
        </p:spPr>
        <p:txBody>
          <a:bodyPr wrap="square" rtlCol="0">
            <a:spAutoFit/>
          </a:bodyPr>
          <a:lstStyle/>
          <a:p>
            <a:r>
              <a:rPr lang="es-AR" sz="2400" b="1" u="sng" dirty="0"/>
              <a:t>Complejidad</a:t>
            </a:r>
            <a:r>
              <a:rPr lang="pt-BR" sz="2400" b="1" u="sng" dirty="0"/>
              <a:t> Temporal</a:t>
            </a:r>
          </a:p>
        </p:txBody>
      </p:sp>
      <p:sp>
        <p:nvSpPr>
          <p:cNvPr id="8" name="CaixaDeTexto 7">
            <a:extLst>
              <a:ext uri="{FF2B5EF4-FFF2-40B4-BE49-F238E27FC236}">
                <a16:creationId xmlns:a16="http://schemas.microsoft.com/office/drawing/2014/main" id="{B076DBBF-13DF-B34A-7BF3-41680E94016B}"/>
              </a:ext>
            </a:extLst>
          </p:cNvPr>
          <p:cNvSpPr txBox="1"/>
          <p:nvPr/>
        </p:nvSpPr>
        <p:spPr>
          <a:xfrm>
            <a:off x="134184" y="4034687"/>
            <a:ext cx="3639670" cy="461665"/>
          </a:xfrm>
          <a:prstGeom prst="rect">
            <a:avLst/>
          </a:prstGeom>
          <a:noFill/>
        </p:spPr>
        <p:txBody>
          <a:bodyPr wrap="square" rtlCol="0">
            <a:spAutoFit/>
          </a:bodyPr>
          <a:lstStyle/>
          <a:p>
            <a:r>
              <a:rPr lang="es-AR" sz="2400" b="1" u="sng" dirty="0"/>
              <a:t>Complejidad</a:t>
            </a:r>
            <a:r>
              <a:rPr lang="pt-BR" sz="2400" dirty="0"/>
              <a:t> </a:t>
            </a:r>
            <a:r>
              <a:rPr lang="pt-BR" sz="2400" b="1" u="sng" dirty="0"/>
              <a:t>Espacial</a:t>
            </a:r>
          </a:p>
        </p:txBody>
      </p:sp>
      <p:pic>
        <p:nvPicPr>
          <p:cNvPr id="10" name="Imagem 9">
            <a:extLst>
              <a:ext uri="{FF2B5EF4-FFF2-40B4-BE49-F238E27FC236}">
                <a16:creationId xmlns:a16="http://schemas.microsoft.com/office/drawing/2014/main" id="{0A6C7718-0231-0FC0-C534-AE16E20DB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231" y="363140"/>
            <a:ext cx="7638503" cy="5314950"/>
          </a:xfrm>
          <a:prstGeom prst="rect">
            <a:avLst/>
          </a:prstGeom>
        </p:spPr>
      </p:pic>
      <p:sp>
        <p:nvSpPr>
          <p:cNvPr id="11" name="CaixaDeTexto 10">
            <a:extLst>
              <a:ext uri="{FF2B5EF4-FFF2-40B4-BE49-F238E27FC236}">
                <a16:creationId xmlns:a16="http://schemas.microsoft.com/office/drawing/2014/main" id="{15FBC41C-EACA-FFCB-CCF8-C1E918CCC6B4}"/>
              </a:ext>
            </a:extLst>
          </p:cNvPr>
          <p:cNvSpPr txBox="1"/>
          <p:nvPr/>
        </p:nvSpPr>
        <p:spPr>
          <a:xfrm>
            <a:off x="134184" y="1019551"/>
            <a:ext cx="3962400" cy="400110"/>
          </a:xfrm>
          <a:prstGeom prst="rect">
            <a:avLst/>
          </a:prstGeom>
          <a:noFill/>
        </p:spPr>
        <p:txBody>
          <a:bodyPr wrap="square" rtlCol="0">
            <a:spAutoFit/>
          </a:bodyPr>
          <a:lstStyle/>
          <a:p>
            <a:r>
              <a:rPr lang="pt-BR" sz="2000" b="1" dirty="0"/>
              <a:t>Conociendo el rango</a:t>
            </a:r>
          </a:p>
        </p:txBody>
      </p:sp>
      <p:sp>
        <p:nvSpPr>
          <p:cNvPr id="12" name="CaixaDeTexto 11">
            <a:extLst>
              <a:ext uri="{FF2B5EF4-FFF2-40B4-BE49-F238E27FC236}">
                <a16:creationId xmlns:a16="http://schemas.microsoft.com/office/drawing/2014/main" id="{69457A18-F0C3-C070-F8B7-2C5B71238B47}"/>
              </a:ext>
            </a:extLst>
          </p:cNvPr>
          <p:cNvSpPr txBox="1"/>
          <p:nvPr/>
        </p:nvSpPr>
        <p:spPr>
          <a:xfrm>
            <a:off x="134184" y="2423204"/>
            <a:ext cx="3962400" cy="400110"/>
          </a:xfrm>
          <a:prstGeom prst="rect">
            <a:avLst/>
          </a:prstGeom>
          <a:noFill/>
        </p:spPr>
        <p:txBody>
          <a:bodyPr wrap="square" rtlCol="0">
            <a:spAutoFit/>
          </a:bodyPr>
          <a:lstStyle/>
          <a:p>
            <a:r>
              <a:rPr lang="pt-BR" sz="2000" b="1" dirty="0"/>
              <a:t>Sin conocer el rango</a:t>
            </a:r>
          </a:p>
        </p:txBody>
      </p:sp>
      <p:sp>
        <p:nvSpPr>
          <p:cNvPr id="13" name="Retângulo 12">
            <a:extLst>
              <a:ext uri="{FF2B5EF4-FFF2-40B4-BE49-F238E27FC236}">
                <a16:creationId xmlns:a16="http://schemas.microsoft.com/office/drawing/2014/main" id="{87A747DF-3D88-239A-245A-FAA455860084}"/>
              </a:ext>
            </a:extLst>
          </p:cNvPr>
          <p:cNvSpPr/>
          <p:nvPr/>
        </p:nvSpPr>
        <p:spPr>
          <a:xfrm>
            <a:off x="225266" y="2868733"/>
            <a:ext cx="3690434" cy="923330"/>
          </a:xfrm>
          <a:prstGeom prst="rect">
            <a:avLst/>
          </a:prstGeom>
          <a:solidFill>
            <a:srgbClr val="FFFF00"/>
          </a:solidFill>
        </p:spPr>
        <p:txBody>
          <a:bodyPr wrap="none" lIns="91440" tIns="45720" rIns="91440" bIns="45720">
            <a:spAutoFit/>
          </a:bodyPr>
          <a:lstStyle/>
          <a:p>
            <a:pPr algn="ctr"/>
            <a:r>
              <a:rPr lang="pt-BR" sz="5400" cap="none" spc="0" dirty="0">
                <a:ln w="0"/>
                <a:solidFill>
                  <a:schemeClr val="tx1"/>
                </a:solidFill>
                <a:effectLst>
                  <a:outerShdw blurRad="38100" dist="19050" dir="2700000" algn="tl" rotWithShape="0">
                    <a:schemeClr val="dk1">
                      <a:alpha val="40000"/>
                    </a:schemeClr>
                  </a:outerShdw>
                </a:effectLst>
              </a:rPr>
              <a:t>O(n * 2 + k)</a:t>
            </a:r>
          </a:p>
        </p:txBody>
      </p:sp>
    </p:spTree>
    <p:extLst>
      <p:ext uri="{BB962C8B-B14F-4D97-AF65-F5344CB8AC3E}">
        <p14:creationId xmlns:p14="http://schemas.microsoft.com/office/powerpoint/2010/main" val="2581310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654CA-EF30-9A25-5847-D5F6F9DF00EB}"/>
              </a:ext>
            </a:extLst>
          </p:cNvPr>
          <p:cNvSpPr>
            <a:spLocks noGrp="1"/>
          </p:cNvSpPr>
          <p:nvPr>
            <p:ph type="title" idx="4294967295"/>
          </p:nvPr>
        </p:nvSpPr>
        <p:spPr>
          <a:xfrm>
            <a:off x="2589213" y="249238"/>
            <a:ext cx="9602787" cy="1023937"/>
          </a:xfrm>
        </p:spPr>
        <p:txBody>
          <a:bodyPr>
            <a:noAutofit/>
          </a:bodyPr>
          <a:lstStyle/>
          <a:p>
            <a:br>
              <a:rPr lang="pt-BR" dirty="0">
                <a:solidFill>
                  <a:srgbClr val="BBBBBB"/>
                </a:solidFill>
                <a:effectLst/>
                <a:latin typeface="JetBrains Mono"/>
              </a:rPr>
            </a:br>
            <a:endParaRPr lang="pt-BR" dirty="0"/>
          </a:p>
        </p:txBody>
      </p:sp>
      <p:sp>
        <p:nvSpPr>
          <p:cNvPr id="5" name="CaixaDeTexto 4">
            <a:extLst>
              <a:ext uri="{FF2B5EF4-FFF2-40B4-BE49-F238E27FC236}">
                <a16:creationId xmlns:a16="http://schemas.microsoft.com/office/drawing/2014/main" id="{868C93F9-26C7-7AE6-7F5D-E0C36824C7B3}"/>
              </a:ext>
            </a:extLst>
          </p:cNvPr>
          <p:cNvSpPr txBox="1"/>
          <p:nvPr/>
        </p:nvSpPr>
        <p:spPr>
          <a:xfrm>
            <a:off x="1093694" y="1985281"/>
            <a:ext cx="10004612" cy="3046988"/>
          </a:xfrm>
          <a:prstGeom prst="rect">
            <a:avLst/>
          </a:prstGeom>
          <a:noFill/>
          <a:effectLst>
            <a:outerShdw blurRad="50800" dist="38100" dir="8100000" algn="tr" rotWithShape="0">
              <a:prstClr val="black">
                <a:alpha val="40000"/>
              </a:prstClr>
            </a:outerShdw>
          </a:effectLst>
        </p:spPr>
        <p:txBody>
          <a:bodyPr wrap="square">
            <a:spAutoFit/>
          </a:bodyPr>
          <a:lstStyle/>
          <a:p>
            <a:pPr algn="ctr"/>
            <a:r>
              <a:rPr lang="es-AR" sz="4800" dirty="0">
                <a:solidFill>
                  <a:srgbClr val="FFFF00"/>
                </a:solidFill>
              </a:rPr>
              <a:t>BUSQUEDA DE PROFUNDIDAD     LIMITADA   O</a:t>
            </a:r>
          </a:p>
          <a:p>
            <a:pPr algn="ctr"/>
            <a:r>
              <a:rPr lang="es-AR" sz="4800" dirty="0">
                <a:solidFill>
                  <a:srgbClr val="FFFF00"/>
                </a:solidFill>
              </a:rPr>
              <a:t>LIMITED DEPTH-FIRST SEARCH  </a:t>
            </a:r>
          </a:p>
          <a:p>
            <a:pPr algn="ctr"/>
            <a:endParaRPr lang="pt-BR" sz="4800" dirty="0">
              <a:solidFill>
                <a:srgbClr val="FFFF00"/>
              </a:solidFill>
            </a:endParaRPr>
          </a:p>
        </p:txBody>
      </p:sp>
    </p:spTree>
    <p:extLst>
      <p:ext uri="{BB962C8B-B14F-4D97-AF65-F5344CB8AC3E}">
        <p14:creationId xmlns:p14="http://schemas.microsoft.com/office/powerpoint/2010/main" val="2513740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272CF61-8320-6F54-1E55-3CA94E406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76" y="2222968"/>
            <a:ext cx="6033247" cy="23400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E5BAA280-1440-644A-6A3D-67ACAC221AC0}"/>
              </a:ext>
            </a:extLst>
          </p:cNvPr>
          <p:cNvSpPr txBox="1"/>
          <p:nvPr/>
        </p:nvSpPr>
        <p:spPr>
          <a:xfrm>
            <a:off x="3209364" y="466164"/>
            <a:ext cx="6113930" cy="1631216"/>
          </a:xfrm>
          <a:prstGeom prst="rect">
            <a:avLst/>
          </a:prstGeom>
          <a:noFill/>
        </p:spPr>
        <p:txBody>
          <a:bodyPr wrap="square" rtlCol="0">
            <a:spAutoFit/>
          </a:bodyPr>
          <a:lstStyle/>
          <a:p>
            <a:r>
              <a:rPr lang="es-ES" sz="2000" b="0" i="0" dirty="0">
                <a:effectLst/>
                <a:latin typeface="Roboto" panose="02000000000000000000" pitchFamily="2" charset="0"/>
              </a:rPr>
              <a:t>Porque limitamos la profundidad de la búsqueda ?. Uno de los posibles problemas que nos podríamos encontrar en las búsqueda en profundidad es un </a:t>
            </a:r>
            <a:r>
              <a:rPr lang="es-ES" sz="2000" b="1" i="0" dirty="0">
                <a:effectLst/>
                <a:latin typeface="Roboto" panose="02000000000000000000" pitchFamily="2" charset="0"/>
              </a:rPr>
              <a:t>espacio de estados infinito</a:t>
            </a:r>
            <a:r>
              <a:rPr lang="es-ES" sz="2000" b="0" i="0" dirty="0">
                <a:effectLst/>
                <a:latin typeface="Roboto" panose="02000000000000000000" pitchFamily="2" charset="0"/>
              </a:rPr>
              <a:t> y realmente no creo que queramos entrar en una búsqueda infinita.</a:t>
            </a:r>
            <a:endParaRPr lang="es-AR" sz="2000" dirty="0"/>
          </a:p>
        </p:txBody>
      </p:sp>
      <p:sp>
        <p:nvSpPr>
          <p:cNvPr id="3" name="CaixaDeTexto 2">
            <a:extLst>
              <a:ext uri="{FF2B5EF4-FFF2-40B4-BE49-F238E27FC236}">
                <a16:creationId xmlns:a16="http://schemas.microsoft.com/office/drawing/2014/main" id="{7C8B6703-E155-7282-D512-866642B77468}"/>
              </a:ext>
            </a:extLst>
          </p:cNvPr>
          <p:cNvSpPr txBox="1"/>
          <p:nvPr/>
        </p:nvSpPr>
        <p:spPr>
          <a:xfrm>
            <a:off x="3249705" y="4796480"/>
            <a:ext cx="6033247" cy="1015663"/>
          </a:xfrm>
          <a:prstGeom prst="rect">
            <a:avLst/>
          </a:prstGeom>
          <a:noFill/>
        </p:spPr>
        <p:txBody>
          <a:bodyPr wrap="square" rtlCol="0">
            <a:spAutoFit/>
          </a:bodyPr>
          <a:lstStyle/>
          <a:p>
            <a:r>
              <a:rPr lang="es-ES" sz="2000" b="0" i="0" dirty="0">
                <a:effectLst/>
                <a:latin typeface="Roboto" panose="02000000000000000000" pitchFamily="2" charset="0"/>
              </a:rPr>
              <a:t>Por eso a veces nos vemos con la necesidad, de limitar nuestras búsquedas hasta recorrer cierto nivel de estados</a:t>
            </a:r>
            <a:endParaRPr lang="es-AR" sz="2000" dirty="0"/>
          </a:p>
        </p:txBody>
      </p:sp>
    </p:spTree>
    <p:extLst>
      <p:ext uri="{BB962C8B-B14F-4D97-AF65-F5344CB8AC3E}">
        <p14:creationId xmlns:p14="http://schemas.microsoft.com/office/powerpoint/2010/main" val="2969702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6E341C1-177C-6D09-54DC-85F992B28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304" y="0"/>
            <a:ext cx="7951696" cy="5154706"/>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5F9CD1E1-3492-501D-85B3-45E075D0F0EF}"/>
              </a:ext>
            </a:extLst>
          </p:cNvPr>
          <p:cNvSpPr txBox="1"/>
          <p:nvPr/>
        </p:nvSpPr>
        <p:spPr>
          <a:xfrm>
            <a:off x="4266078" y="4383741"/>
            <a:ext cx="1829922" cy="770965"/>
          </a:xfrm>
          <a:prstGeom prst="rect">
            <a:avLst/>
          </a:prstGeom>
          <a:solidFill>
            <a:srgbClr val="0E5D88"/>
          </a:solidFill>
        </p:spPr>
        <p:txBody>
          <a:bodyPr wrap="square" rtlCol="0">
            <a:spAutoFit/>
          </a:bodyPr>
          <a:lstStyle/>
          <a:p>
            <a:endParaRPr lang="es-AR" dirty="0"/>
          </a:p>
        </p:txBody>
      </p:sp>
      <p:sp>
        <p:nvSpPr>
          <p:cNvPr id="4" name="CaixaDeTexto 3">
            <a:extLst>
              <a:ext uri="{FF2B5EF4-FFF2-40B4-BE49-F238E27FC236}">
                <a16:creationId xmlns:a16="http://schemas.microsoft.com/office/drawing/2014/main" id="{0161FF01-2CA2-919E-4BAA-C62F20720C53}"/>
              </a:ext>
            </a:extLst>
          </p:cNvPr>
          <p:cNvSpPr txBox="1"/>
          <p:nvPr/>
        </p:nvSpPr>
        <p:spPr>
          <a:xfrm>
            <a:off x="537882" y="591671"/>
            <a:ext cx="2949389" cy="5170646"/>
          </a:xfrm>
          <a:prstGeom prst="rect">
            <a:avLst/>
          </a:prstGeom>
          <a:noFill/>
        </p:spPr>
        <p:txBody>
          <a:bodyPr wrap="square" rtlCol="0">
            <a:spAutoFit/>
          </a:bodyPr>
          <a:lstStyle/>
          <a:p>
            <a:pPr algn="l"/>
            <a:r>
              <a:rPr lang="es-ES" sz="2400" b="1" i="0" dirty="0">
                <a:solidFill>
                  <a:srgbClr val="475262"/>
                </a:solidFill>
                <a:effectLst/>
                <a:latin typeface="RalewayRegular"/>
              </a:rPr>
              <a:t>¿Que es?</a:t>
            </a:r>
          </a:p>
          <a:p>
            <a:pPr algn="l"/>
            <a:r>
              <a:rPr lang="es-ES" b="0" i="0" dirty="0">
                <a:effectLst/>
                <a:latin typeface="RalewayRegular"/>
              </a:rPr>
              <a:t>Es un algoritmo usado para recorrer o buscar elementos en un árbol o un grafo, muy utilizado en la inteligencia artificial.</a:t>
            </a:r>
          </a:p>
          <a:p>
            <a:pPr algn="l"/>
            <a:r>
              <a:rPr lang="es-ES" b="0" i="0" dirty="0">
                <a:effectLst/>
                <a:latin typeface="RalewayRegular"/>
              </a:rPr>
              <a:t>Su procedimiento consiste en visitar todos los nodos de forma ordenada pero no uniforme en un camino concreto, dejando caminos sin visitar en su proceso, imponiendo un limite máximo de profundidad de búsqueda.</a:t>
            </a:r>
          </a:p>
          <a:p>
            <a:endParaRPr lang="es-AR" dirty="0"/>
          </a:p>
        </p:txBody>
      </p:sp>
    </p:spTree>
    <p:extLst>
      <p:ext uri="{BB962C8B-B14F-4D97-AF65-F5344CB8AC3E}">
        <p14:creationId xmlns:p14="http://schemas.microsoft.com/office/powerpoint/2010/main" val="3882660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dirty="0"/>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dirty="0"/>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381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0" y="2927566"/>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2024" y="2279291"/>
            <a:ext cx="472848" cy="648275"/>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4" name="Seta: para Baixo 3">
            <a:extLst>
              <a:ext uri="{FF2B5EF4-FFF2-40B4-BE49-F238E27FC236}">
                <a16:creationId xmlns:a16="http://schemas.microsoft.com/office/drawing/2014/main" id="{353559E9-C649-217C-15ED-3F96DFF0440A}"/>
              </a:ext>
            </a:extLst>
          </p:cNvPr>
          <p:cNvSpPr/>
          <p:nvPr/>
        </p:nvSpPr>
        <p:spPr>
          <a:xfrm>
            <a:off x="5907736" y="829028"/>
            <a:ext cx="129992" cy="474068"/>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6" name="CaixaDeTexto 5">
            <a:extLst>
              <a:ext uri="{FF2B5EF4-FFF2-40B4-BE49-F238E27FC236}">
                <a16:creationId xmlns:a16="http://schemas.microsoft.com/office/drawing/2014/main" id="{DCF88620-E121-4D49-E9CE-963E2281C822}"/>
              </a:ext>
            </a:extLst>
          </p:cNvPr>
          <p:cNvSpPr txBox="1"/>
          <p:nvPr/>
        </p:nvSpPr>
        <p:spPr>
          <a:xfrm>
            <a:off x="5042616" y="1302298"/>
            <a:ext cx="1860232" cy="369332"/>
          </a:xfrm>
          <a:prstGeom prst="rect">
            <a:avLst/>
          </a:prstGeom>
          <a:solidFill>
            <a:schemeClr val="bg1"/>
          </a:solidFill>
        </p:spPr>
        <p:txBody>
          <a:bodyPr wrap="square" rtlCol="0">
            <a:spAutoFit/>
          </a:bodyPr>
          <a:lstStyle/>
          <a:p>
            <a:r>
              <a:rPr lang="pt-BR" dirty="0"/>
              <a:t> 24 == 26  FALSE</a:t>
            </a:r>
            <a:endParaRPr lang="es-AR" dirty="0"/>
          </a:p>
        </p:txBody>
      </p:sp>
      <p:cxnSp>
        <p:nvCxnSpPr>
          <p:cNvPr id="2" name="Conector de Seta Reta 1">
            <a:extLst>
              <a:ext uri="{FF2B5EF4-FFF2-40B4-BE49-F238E27FC236}">
                <a16:creationId xmlns:a16="http://schemas.microsoft.com/office/drawing/2014/main" id="{724A51B3-DF55-9250-B2DE-3EABCBAD6388}"/>
              </a:ext>
            </a:extLst>
          </p:cNvPr>
          <p:cNvCxnSpPr>
            <a:cxnSpLocks/>
          </p:cNvCxnSpPr>
          <p:nvPr/>
        </p:nvCxnSpPr>
        <p:spPr>
          <a:xfrm flipH="1">
            <a:off x="3983301" y="792152"/>
            <a:ext cx="854964" cy="20634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0172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a:ln w="38100">
            <a:solidFill>
              <a:schemeClr val="tx1"/>
            </a:solidFill>
          </a:ln>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b="1" dirty="0">
                <a:solidFill>
                  <a:srgbClr val="FF0000"/>
                </a:solidFill>
              </a:rPr>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dirty="0"/>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127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0" y="2927566"/>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2024" y="2279291"/>
            <a:ext cx="472848" cy="648275"/>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4" name="Seta: para Baixo 3">
            <a:extLst>
              <a:ext uri="{FF2B5EF4-FFF2-40B4-BE49-F238E27FC236}">
                <a16:creationId xmlns:a16="http://schemas.microsoft.com/office/drawing/2014/main" id="{353559E9-C649-217C-15ED-3F96DFF0440A}"/>
              </a:ext>
            </a:extLst>
          </p:cNvPr>
          <p:cNvSpPr/>
          <p:nvPr/>
        </p:nvSpPr>
        <p:spPr>
          <a:xfrm>
            <a:off x="5907736" y="829028"/>
            <a:ext cx="129992" cy="474068"/>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6" name="CaixaDeTexto 5">
            <a:extLst>
              <a:ext uri="{FF2B5EF4-FFF2-40B4-BE49-F238E27FC236}">
                <a16:creationId xmlns:a16="http://schemas.microsoft.com/office/drawing/2014/main" id="{DCF88620-E121-4D49-E9CE-963E2281C822}"/>
              </a:ext>
            </a:extLst>
          </p:cNvPr>
          <p:cNvSpPr txBox="1"/>
          <p:nvPr/>
        </p:nvSpPr>
        <p:spPr>
          <a:xfrm>
            <a:off x="5042616" y="1302298"/>
            <a:ext cx="1860232" cy="369332"/>
          </a:xfrm>
          <a:prstGeom prst="rect">
            <a:avLst/>
          </a:prstGeom>
          <a:solidFill>
            <a:schemeClr val="bg1"/>
          </a:solidFill>
        </p:spPr>
        <p:txBody>
          <a:bodyPr wrap="square" rtlCol="0">
            <a:spAutoFit/>
          </a:bodyPr>
          <a:lstStyle/>
          <a:p>
            <a:r>
              <a:rPr lang="pt-BR" dirty="0"/>
              <a:t> 13 == 26  FALSE</a:t>
            </a:r>
            <a:endParaRPr lang="es-AR" dirty="0"/>
          </a:p>
        </p:txBody>
      </p:sp>
      <p:cxnSp>
        <p:nvCxnSpPr>
          <p:cNvPr id="7" name="Conector de Seta Reta 6">
            <a:extLst>
              <a:ext uri="{FF2B5EF4-FFF2-40B4-BE49-F238E27FC236}">
                <a16:creationId xmlns:a16="http://schemas.microsoft.com/office/drawing/2014/main" id="{E4D35B17-83E0-F0C2-6A50-3FBC02B15E7F}"/>
              </a:ext>
            </a:extLst>
          </p:cNvPr>
          <p:cNvCxnSpPr>
            <a:cxnSpLocks/>
          </p:cNvCxnSpPr>
          <p:nvPr/>
        </p:nvCxnSpPr>
        <p:spPr>
          <a:xfrm flipH="1">
            <a:off x="1849634" y="1517072"/>
            <a:ext cx="528085" cy="36425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0769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a:ln w="38100">
            <a:solidFill>
              <a:schemeClr val="tx1"/>
            </a:solidFill>
          </a:ln>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b="1" dirty="0">
                <a:solidFill>
                  <a:srgbClr val="FF0000"/>
                </a:solidFill>
              </a:rPr>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dirty="0"/>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127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0" y="2927566"/>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2024" y="2279291"/>
            <a:ext cx="472848" cy="648275"/>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4" name="Seta: para Baixo 3">
            <a:extLst>
              <a:ext uri="{FF2B5EF4-FFF2-40B4-BE49-F238E27FC236}">
                <a16:creationId xmlns:a16="http://schemas.microsoft.com/office/drawing/2014/main" id="{353559E9-C649-217C-15ED-3F96DFF0440A}"/>
              </a:ext>
            </a:extLst>
          </p:cNvPr>
          <p:cNvSpPr/>
          <p:nvPr/>
        </p:nvSpPr>
        <p:spPr>
          <a:xfrm>
            <a:off x="5907736" y="829028"/>
            <a:ext cx="129992" cy="474068"/>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6" name="CaixaDeTexto 5">
            <a:extLst>
              <a:ext uri="{FF2B5EF4-FFF2-40B4-BE49-F238E27FC236}">
                <a16:creationId xmlns:a16="http://schemas.microsoft.com/office/drawing/2014/main" id="{DCF88620-E121-4D49-E9CE-963E2281C822}"/>
              </a:ext>
            </a:extLst>
          </p:cNvPr>
          <p:cNvSpPr txBox="1"/>
          <p:nvPr/>
        </p:nvSpPr>
        <p:spPr>
          <a:xfrm>
            <a:off x="5042616" y="1302298"/>
            <a:ext cx="1860232" cy="369332"/>
          </a:xfrm>
          <a:prstGeom prst="rect">
            <a:avLst/>
          </a:prstGeom>
          <a:solidFill>
            <a:schemeClr val="bg1"/>
          </a:solidFill>
        </p:spPr>
        <p:txBody>
          <a:bodyPr wrap="square" rtlCol="0">
            <a:spAutoFit/>
          </a:bodyPr>
          <a:lstStyle/>
          <a:p>
            <a:r>
              <a:rPr lang="pt-BR" dirty="0"/>
              <a:t> 11 == 26  FALSE</a:t>
            </a:r>
            <a:endParaRPr lang="es-AR" dirty="0"/>
          </a:p>
        </p:txBody>
      </p:sp>
      <p:cxnSp>
        <p:nvCxnSpPr>
          <p:cNvPr id="2" name="Conector de Seta Reta 1">
            <a:extLst>
              <a:ext uri="{FF2B5EF4-FFF2-40B4-BE49-F238E27FC236}">
                <a16:creationId xmlns:a16="http://schemas.microsoft.com/office/drawing/2014/main" id="{99D8CA64-B395-62BD-650B-E3FAA2030B04}"/>
              </a:ext>
            </a:extLst>
          </p:cNvPr>
          <p:cNvCxnSpPr>
            <a:cxnSpLocks/>
          </p:cNvCxnSpPr>
          <p:nvPr/>
        </p:nvCxnSpPr>
        <p:spPr>
          <a:xfrm flipH="1">
            <a:off x="773480" y="2461364"/>
            <a:ext cx="310965" cy="4726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3107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a:ln w="38100">
            <a:solidFill>
              <a:schemeClr val="tx1"/>
            </a:solidFill>
          </a:ln>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b="1" dirty="0">
                <a:solidFill>
                  <a:srgbClr val="FF0000"/>
                </a:solidFill>
              </a:rPr>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dirty="0"/>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127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3080" y="2933993"/>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5104" y="2279291"/>
            <a:ext cx="469768" cy="654702"/>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4" name="Seta: para Baixo 3">
            <a:extLst>
              <a:ext uri="{FF2B5EF4-FFF2-40B4-BE49-F238E27FC236}">
                <a16:creationId xmlns:a16="http://schemas.microsoft.com/office/drawing/2014/main" id="{353559E9-C649-217C-15ED-3F96DFF0440A}"/>
              </a:ext>
            </a:extLst>
          </p:cNvPr>
          <p:cNvSpPr/>
          <p:nvPr/>
        </p:nvSpPr>
        <p:spPr>
          <a:xfrm>
            <a:off x="5907736" y="829028"/>
            <a:ext cx="129992" cy="474068"/>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6" name="CaixaDeTexto 5">
            <a:extLst>
              <a:ext uri="{FF2B5EF4-FFF2-40B4-BE49-F238E27FC236}">
                <a16:creationId xmlns:a16="http://schemas.microsoft.com/office/drawing/2014/main" id="{DCF88620-E121-4D49-E9CE-963E2281C822}"/>
              </a:ext>
            </a:extLst>
          </p:cNvPr>
          <p:cNvSpPr txBox="1"/>
          <p:nvPr/>
        </p:nvSpPr>
        <p:spPr>
          <a:xfrm>
            <a:off x="5042616" y="1302298"/>
            <a:ext cx="1860232" cy="369332"/>
          </a:xfrm>
          <a:prstGeom prst="rect">
            <a:avLst/>
          </a:prstGeom>
          <a:solidFill>
            <a:schemeClr val="bg1"/>
          </a:solidFill>
        </p:spPr>
        <p:txBody>
          <a:bodyPr wrap="square" rtlCol="0">
            <a:spAutoFit/>
          </a:bodyPr>
          <a:lstStyle/>
          <a:p>
            <a:r>
              <a:rPr lang="pt-BR" dirty="0"/>
              <a:t> 09 == 26  FALSE</a:t>
            </a:r>
            <a:endParaRPr lang="es-AR" dirty="0"/>
          </a:p>
        </p:txBody>
      </p:sp>
      <p:cxnSp>
        <p:nvCxnSpPr>
          <p:cNvPr id="7" name="Conector de Seta Reta 6">
            <a:extLst>
              <a:ext uri="{FF2B5EF4-FFF2-40B4-BE49-F238E27FC236}">
                <a16:creationId xmlns:a16="http://schemas.microsoft.com/office/drawing/2014/main" id="{C78FCEAA-9CC1-583B-9934-F7F0A520789B}"/>
              </a:ext>
            </a:extLst>
          </p:cNvPr>
          <p:cNvCxnSpPr>
            <a:cxnSpLocks/>
          </p:cNvCxnSpPr>
          <p:nvPr/>
        </p:nvCxnSpPr>
        <p:spPr>
          <a:xfrm flipV="1">
            <a:off x="872926" y="2468355"/>
            <a:ext cx="346544" cy="475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61339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a:ln w="38100">
            <a:solidFill>
              <a:schemeClr val="tx1"/>
            </a:solidFill>
          </a:ln>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b="1" dirty="0">
                <a:solidFill>
                  <a:srgbClr val="FF0000"/>
                </a:solidFill>
              </a:rPr>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dirty="0"/>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127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3080" y="2933993"/>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5104" y="2279291"/>
            <a:ext cx="469768" cy="654702"/>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4" name="Seta: para Baixo 3">
            <a:extLst>
              <a:ext uri="{FF2B5EF4-FFF2-40B4-BE49-F238E27FC236}">
                <a16:creationId xmlns:a16="http://schemas.microsoft.com/office/drawing/2014/main" id="{353559E9-C649-217C-15ED-3F96DFF0440A}"/>
              </a:ext>
            </a:extLst>
          </p:cNvPr>
          <p:cNvSpPr/>
          <p:nvPr/>
        </p:nvSpPr>
        <p:spPr>
          <a:xfrm>
            <a:off x="5907736" y="829028"/>
            <a:ext cx="129992" cy="474068"/>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6" name="CaixaDeTexto 5">
            <a:extLst>
              <a:ext uri="{FF2B5EF4-FFF2-40B4-BE49-F238E27FC236}">
                <a16:creationId xmlns:a16="http://schemas.microsoft.com/office/drawing/2014/main" id="{DCF88620-E121-4D49-E9CE-963E2281C822}"/>
              </a:ext>
            </a:extLst>
          </p:cNvPr>
          <p:cNvSpPr txBox="1"/>
          <p:nvPr/>
        </p:nvSpPr>
        <p:spPr>
          <a:xfrm>
            <a:off x="5042616" y="1302298"/>
            <a:ext cx="1860232" cy="369332"/>
          </a:xfrm>
          <a:prstGeom prst="rect">
            <a:avLst/>
          </a:prstGeom>
          <a:solidFill>
            <a:schemeClr val="bg1"/>
          </a:solidFill>
        </p:spPr>
        <p:txBody>
          <a:bodyPr wrap="square" rtlCol="0">
            <a:spAutoFit/>
          </a:bodyPr>
          <a:lstStyle/>
          <a:p>
            <a:r>
              <a:rPr lang="pt-BR" dirty="0"/>
              <a:t> 12 == 26  FALSE</a:t>
            </a:r>
            <a:endParaRPr lang="es-AR" dirty="0"/>
          </a:p>
        </p:txBody>
      </p:sp>
      <p:cxnSp>
        <p:nvCxnSpPr>
          <p:cNvPr id="8" name="Conector de Seta Reta 7">
            <a:extLst>
              <a:ext uri="{FF2B5EF4-FFF2-40B4-BE49-F238E27FC236}">
                <a16:creationId xmlns:a16="http://schemas.microsoft.com/office/drawing/2014/main" id="{211ACBDE-CC5D-DBD8-4599-97DF7ABBDD25}"/>
              </a:ext>
            </a:extLst>
          </p:cNvPr>
          <p:cNvCxnSpPr>
            <a:cxnSpLocks/>
          </p:cNvCxnSpPr>
          <p:nvPr/>
        </p:nvCxnSpPr>
        <p:spPr>
          <a:xfrm>
            <a:off x="1464936" y="2505220"/>
            <a:ext cx="313068" cy="45540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4" name="Conector de Seta Reta 23">
            <a:extLst>
              <a:ext uri="{FF2B5EF4-FFF2-40B4-BE49-F238E27FC236}">
                <a16:creationId xmlns:a16="http://schemas.microsoft.com/office/drawing/2014/main" id="{3499DB39-305C-EEB1-416F-FBB7C2862570}"/>
              </a:ext>
            </a:extLst>
          </p:cNvPr>
          <p:cNvCxnSpPr>
            <a:cxnSpLocks/>
          </p:cNvCxnSpPr>
          <p:nvPr/>
        </p:nvCxnSpPr>
        <p:spPr>
          <a:xfrm flipH="1" flipV="1">
            <a:off x="1918354" y="2264860"/>
            <a:ext cx="398527" cy="48187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1" name="Conector de Seta Reta 30">
            <a:extLst>
              <a:ext uri="{FF2B5EF4-FFF2-40B4-BE49-F238E27FC236}">
                <a16:creationId xmlns:a16="http://schemas.microsoft.com/office/drawing/2014/main" id="{5E03C350-8954-5272-2C3D-7847A654EF65}"/>
              </a:ext>
            </a:extLst>
          </p:cNvPr>
          <p:cNvCxnSpPr>
            <a:cxnSpLocks/>
          </p:cNvCxnSpPr>
          <p:nvPr/>
        </p:nvCxnSpPr>
        <p:spPr>
          <a:xfrm flipV="1">
            <a:off x="1953696" y="1550031"/>
            <a:ext cx="469395" cy="34519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0973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a:ln w="38100">
            <a:solidFill>
              <a:schemeClr val="tx1"/>
            </a:solidFill>
          </a:ln>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b="1" dirty="0">
                <a:solidFill>
                  <a:srgbClr val="FF0000"/>
                </a:solidFill>
              </a:rPr>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dirty="0"/>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127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3080" y="2933993"/>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5104" y="2279291"/>
            <a:ext cx="469768" cy="654702"/>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4" name="Seta: para Baixo 3">
            <a:extLst>
              <a:ext uri="{FF2B5EF4-FFF2-40B4-BE49-F238E27FC236}">
                <a16:creationId xmlns:a16="http://schemas.microsoft.com/office/drawing/2014/main" id="{353559E9-C649-217C-15ED-3F96DFF0440A}"/>
              </a:ext>
            </a:extLst>
          </p:cNvPr>
          <p:cNvSpPr/>
          <p:nvPr/>
        </p:nvSpPr>
        <p:spPr>
          <a:xfrm>
            <a:off x="5907736" y="829028"/>
            <a:ext cx="129992" cy="474068"/>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6" name="CaixaDeTexto 5">
            <a:extLst>
              <a:ext uri="{FF2B5EF4-FFF2-40B4-BE49-F238E27FC236}">
                <a16:creationId xmlns:a16="http://schemas.microsoft.com/office/drawing/2014/main" id="{DCF88620-E121-4D49-E9CE-963E2281C822}"/>
              </a:ext>
            </a:extLst>
          </p:cNvPr>
          <p:cNvSpPr txBox="1"/>
          <p:nvPr/>
        </p:nvSpPr>
        <p:spPr>
          <a:xfrm>
            <a:off x="5042616" y="1302298"/>
            <a:ext cx="1860232" cy="369332"/>
          </a:xfrm>
          <a:prstGeom prst="rect">
            <a:avLst/>
          </a:prstGeom>
          <a:solidFill>
            <a:schemeClr val="bg1"/>
          </a:solidFill>
        </p:spPr>
        <p:txBody>
          <a:bodyPr wrap="square" rtlCol="0">
            <a:spAutoFit/>
          </a:bodyPr>
          <a:lstStyle/>
          <a:p>
            <a:r>
              <a:rPr lang="pt-BR" dirty="0"/>
              <a:t> 15 == 26  FALSE</a:t>
            </a:r>
            <a:endParaRPr lang="es-AR" dirty="0"/>
          </a:p>
        </p:txBody>
      </p:sp>
      <p:cxnSp>
        <p:nvCxnSpPr>
          <p:cNvPr id="2" name="Conector de Seta Reta 1">
            <a:extLst>
              <a:ext uri="{FF2B5EF4-FFF2-40B4-BE49-F238E27FC236}">
                <a16:creationId xmlns:a16="http://schemas.microsoft.com/office/drawing/2014/main" id="{B5B9AAE0-7F11-03D1-F878-5D3A7A78EB5F}"/>
              </a:ext>
            </a:extLst>
          </p:cNvPr>
          <p:cNvCxnSpPr>
            <a:cxnSpLocks/>
          </p:cNvCxnSpPr>
          <p:nvPr/>
        </p:nvCxnSpPr>
        <p:spPr>
          <a:xfrm>
            <a:off x="3227294" y="1613647"/>
            <a:ext cx="459960" cy="41046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5402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2DD1525-BB18-A248-33A7-D8F1B126361A}"/>
              </a:ext>
            </a:extLst>
          </p:cNvPr>
          <p:cNvSpPr txBox="1"/>
          <p:nvPr/>
        </p:nvSpPr>
        <p:spPr>
          <a:xfrm>
            <a:off x="1093694" y="2702457"/>
            <a:ext cx="10004612" cy="1754326"/>
          </a:xfrm>
          <a:prstGeom prst="rect">
            <a:avLst/>
          </a:prstGeom>
          <a:noFill/>
          <a:effectLst>
            <a:outerShdw blurRad="50800" dist="38100" dir="8100000" algn="tr" rotWithShape="0">
              <a:prstClr val="black">
                <a:alpha val="40000"/>
              </a:prstClr>
            </a:outerShdw>
          </a:effectLst>
        </p:spPr>
        <p:txBody>
          <a:bodyPr wrap="square">
            <a:spAutoFit/>
          </a:bodyPr>
          <a:lstStyle/>
          <a:p>
            <a:pPr algn="ctr"/>
            <a:r>
              <a:rPr lang="pt-BR" sz="5400" dirty="0"/>
              <a:t>EJEMPLO</a:t>
            </a:r>
          </a:p>
          <a:p>
            <a:pPr algn="ctr"/>
            <a:endParaRPr lang="pt-BR" sz="5400" dirty="0"/>
          </a:p>
        </p:txBody>
      </p:sp>
    </p:spTree>
    <p:extLst>
      <p:ext uri="{BB962C8B-B14F-4D97-AF65-F5344CB8AC3E}">
        <p14:creationId xmlns:p14="http://schemas.microsoft.com/office/powerpoint/2010/main" val="3230592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a:ln w="38100">
            <a:solidFill>
              <a:schemeClr val="tx1"/>
            </a:solidFill>
          </a:ln>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b="1" dirty="0">
                <a:solidFill>
                  <a:srgbClr val="FF0000"/>
                </a:solidFill>
              </a:rPr>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dirty="0"/>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127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3080" y="2933993"/>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5104" y="2279291"/>
            <a:ext cx="469768" cy="654702"/>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4" name="Seta: para Baixo 3">
            <a:extLst>
              <a:ext uri="{FF2B5EF4-FFF2-40B4-BE49-F238E27FC236}">
                <a16:creationId xmlns:a16="http://schemas.microsoft.com/office/drawing/2014/main" id="{353559E9-C649-217C-15ED-3F96DFF0440A}"/>
              </a:ext>
            </a:extLst>
          </p:cNvPr>
          <p:cNvSpPr/>
          <p:nvPr/>
        </p:nvSpPr>
        <p:spPr>
          <a:xfrm>
            <a:off x="5907736" y="829028"/>
            <a:ext cx="129992" cy="474068"/>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6" name="CaixaDeTexto 5">
            <a:extLst>
              <a:ext uri="{FF2B5EF4-FFF2-40B4-BE49-F238E27FC236}">
                <a16:creationId xmlns:a16="http://schemas.microsoft.com/office/drawing/2014/main" id="{DCF88620-E121-4D49-E9CE-963E2281C822}"/>
              </a:ext>
            </a:extLst>
          </p:cNvPr>
          <p:cNvSpPr txBox="1"/>
          <p:nvPr/>
        </p:nvSpPr>
        <p:spPr>
          <a:xfrm>
            <a:off x="5042616" y="1302298"/>
            <a:ext cx="1860232" cy="369332"/>
          </a:xfrm>
          <a:prstGeom prst="rect">
            <a:avLst/>
          </a:prstGeom>
          <a:solidFill>
            <a:schemeClr val="bg1"/>
          </a:solidFill>
        </p:spPr>
        <p:txBody>
          <a:bodyPr wrap="square" rtlCol="0">
            <a:spAutoFit/>
          </a:bodyPr>
          <a:lstStyle/>
          <a:p>
            <a:r>
              <a:rPr lang="pt-BR" dirty="0"/>
              <a:t> 14 == 26  FALSE</a:t>
            </a:r>
            <a:endParaRPr lang="es-AR" dirty="0"/>
          </a:p>
        </p:txBody>
      </p:sp>
      <p:cxnSp>
        <p:nvCxnSpPr>
          <p:cNvPr id="2" name="Conector de Seta Reta 1">
            <a:extLst>
              <a:ext uri="{FF2B5EF4-FFF2-40B4-BE49-F238E27FC236}">
                <a16:creationId xmlns:a16="http://schemas.microsoft.com/office/drawing/2014/main" id="{B5B9AAE0-7F11-03D1-F878-5D3A7A78EB5F}"/>
              </a:ext>
            </a:extLst>
          </p:cNvPr>
          <p:cNvCxnSpPr>
            <a:cxnSpLocks/>
          </p:cNvCxnSpPr>
          <p:nvPr/>
        </p:nvCxnSpPr>
        <p:spPr>
          <a:xfrm flipH="1">
            <a:off x="2876672" y="3797050"/>
            <a:ext cx="568651" cy="27602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 name="Conector de Seta Reta 7">
            <a:extLst>
              <a:ext uri="{FF2B5EF4-FFF2-40B4-BE49-F238E27FC236}">
                <a16:creationId xmlns:a16="http://schemas.microsoft.com/office/drawing/2014/main" id="{57EA6869-0BB5-2FA7-87E0-736F5D6F617D}"/>
              </a:ext>
            </a:extLst>
          </p:cNvPr>
          <p:cNvCxnSpPr>
            <a:cxnSpLocks/>
          </p:cNvCxnSpPr>
          <p:nvPr/>
        </p:nvCxnSpPr>
        <p:spPr>
          <a:xfrm flipH="1">
            <a:off x="3716150" y="2498925"/>
            <a:ext cx="343748" cy="4154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59658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a:ln w="38100">
            <a:solidFill>
              <a:schemeClr val="tx1"/>
            </a:solidFill>
          </a:ln>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b="1" dirty="0">
                <a:solidFill>
                  <a:srgbClr val="FF0000"/>
                </a:solidFill>
              </a:rPr>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dirty="0"/>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127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3080" y="2933993"/>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5104" y="2279291"/>
            <a:ext cx="469768" cy="654702"/>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a:ln w="381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bg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4" name="Seta: para Baixo 3">
            <a:extLst>
              <a:ext uri="{FF2B5EF4-FFF2-40B4-BE49-F238E27FC236}">
                <a16:creationId xmlns:a16="http://schemas.microsoft.com/office/drawing/2014/main" id="{353559E9-C649-217C-15ED-3F96DFF0440A}"/>
              </a:ext>
            </a:extLst>
          </p:cNvPr>
          <p:cNvSpPr/>
          <p:nvPr/>
        </p:nvSpPr>
        <p:spPr>
          <a:xfrm>
            <a:off x="5907736" y="829028"/>
            <a:ext cx="129992" cy="474068"/>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6" name="CaixaDeTexto 5">
            <a:extLst>
              <a:ext uri="{FF2B5EF4-FFF2-40B4-BE49-F238E27FC236}">
                <a16:creationId xmlns:a16="http://schemas.microsoft.com/office/drawing/2014/main" id="{DCF88620-E121-4D49-E9CE-963E2281C822}"/>
              </a:ext>
            </a:extLst>
          </p:cNvPr>
          <p:cNvSpPr txBox="1"/>
          <p:nvPr/>
        </p:nvSpPr>
        <p:spPr>
          <a:xfrm>
            <a:off x="5042616" y="1302298"/>
            <a:ext cx="1860232" cy="369332"/>
          </a:xfrm>
          <a:prstGeom prst="rect">
            <a:avLst/>
          </a:prstGeom>
          <a:solidFill>
            <a:schemeClr val="bg1"/>
          </a:solidFill>
        </p:spPr>
        <p:txBody>
          <a:bodyPr wrap="square" rtlCol="0">
            <a:spAutoFit/>
          </a:bodyPr>
          <a:lstStyle/>
          <a:p>
            <a:r>
              <a:rPr lang="pt-BR" dirty="0"/>
              <a:t> 10 == 26  FALSE</a:t>
            </a:r>
            <a:endParaRPr lang="es-AR" dirty="0"/>
          </a:p>
        </p:txBody>
      </p:sp>
      <p:cxnSp>
        <p:nvCxnSpPr>
          <p:cNvPr id="5" name="Conector de Seta Reta 4">
            <a:extLst>
              <a:ext uri="{FF2B5EF4-FFF2-40B4-BE49-F238E27FC236}">
                <a16:creationId xmlns:a16="http://schemas.microsoft.com/office/drawing/2014/main" id="{7B7A8C81-590C-A8E6-BEE3-742BE5F4C465}"/>
              </a:ext>
            </a:extLst>
          </p:cNvPr>
          <p:cNvCxnSpPr>
            <a:cxnSpLocks/>
          </p:cNvCxnSpPr>
          <p:nvPr/>
        </p:nvCxnSpPr>
        <p:spPr>
          <a:xfrm flipV="1">
            <a:off x="2395837" y="3531519"/>
            <a:ext cx="583417" cy="28643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 name="Conector de Seta Reta 7">
            <a:extLst>
              <a:ext uri="{FF2B5EF4-FFF2-40B4-BE49-F238E27FC236}">
                <a16:creationId xmlns:a16="http://schemas.microsoft.com/office/drawing/2014/main" id="{525AA02C-4B65-4C79-7D2D-2CC97627AE3A}"/>
              </a:ext>
            </a:extLst>
          </p:cNvPr>
          <p:cNvCxnSpPr>
            <a:cxnSpLocks/>
          </p:cNvCxnSpPr>
          <p:nvPr/>
        </p:nvCxnSpPr>
        <p:spPr>
          <a:xfrm>
            <a:off x="3787635" y="3574042"/>
            <a:ext cx="571544" cy="30532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74944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a:ln w="38100">
            <a:solidFill>
              <a:schemeClr val="tx1"/>
            </a:solidFill>
          </a:ln>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b="1" dirty="0">
                <a:solidFill>
                  <a:srgbClr val="FF0000"/>
                </a:solidFill>
              </a:rPr>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dirty="0"/>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127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3080" y="2933993"/>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dirty="0">
                <a:solidFill>
                  <a:schemeClr val="tx1"/>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5104" y="2279291"/>
            <a:ext cx="469768" cy="654702"/>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a:ln w="381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bg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a:ln w="38100"/>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bg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4" name="Seta: para Baixo 3">
            <a:extLst>
              <a:ext uri="{FF2B5EF4-FFF2-40B4-BE49-F238E27FC236}">
                <a16:creationId xmlns:a16="http://schemas.microsoft.com/office/drawing/2014/main" id="{353559E9-C649-217C-15ED-3F96DFF0440A}"/>
              </a:ext>
            </a:extLst>
          </p:cNvPr>
          <p:cNvSpPr/>
          <p:nvPr/>
        </p:nvSpPr>
        <p:spPr>
          <a:xfrm>
            <a:off x="5907736" y="829028"/>
            <a:ext cx="129992" cy="474068"/>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6" name="CaixaDeTexto 5">
            <a:extLst>
              <a:ext uri="{FF2B5EF4-FFF2-40B4-BE49-F238E27FC236}">
                <a16:creationId xmlns:a16="http://schemas.microsoft.com/office/drawing/2014/main" id="{DCF88620-E121-4D49-E9CE-963E2281C822}"/>
              </a:ext>
            </a:extLst>
          </p:cNvPr>
          <p:cNvSpPr txBox="1"/>
          <p:nvPr/>
        </p:nvSpPr>
        <p:spPr>
          <a:xfrm>
            <a:off x="5042616" y="1302298"/>
            <a:ext cx="1860232" cy="369332"/>
          </a:xfrm>
          <a:prstGeom prst="rect">
            <a:avLst/>
          </a:prstGeom>
          <a:solidFill>
            <a:schemeClr val="bg1"/>
          </a:solidFill>
        </p:spPr>
        <p:txBody>
          <a:bodyPr wrap="square" rtlCol="0">
            <a:spAutoFit/>
          </a:bodyPr>
          <a:lstStyle/>
          <a:p>
            <a:r>
              <a:rPr lang="pt-BR" dirty="0"/>
              <a:t> 18 == 26  FALSE</a:t>
            </a:r>
            <a:endParaRPr lang="es-AR" dirty="0"/>
          </a:p>
        </p:txBody>
      </p:sp>
      <p:cxnSp>
        <p:nvCxnSpPr>
          <p:cNvPr id="2" name="Conector de Seta Reta 1">
            <a:extLst>
              <a:ext uri="{FF2B5EF4-FFF2-40B4-BE49-F238E27FC236}">
                <a16:creationId xmlns:a16="http://schemas.microsoft.com/office/drawing/2014/main" id="{4A3A0066-74B3-3A59-1FA7-1DA935998292}"/>
              </a:ext>
            </a:extLst>
          </p:cNvPr>
          <p:cNvCxnSpPr>
            <a:cxnSpLocks/>
          </p:cNvCxnSpPr>
          <p:nvPr/>
        </p:nvCxnSpPr>
        <p:spPr>
          <a:xfrm flipH="1" flipV="1">
            <a:off x="3798639" y="3522146"/>
            <a:ext cx="541449" cy="33048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6" name="Conector de Seta Reta 25">
            <a:extLst>
              <a:ext uri="{FF2B5EF4-FFF2-40B4-BE49-F238E27FC236}">
                <a16:creationId xmlns:a16="http://schemas.microsoft.com/office/drawing/2014/main" id="{AA133263-2EFF-4391-1DB7-9B44F64CE18E}"/>
              </a:ext>
            </a:extLst>
          </p:cNvPr>
          <p:cNvCxnSpPr>
            <a:cxnSpLocks/>
          </p:cNvCxnSpPr>
          <p:nvPr/>
        </p:nvCxnSpPr>
        <p:spPr>
          <a:xfrm flipV="1">
            <a:off x="3225732" y="2256388"/>
            <a:ext cx="413412" cy="44761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1" name="Conector de Seta Reta 30">
            <a:extLst>
              <a:ext uri="{FF2B5EF4-FFF2-40B4-BE49-F238E27FC236}">
                <a16:creationId xmlns:a16="http://schemas.microsoft.com/office/drawing/2014/main" id="{120F4916-10FC-FBB3-B5D8-2E862CF799F2}"/>
              </a:ext>
            </a:extLst>
          </p:cNvPr>
          <p:cNvCxnSpPr>
            <a:cxnSpLocks/>
          </p:cNvCxnSpPr>
          <p:nvPr/>
        </p:nvCxnSpPr>
        <p:spPr>
          <a:xfrm>
            <a:off x="4885519" y="2259006"/>
            <a:ext cx="464541" cy="5281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7502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9265E38A-A237-C1DF-ED6B-B6D66E8DEA41}"/>
              </a:ext>
            </a:extLst>
          </p:cNvPr>
          <p:cNvSpPr/>
          <p:nvPr/>
        </p:nvSpPr>
        <p:spPr>
          <a:xfrm>
            <a:off x="2411506" y="829825"/>
            <a:ext cx="1004047" cy="699247"/>
          </a:xfrm>
          <a:prstGeom prst="ellipse">
            <a:avLst/>
          </a:prstGeom>
          <a:solidFill>
            <a:schemeClr val="bg2"/>
          </a:solidFill>
          <a:ln w="38100">
            <a:solidFill>
              <a:schemeClr val="tx1"/>
            </a:solidFill>
          </a:ln>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AR" sz="2400" b="1" dirty="0">
                <a:solidFill>
                  <a:srgbClr val="FF0000"/>
                </a:solidFill>
              </a:rPr>
              <a:t>13</a:t>
            </a:r>
          </a:p>
        </p:txBody>
      </p:sp>
      <p:sp>
        <p:nvSpPr>
          <p:cNvPr id="10" name="Elipse 9">
            <a:extLst>
              <a:ext uri="{FF2B5EF4-FFF2-40B4-BE49-F238E27FC236}">
                <a16:creationId xmlns:a16="http://schemas.microsoft.com/office/drawing/2014/main" id="{6AF3581E-3857-F903-C301-A7E4CC9D1E06}"/>
              </a:ext>
            </a:extLst>
          </p:cNvPr>
          <p:cNvSpPr/>
          <p:nvPr/>
        </p:nvSpPr>
        <p:spPr>
          <a:xfrm>
            <a:off x="8529912" y="829825"/>
            <a:ext cx="1004047" cy="699247"/>
          </a:xfrm>
          <a:prstGeom prst="ellipse">
            <a:avLst/>
          </a:prstGeom>
          <a:solidFill>
            <a:schemeClr val="bg2"/>
          </a:solidFill>
          <a:ln w="38100"/>
          <a:effectLst>
            <a:glow rad="228600">
              <a:schemeClr val="accent3">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s-AR" sz="2400" b="1" dirty="0">
                <a:solidFill>
                  <a:srgbClr val="FF0000"/>
                </a:solidFill>
              </a:rPr>
              <a:t>30</a:t>
            </a:r>
          </a:p>
        </p:txBody>
      </p:sp>
      <p:sp>
        <p:nvSpPr>
          <p:cNvPr id="11" name="Elipse 10">
            <a:extLst>
              <a:ext uri="{FF2B5EF4-FFF2-40B4-BE49-F238E27FC236}">
                <a16:creationId xmlns:a16="http://schemas.microsoft.com/office/drawing/2014/main" id="{BE911A73-6F4E-CF1B-9B59-1B4002E00845}"/>
              </a:ext>
            </a:extLst>
          </p:cNvPr>
          <p:cNvSpPr/>
          <p:nvPr/>
        </p:nvSpPr>
        <p:spPr>
          <a:xfrm>
            <a:off x="5470709" y="130578"/>
            <a:ext cx="1004047" cy="699247"/>
          </a:xfrm>
          <a:prstGeom prst="ellipse">
            <a:avLst/>
          </a:prstGeom>
          <a:solidFill>
            <a:schemeClr val="bg1"/>
          </a:solidFill>
          <a:ln w="12700">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24</a:t>
            </a:r>
          </a:p>
        </p:txBody>
      </p:sp>
      <p:sp>
        <p:nvSpPr>
          <p:cNvPr id="12" name="Elipse 11">
            <a:extLst>
              <a:ext uri="{FF2B5EF4-FFF2-40B4-BE49-F238E27FC236}">
                <a16:creationId xmlns:a16="http://schemas.microsoft.com/office/drawing/2014/main" id="{4CB3192F-F1FC-5B6B-CA26-FB648637B7F9}"/>
              </a:ext>
            </a:extLst>
          </p:cNvPr>
          <p:cNvSpPr/>
          <p:nvPr/>
        </p:nvSpPr>
        <p:spPr>
          <a:xfrm>
            <a:off x="1595717" y="2933995"/>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12</a:t>
            </a:r>
          </a:p>
        </p:txBody>
      </p:sp>
      <p:sp>
        <p:nvSpPr>
          <p:cNvPr id="13" name="Elipse 12">
            <a:extLst>
              <a:ext uri="{FF2B5EF4-FFF2-40B4-BE49-F238E27FC236}">
                <a16:creationId xmlns:a16="http://schemas.microsoft.com/office/drawing/2014/main" id="{80516636-B1A7-924B-CD95-1A8CE7EC255F}"/>
              </a:ext>
            </a:extLst>
          </p:cNvPr>
          <p:cNvSpPr/>
          <p:nvPr/>
        </p:nvSpPr>
        <p:spPr>
          <a:xfrm>
            <a:off x="4704236" y="2933993"/>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20</a:t>
            </a:r>
          </a:p>
        </p:txBody>
      </p:sp>
      <p:sp>
        <p:nvSpPr>
          <p:cNvPr id="14" name="Elipse 13">
            <a:extLst>
              <a:ext uri="{FF2B5EF4-FFF2-40B4-BE49-F238E27FC236}">
                <a16:creationId xmlns:a16="http://schemas.microsoft.com/office/drawing/2014/main" id="{BAAEAA1B-A6A4-B310-6EB8-C9669A6D609F}"/>
              </a:ext>
            </a:extLst>
          </p:cNvPr>
          <p:cNvSpPr/>
          <p:nvPr/>
        </p:nvSpPr>
        <p:spPr>
          <a:xfrm>
            <a:off x="10183906" y="1680878"/>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33</a:t>
            </a:r>
          </a:p>
        </p:txBody>
      </p:sp>
      <p:sp>
        <p:nvSpPr>
          <p:cNvPr id="15" name="Elipse 14">
            <a:extLst>
              <a:ext uri="{FF2B5EF4-FFF2-40B4-BE49-F238E27FC236}">
                <a16:creationId xmlns:a16="http://schemas.microsoft.com/office/drawing/2014/main" id="{962B7159-7BA4-9322-E057-FF5E500CE0CE}"/>
              </a:ext>
            </a:extLst>
          </p:cNvPr>
          <p:cNvSpPr/>
          <p:nvPr/>
        </p:nvSpPr>
        <p:spPr>
          <a:xfrm>
            <a:off x="3744403" y="1680878"/>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15</a:t>
            </a:r>
          </a:p>
        </p:txBody>
      </p:sp>
      <p:sp>
        <p:nvSpPr>
          <p:cNvPr id="16" name="Elipse 15">
            <a:extLst>
              <a:ext uri="{FF2B5EF4-FFF2-40B4-BE49-F238E27FC236}">
                <a16:creationId xmlns:a16="http://schemas.microsoft.com/office/drawing/2014/main" id="{2095682E-C0C0-C83A-6E74-4D3301545136}"/>
              </a:ext>
            </a:extLst>
          </p:cNvPr>
          <p:cNvSpPr/>
          <p:nvPr/>
        </p:nvSpPr>
        <p:spPr>
          <a:xfrm>
            <a:off x="3080" y="2933993"/>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09</a:t>
            </a:r>
          </a:p>
        </p:txBody>
      </p:sp>
      <p:sp>
        <p:nvSpPr>
          <p:cNvPr id="17" name="Elipse 16">
            <a:extLst>
              <a:ext uri="{FF2B5EF4-FFF2-40B4-BE49-F238E27FC236}">
                <a16:creationId xmlns:a16="http://schemas.microsoft.com/office/drawing/2014/main" id="{3178B72D-6D82-72C4-3F95-F6C98F80A9FC}"/>
              </a:ext>
            </a:extLst>
          </p:cNvPr>
          <p:cNvSpPr/>
          <p:nvPr/>
        </p:nvSpPr>
        <p:spPr>
          <a:xfrm>
            <a:off x="827833" y="1682446"/>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11</a:t>
            </a:r>
          </a:p>
        </p:txBody>
      </p:sp>
      <p:sp>
        <p:nvSpPr>
          <p:cNvPr id="18" name="Elipse 17">
            <a:extLst>
              <a:ext uri="{FF2B5EF4-FFF2-40B4-BE49-F238E27FC236}">
                <a16:creationId xmlns:a16="http://schemas.microsoft.com/office/drawing/2014/main" id="{FBE0DDE9-ADA7-11BD-74D1-D4F5123A6558}"/>
              </a:ext>
            </a:extLst>
          </p:cNvPr>
          <p:cNvSpPr/>
          <p:nvPr/>
        </p:nvSpPr>
        <p:spPr>
          <a:xfrm>
            <a:off x="7166160" y="1710591"/>
            <a:ext cx="1004047" cy="699247"/>
          </a:xfrm>
          <a:prstGeom prst="ellipse">
            <a:avLst/>
          </a:prstGeom>
          <a:ln w="38100"/>
          <a:effectLst>
            <a:glow rad="228600">
              <a:schemeClr val="accent3">
                <a:satMod val="175000"/>
                <a:alpha val="40000"/>
              </a:schemeClr>
            </a:glo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AR" sz="2400" b="1" dirty="0">
                <a:solidFill>
                  <a:srgbClr val="FF0000"/>
                </a:solidFill>
              </a:rPr>
              <a:t>25</a:t>
            </a:r>
          </a:p>
        </p:txBody>
      </p:sp>
      <p:sp>
        <p:nvSpPr>
          <p:cNvPr id="19" name="Elipse 18">
            <a:extLst>
              <a:ext uri="{FF2B5EF4-FFF2-40B4-BE49-F238E27FC236}">
                <a16:creationId xmlns:a16="http://schemas.microsoft.com/office/drawing/2014/main" id="{EDB34900-4348-1B91-FA37-503483B472FF}"/>
              </a:ext>
            </a:extLst>
          </p:cNvPr>
          <p:cNvSpPr/>
          <p:nvPr/>
        </p:nvSpPr>
        <p:spPr>
          <a:xfrm>
            <a:off x="2885784" y="2912306"/>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14</a:t>
            </a:r>
          </a:p>
        </p:txBody>
      </p:sp>
      <p:sp>
        <p:nvSpPr>
          <p:cNvPr id="20" name="Elipse 19">
            <a:extLst>
              <a:ext uri="{FF2B5EF4-FFF2-40B4-BE49-F238E27FC236}">
                <a16:creationId xmlns:a16="http://schemas.microsoft.com/office/drawing/2014/main" id="{DF88D6A5-9230-0CF4-292F-ED8B57465EEE}"/>
              </a:ext>
            </a:extLst>
          </p:cNvPr>
          <p:cNvSpPr/>
          <p:nvPr/>
        </p:nvSpPr>
        <p:spPr>
          <a:xfrm>
            <a:off x="8162133" y="2933994"/>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28</a:t>
            </a:r>
          </a:p>
        </p:txBody>
      </p:sp>
      <p:sp>
        <p:nvSpPr>
          <p:cNvPr id="21" name="Elipse 20">
            <a:extLst>
              <a:ext uri="{FF2B5EF4-FFF2-40B4-BE49-F238E27FC236}">
                <a16:creationId xmlns:a16="http://schemas.microsoft.com/office/drawing/2014/main" id="{996F58C1-2699-7474-A827-FADE5C863F23}"/>
              </a:ext>
            </a:extLst>
          </p:cNvPr>
          <p:cNvSpPr/>
          <p:nvPr/>
        </p:nvSpPr>
        <p:spPr>
          <a:xfrm>
            <a:off x="6091521" y="2933995"/>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22</a:t>
            </a:r>
          </a:p>
        </p:txBody>
      </p:sp>
      <p:sp>
        <p:nvSpPr>
          <p:cNvPr id="22" name="Elipse 21">
            <a:extLst>
              <a:ext uri="{FF2B5EF4-FFF2-40B4-BE49-F238E27FC236}">
                <a16:creationId xmlns:a16="http://schemas.microsoft.com/office/drawing/2014/main" id="{505DFEA2-9C22-5E2C-BC26-CF39008094B1}"/>
              </a:ext>
            </a:extLst>
          </p:cNvPr>
          <p:cNvSpPr/>
          <p:nvPr/>
        </p:nvSpPr>
        <p:spPr>
          <a:xfrm>
            <a:off x="11187953" y="2920548"/>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40</a:t>
            </a:r>
          </a:p>
        </p:txBody>
      </p:sp>
      <p:sp>
        <p:nvSpPr>
          <p:cNvPr id="23" name="Elipse 22">
            <a:extLst>
              <a:ext uri="{FF2B5EF4-FFF2-40B4-BE49-F238E27FC236}">
                <a16:creationId xmlns:a16="http://schemas.microsoft.com/office/drawing/2014/main" id="{219F9F84-0F9B-BF4D-4464-8492B3ECF0E9}"/>
              </a:ext>
            </a:extLst>
          </p:cNvPr>
          <p:cNvSpPr/>
          <p:nvPr/>
        </p:nvSpPr>
        <p:spPr>
          <a:xfrm>
            <a:off x="9383811" y="2933993"/>
            <a:ext cx="1004047" cy="699247"/>
          </a:xfrm>
          <a:prstGeom prst="ellipse">
            <a:avLst/>
          </a:prstGeom>
          <a:solidFill>
            <a:srgbClr val="92D050"/>
          </a:solidFill>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rgbClr val="FF0000"/>
                </a:solidFill>
              </a:rPr>
              <a:t>29</a:t>
            </a:r>
          </a:p>
        </p:txBody>
      </p:sp>
      <p:cxnSp>
        <p:nvCxnSpPr>
          <p:cNvPr id="25" name="Conector reto 24">
            <a:extLst>
              <a:ext uri="{FF2B5EF4-FFF2-40B4-BE49-F238E27FC236}">
                <a16:creationId xmlns:a16="http://schemas.microsoft.com/office/drawing/2014/main" id="{8C28C715-18F3-91DA-C9F0-ABB106CD642E}"/>
              </a:ext>
            </a:extLst>
          </p:cNvPr>
          <p:cNvCxnSpPr>
            <a:stCxn id="11" idx="2"/>
            <a:endCxn id="3" idx="7"/>
          </p:cNvCxnSpPr>
          <p:nvPr/>
        </p:nvCxnSpPr>
        <p:spPr>
          <a:xfrm flipH="1">
            <a:off x="3268514"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7" name="Conector reto 26">
            <a:extLst>
              <a:ext uri="{FF2B5EF4-FFF2-40B4-BE49-F238E27FC236}">
                <a16:creationId xmlns:a16="http://schemas.microsoft.com/office/drawing/2014/main" id="{1C93A0A2-5CD9-0055-1E8A-A546E2A04FC7}"/>
              </a:ext>
            </a:extLst>
          </p:cNvPr>
          <p:cNvCxnSpPr>
            <a:cxnSpLocks/>
            <a:stCxn id="11" idx="6"/>
            <a:endCxn id="10" idx="1"/>
          </p:cNvCxnSpPr>
          <p:nvPr/>
        </p:nvCxnSpPr>
        <p:spPr>
          <a:xfrm>
            <a:off x="6474756" y="480202"/>
            <a:ext cx="2202195" cy="452025"/>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to 28">
            <a:extLst>
              <a:ext uri="{FF2B5EF4-FFF2-40B4-BE49-F238E27FC236}">
                <a16:creationId xmlns:a16="http://schemas.microsoft.com/office/drawing/2014/main" id="{7068F994-BE76-A73B-9DA0-5117B3D7D83A}"/>
              </a:ext>
            </a:extLst>
          </p:cNvPr>
          <p:cNvCxnSpPr>
            <a:cxnSpLocks/>
            <a:endCxn id="17" idx="7"/>
          </p:cNvCxnSpPr>
          <p:nvPr/>
        </p:nvCxnSpPr>
        <p:spPr>
          <a:xfrm flipH="1">
            <a:off x="1684841" y="1303893"/>
            <a:ext cx="772305" cy="480955"/>
          </a:xfrm>
          <a:prstGeom prst="line">
            <a:avLst/>
          </a:prstGeom>
        </p:spPr>
        <p:style>
          <a:lnRef idx="3">
            <a:schemeClr val="dk1"/>
          </a:lnRef>
          <a:fillRef idx="0">
            <a:schemeClr val="dk1"/>
          </a:fillRef>
          <a:effectRef idx="2">
            <a:schemeClr val="dk1"/>
          </a:effectRef>
          <a:fontRef idx="minor">
            <a:schemeClr val="tx1"/>
          </a:fontRef>
        </p:style>
      </p:cxnSp>
      <p:cxnSp>
        <p:nvCxnSpPr>
          <p:cNvPr id="32" name="Conector reto 31">
            <a:extLst>
              <a:ext uri="{FF2B5EF4-FFF2-40B4-BE49-F238E27FC236}">
                <a16:creationId xmlns:a16="http://schemas.microsoft.com/office/drawing/2014/main" id="{005002A0-1859-E204-B1C2-BBE0C3FC2EC0}"/>
              </a:ext>
            </a:extLst>
          </p:cNvPr>
          <p:cNvCxnSpPr>
            <a:cxnSpLocks/>
          </p:cNvCxnSpPr>
          <p:nvPr/>
        </p:nvCxnSpPr>
        <p:spPr>
          <a:xfrm>
            <a:off x="3357914" y="1333031"/>
            <a:ext cx="512512" cy="449654"/>
          </a:xfrm>
          <a:prstGeom prst="line">
            <a:avLst/>
          </a:prstGeom>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DACCE375-A725-913A-F39F-8AFD604AF97E}"/>
              </a:ext>
            </a:extLst>
          </p:cNvPr>
          <p:cNvCxnSpPr>
            <a:cxnSpLocks/>
            <a:stCxn id="10" idx="3"/>
            <a:endCxn id="18" idx="7"/>
          </p:cNvCxnSpPr>
          <p:nvPr/>
        </p:nvCxnSpPr>
        <p:spPr>
          <a:xfrm flipH="1">
            <a:off x="8023168" y="1426670"/>
            <a:ext cx="653783" cy="386323"/>
          </a:xfrm>
          <a:prstGeom prst="line">
            <a:avLst/>
          </a:prstGeom>
        </p:spPr>
        <p:style>
          <a:lnRef idx="3">
            <a:schemeClr val="dk1"/>
          </a:lnRef>
          <a:fillRef idx="0">
            <a:schemeClr val="dk1"/>
          </a:fillRef>
          <a:effectRef idx="2">
            <a:schemeClr val="dk1"/>
          </a:effectRef>
          <a:fontRef idx="minor">
            <a:schemeClr val="tx1"/>
          </a:fontRef>
        </p:style>
      </p:cxnSp>
      <p:cxnSp>
        <p:nvCxnSpPr>
          <p:cNvPr id="38" name="Conector reto 37">
            <a:extLst>
              <a:ext uri="{FF2B5EF4-FFF2-40B4-BE49-F238E27FC236}">
                <a16:creationId xmlns:a16="http://schemas.microsoft.com/office/drawing/2014/main" id="{03970922-0D8C-F5FC-9357-A5252EF6815F}"/>
              </a:ext>
            </a:extLst>
          </p:cNvPr>
          <p:cNvCxnSpPr>
            <a:cxnSpLocks/>
            <a:endCxn id="14" idx="1"/>
          </p:cNvCxnSpPr>
          <p:nvPr/>
        </p:nvCxnSpPr>
        <p:spPr>
          <a:xfrm>
            <a:off x="9539107" y="1236431"/>
            <a:ext cx="791838" cy="546849"/>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a:extLst>
              <a:ext uri="{FF2B5EF4-FFF2-40B4-BE49-F238E27FC236}">
                <a16:creationId xmlns:a16="http://schemas.microsoft.com/office/drawing/2014/main" id="{3E16FF9E-94E8-D7CE-54A5-320F9BD9F9FF}"/>
              </a:ext>
            </a:extLst>
          </p:cNvPr>
          <p:cNvCxnSpPr>
            <a:stCxn id="17" idx="3"/>
            <a:endCxn id="16" idx="0"/>
          </p:cNvCxnSpPr>
          <p:nvPr/>
        </p:nvCxnSpPr>
        <p:spPr>
          <a:xfrm flipH="1">
            <a:off x="505104" y="2279291"/>
            <a:ext cx="469768" cy="654702"/>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9A8D9E68-2E6C-BA61-3064-A4A9BC689E2E}"/>
              </a:ext>
            </a:extLst>
          </p:cNvPr>
          <p:cNvCxnSpPr>
            <a:stCxn id="17" idx="5"/>
            <a:endCxn id="12" idx="0"/>
          </p:cNvCxnSpPr>
          <p:nvPr/>
        </p:nvCxnSpPr>
        <p:spPr>
          <a:xfrm>
            <a:off x="1684841" y="2279291"/>
            <a:ext cx="412900" cy="654704"/>
          </a:xfrm>
          <a:prstGeom prst="line">
            <a:avLst/>
          </a:prstGeom>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CC7863FC-71C5-5433-23AC-A3DC84AAD7BE}"/>
              </a:ext>
            </a:extLst>
          </p:cNvPr>
          <p:cNvCxnSpPr>
            <a:stCxn id="15" idx="3"/>
            <a:endCxn id="19" idx="0"/>
          </p:cNvCxnSpPr>
          <p:nvPr/>
        </p:nvCxnSpPr>
        <p:spPr>
          <a:xfrm flipH="1">
            <a:off x="3387808" y="2277723"/>
            <a:ext cx="503634" cy="634583"/>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DC41A28E-BC09-18E9-4563-B9988ABB5FE6}"/>
              </a:ext>
            </a:extLst>
          </p:cNvPr>
          <p:cNvCxnSpPr>
            <a:cxnSpLocks/>
            <a:stCxn id="15" idx="5"/>
            <a:endCxn id="13" idx="0"/>
          </p:cNvCxnSpPr>
          <p:nvPr/>
        </p:nvCxnSpPr>
        <p:spPr>
          <a:xfrm>
            <a:off x="4601411" y="2277723"/>
            <a:ext cx="604849" cy="656270"/>
          </a:xfrm>
          <a:prstGeom prst="line">
            <a:avLst/>
          </a:prstGeom>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BA972170-D20A-0E68-0117-43E8C5DF5625}"/>
              </a:ext>
            </a:extLst>
          </p:cNvPr>
          <p:cNvCxnSpPr>
            <a:stCxn id="18" idx="3"/>
            <a:endCxn id="21" idx="0"/>
          </p:cNvCxnSpPr>
          <p:nvPr/>
        </p:nvCxnSpPr>
        <p:spPr>
          <a:xfrm flipH="1">
            <a:off x="6593545" y="2307436"/>
            <a:ext cx="719654" cy="626559"/>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to 51">
            <a:extLst>
              <a:ext uri="{FF2B5EF4-FFF2-40B4-BE49-F238E27FC236}">
                <a16:creationId xmlns:a16="http://schemas.microsoft.com/office/drawing/2014/main" id="{A0F735A3-C9BF-7C90-60DC-8C8FF80905F6}"/>
              </a:ext>
            </a:extLst>
          </p:cNvPr>
          <p:cNvCxnSpPr>
            <a:stCxn id="18" idx="5"/>
            <a:endCxn id="20" idx="0"/>
          </p:cNvCxnSpPr>
          <p:nvPr/>
        </p:nvCxnSpPr>
        <p:spPr>
          <a:xfrm>
            <a:off x="8023168" y="2307436"/>
            <a:ext cx="640989" cy="626558"/>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to 53">
            <a:extLst>
              <a:ext uri="{FF2B5EF4-FFF2-40B4-BE49-F238E27FC236}">
                <a16:creationId xmlns:a16="http://schemas.microsoft.com/office/drawing/2014/main" id="{15D8CEAD-980C-1058-4699-103FB18DDA3E}"/>
              </a:ext>
            </a:extLst>
          </p:cNvPr>
          <p:cNvCxnSpPr>
            <a:stCxn id="14" idx="4"/>
            <a:endCxn id="23" idx="0"/>
          </p:cNvCxnSpPr>
          <p:nvPr/>
        </p:nvCxnSpPr>
        <p:spPr>
          <a:xfrm flipH="1">
            <a:off x="9885835" y="2380125"/>
            <a:ext cx="800095" cy="553868"/>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a:extLst>
              <a:ext uri="{FF2B5EF4-FFF2-40B4-BE49-F238E27FC236}">
                <a16:creationId xmlns:a16="http://schemas.microsoft.com/office/drawing/2014/main" id="{EB96FA13-A0F9-7256-62BC-4F55F08F750A}"/>
              </a:ext>
            </a:extLst>
          </p:cNvPr>
          <p:cNvCxnSpPr>
            <a:stCxn id="14" idx="4"/>
            <a:endCxn id="22" idx="0"/>
          </p:cNvCxnSpPr>
          <p:nvPr/>
        </p:nvCxnSpPr>
        <p:spPr>
          <a:xfrm>
            <a:off x="10685930" y="2380125"/>
            <a:ext cx="1004047" cy="540423"/>
          </a:xfrm>
          <a:prstGeom prst="line">
            <a:avLst/>
          </a:prstGeom>
        </p:spPr>
        <p:style>
          <a:lnRef idx="3">
            <a:schemeClr val="dk1"/>
          </a:lnRef>
          <a:fillRef idx="0">
            <a:schemeClr val="dk1"/>
          </a:fillRef>
          <a:effectRef idx="2">
            <a:schemeClr val="dk1"/>
          </a:effectRef>
          <a:fontRef idx="minor">
            <a:schemeClr val="tx1"/>
          </a:fontRef>
        </p:style>
      </p:cxnSp>
      <p:sp>
        <p:nvSpPr>
          <p:cNvPr id="57" name="Elipse 56">
            <a:extLst>
              <a:ext uri="{FF2B5EF4-FFF2-40B4-BE49-F238E27FC236}">
                <a16:creationId xmlns:a16="http://schemas.microsoft.com/office/drawing/2014/main" id="{EA9F150C-90C8-2B2A-4FCF-844D2B81AFE3}"/>
              </a:ext>
            </a:extLst>
          </p:cNvPr>
          <p:cNvSpPr/>
          <p:nvPr/>
        </p:nvSpPr>
        <p:spPr>
          <a:xfrm>
            <a:off x="1975207" y="3986080"/>
            <a:ext cx="1004047" cy="699247"/>
          </a:xfrm>
          <a:prstGeom prst="ellipse">
            <a:avLst/>
          </a:prstGeom>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bg1"/>
                </a:solidFill>
              </a:rPr>
              <a:t>10</a:t>
            </a:r>
          </a:p>
        </p:txBody>
      </p:sp>
      <p:sp>
        <p:nvSpPr>
          <p:cNvPr id="58" name="Elipse 57">
            <a:extLst>
              <a:ext uri="{FF2B5EF4-FFF2-40B4-BE49-F238E27FC236}">
                <a16:creationId xmlns:a16="http://schemas.microsoft.com/office/drawing/2014/main" id="{2B97A970-F605-98A5-6B66-2637DCF9BD75}"/>
              </a:ext>
            </a:extLst>
          </p:cNvPr>
          <p:cNvSpPr/>
          <p:nvPr/>
        </p:nvSpPr>
        <p:spPr>
          <a:xfrm>
            <a:off x="3744403" y="4032267"/>
            <a:ext cx="1004047" cy="699247"/>
          </a:xfrm>
          <a:prstGeom prst="ellipse">
            <a:avLst/>
          </a:prstGeom>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bg1"/>
                </a:solidFill>
              </a:rPr>
              <a:t>18</a:t>
            </a:r>
          </a:p>
        </p:txBody>
      </p:sp>
      <p:cxnSp>
        <p:nvCxnSpPr>
          <p:cNvPr id="60" name="Conector reto 59">
            <a:extLst>
              <a:ext uri="{FF2B5EF4-FFF2-40B4-BE49-F238E27FC236}">
                <a16:creationId xmlns:a16="http://schemas.microsoft.com/office/drawing/2014/main" id="{70F21452-C0AC-B110-08F3-039A39DC4FEE}"/>
              </a:ext>
            </a:extLst>
          </p:cNvPr>
          <p:cNvCxnSpPr>
            <a:stCxn id="19" idx="4"/>
            <a:endCxn id="57" idx="0"/>
          </p:cNvCxnSpPr>
          <p:nvPr/>
        </p:nvCxnSpPr>
        <p:spPr>
          <a:xfrm flipH="1">
            <a:off x="2477231" y="3611553"/>
            <a:ext cx="910577" cy="374527"/>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B6A75069-151A-4821-A4BD-2ECD7E376AC6}"/>
              </a:ext>
            </a:extLst>
          </p:cNvPr>
          <p:cNvCxnSpPr>
            <a:stCxn id="19" idx="4"/>
            <a:endCxn id="58" idx="0"/>
          </p:cNvCxnSpPr>
          <p:nvPr/>
        </p:nvCxnSpPr>
        <p:spPr>
          <a:xfrm>
            <a:off x="3387808" y="3611553"/>
            <a:ext cx="858619" cy="420714"/>
          </a:xfrm>
          <a:prstGeom prst="line">
            <a:avLst/>
          </a:prstGeom>
        </p:spPr>
        <p:style>
          <a:lnRef idx="3">
            <a:schemeClr val="dk1"/>
          </a:lnRef>
          <a:fillRef idx="0">
            <a:schemeClr val="dk1"/>
          </a:fillRef>
          <a:effectRef idx="2">
            <a:schemeClr val="dk1"/>
          </a:effectRef>
          <a:fontRef idx="minor">
            <a:schemeClr val="tx1"/>
          </a:fontRef>
        </p:style>
      </p:cxnSp>
      <p:sp>
        <p:nvSpPr>
          <p:cNvPr id="71" name="Elipse 70">
            <a:extLst>
              <a:ext uri="{FF2B5EF4-FFF2-40B4-BE49-F238E27FC236}">
                <a16:creationId xmlns:a16="http://schemas.microsoft.com/office/drawing/2014/main" id="{8ED9C53F-4E75-38C2-E48A-8A4C0BE1D537}"/>
              </a:ext>
            </a:extLst>
          </p:cNvPr>
          <p:cNvSpPr/>
          <p:nvPr/>
        </p:nvSpPr>
        <p:spPr>
          <a:xfrm>
            <a:off x="6948529" y="4032266"/>
            <a:ext cx="1004047" cy="699247"/>
          </a:xfrm>
          <a:prstGeom prst="ellipse">
            <a:avLst/>
          </a:prstGeom>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bg1"/>
                </a:solidFill>
              </a:rPr>
              <a:t>23</a:t>
            </a:r>
          </a:p>
        </p:txBody>
      </p:sp>
      <p:sp>
        <p:nvSpPr>
          <p:cNvPr id="72" name="Elipse 71">
            <a:extLst>
              <a:ext uri="{FF2B5EF4-FFF2-40B4-BE49-F238E27FC236}">
                <a16:creationId xmlns:a16="http://schemas.microsoft.com/office/drawing/2014/main" id="{3BD7456C-47D1-64AA-75FB-962EAE537B4B}"/>
              </a:ext>
            </a:extLst>
          </p:cNvPr>
          <p:cNvSpPr/>
          <p:nvPr/>
        </p:nvSpPr>
        <p:spPr>
          <a:xfrm>
            <a:off x="5241542" y="4032267"/>
            <a:ext cx="1004047" cy="699247"/>
          </a:xfrm>
          <a:prstGeom prst="ellipse">
            <a:avLst/>
          </a:prstGeom>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bg1"/>
                </a:solidFill>
              </a:rPr>
              <a:t>19</a:t>
            </a:r>
          </a:p>
        </p:txBody>
      </p:sp>
      <p:sp>
        <p:nvSpPr>
          <p:cNvPr id="73" name="Elipse 72">
            <a:extLst>
              <a:ext uri="{FF2B5EF4-FFF2-40B4-BE49-F238E27FC236}">
                <a16:creationId xmlns:a16="http://schemas.microsoft.com/office/drawing/2014/main" id="{41C5CEBB-A330-693F-E2CC-881DACA7625B}"/>
              </a:ext>
            </a:extLst>
          </p:cNvPr>
          <p:cNvSpPr/>
          <p:nvPr/>
        </p:nvSpPr>
        <p:spPr>
          <a:xfrm>
            <a:off x="8680871" y="4049801"/>
            <a:ext cx="1004047" cy="699247"/>
          </a:xfrm>
          <a:prstGeom prst="ellipse">
            <a:avLst/>
          </a:prstGeom>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bg1"/>
                </a:solidFill>
              </a:rPr>
              <a:t>27</a:t>
            </a:r>
          </a:p>
        </p:txBody>
      </p:sp>
      <p:sp>
        <p:nvSpPr>
          <p:cNvPr id="74" name="Elipse 73">
            <a:extLst>
              <a:ext uri="{FF2B5EF4-FFF2-40B4-BE49-F238E27FC236}">
                <a16:creationId xmlns:a16="http://schemas.microsoft.com/office/drawing/2014/main" id="{75062315-E134-8839-F54E-1AA660897B77}"/>
              </a:ext>
            </a:extLst>
          </p:cNvPr>
          <p:cNvSpPr/>
          <p:nvPr/>
        </p:nvSpPr>
        <p:spPr>
          <a:xfrm>
            <a:off x="10284327" y="4061980"/>
            <a:ext cx="1004047" cy="699247"/>
          </a:xfrm>
          <a:prstGeom prst="ellipse">
            <a:avLst/>
          </a:prstGeom>
          <a:ln w="38100"/>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b="1" dirty="0">
                <a:solidFill>
                  <a:schemeClr val="bg1"/>
                </a:solidFill>
              </a:rPr>
              <a:t>30</a:t>
            </a:r>
          </a:p>
        </p:txBody>
      </p:sp>
      <p:cxnSp>
        <p:nvCxnSpPr>
          <p:cNvPr id="76" name="Conector reto 75">
            <a:extLst>
              <a:ext uri="{FF2B5EF4-FFF2-40B4-BE49-F238E27FC236}">
                <a16:creationId xmlns:a16="http://schemas.microsoft.com/office/drawing/2014/main" id="{27B2B4AF-E4D8-37F0-6D39-9AC468A2B2AC}"/>
              </a:ext>
            </a:extLst>
          </p:cNvPr>
          <p:cNvCxnSpPr>
            <a:stCxn id="21" idx="4"/>
            <a:endCxn id="72" idx="0"/>
          </p:cNvCxnSpPr>
          <p:nvPr/>
        </p:nvCxnSpPr>
        <p:spPr>
          <a:xfrm flipH="1">
            <a:off x="5743566" y="3633242"/>
            <a:ext cx="849979" cy="399025"/>
          </a:xfrm>
          <a:prstGeom prst="line">
            <a:avLst/>
          </a:prstGeom>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562A2B66-0D93-E345-7492-3ACF1F50ACF3}"/>
              </a:ext>
            </a:extLst>
          </p:cNvPr>
          <p:cNvCxnSpPr>
            <a:stCxn id="21" idx="4"/>
            <a:endCxn id="71" idx="0"/>
          </p:cNvCxnSpPr>
          <p:nvPr/>
        </p:nvCxnSpPr>
        <p:spPr>
          <a:xfrm>
            <a:off x="6593545" y="3633242"/>
            <a:ext cx="857008" cy="399024"/>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717F5937-9D59-B92E-6D10-FB70C53DDE08}"/>
              </a:ext>
            </a:extLst>
          </p:cNvPr>
          <p:cNvCxnSpPr>
            <a:stCxn id="23" idx="4"/>
            <a:endCxn id="73" idx="0"/>
          </p:cNvCxnSpPr>
          <p:nvPr/>
        </p:nvCxnSpPr>
        <p:spPr>
          <a:xfrm flipH="1">
            <a:off x="9182895" y="3633240"/>
            <a:ext cx="702940" cy="416561"/>
          </a:xfrm>
          <a:prstGeom prst="line">
            <a:avLst/>
          </a:prstGeom>
        </p:spPr>
        <p:style>
          <a:lnRef idx="3">
            <a:schemeClr val="dk1"/>
          </a:lnRef>
          <a:fillRef idx="0">
            <a:schemeClr val="dk1"/>
          </a:fillRef>
          <a:effectRef idx="2">
            <a:schemeClr val="dk1"/>
          </a:effectRef>
          <a:fontRef idx="minor">
            <a:schemeClr val="tx1"/>
          </a:fontRef>
        </p:style>
      </p:cxnSp>
      <p:cxnSp>
        <p:nvCxnSpPr>
          <p:cNvPr id="82" name="Conector reto 81">
            <a:extLst>
              <a:ext uri="{FF2B5EF4-FFF2-40B4-BE49-F238E27FC236}">
                <a16:creationId xmlns:a16="http://schemas.microsoft.com/office/drawing/2014/main" id="{FA1663D9-F944-F545-DFBA-0BBC74F66AA5}"/>
              </a:ext>
            </a:extLst>
          </p:cNvPr>
          <p:cNvCxnSpPr>
            <a:stCxn id="23" idx="4"/>
            <a:endCxn id="74" idx="0"/>
          </p:cNvCxnSpPr>
          <p:nvPr/>
        </p:nvCxnSpPr>
        <p:spPr>
          <a:xfrm>
            <a:off x="9885835" y="3633240"/>
            <a:ext cx="900516" cy="428740"/>
          </a:xfrm>
          <a:prstGeom prst="line">
            <a:avLst/>
          </a:prstGeom>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ECB5B210-11DD-9114-230F-3F38C91754C4}"/>
              </a:ext>
            </a:extLst>
          </p:cNvPr>
          <p:cNvSpPr/>
          <p:nvPr/>
        </p:nvSpPr>
        <p:spPr>
          <a:xfrm>
            <a:off x="974872" y="5038165"/>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08</a:t>
            </a:r>
          </a:p>
        </p:txBody>
      </p:sp>
      <p:sp>
        <p:nvSpPr>
          <p:cNvPr id="89" name="Elipse 88">
            <a:extLst>
              <a:ext uri="{FF2B5EF4-FFF2-40B4-BE49-F238E27FC236}">
                <a16:creationId xmlns:a16="http://schemas.microsoft.com/office/drawing/2014/main" id="{A2030C09-EE72-19BE-6C81-E6E4EAEFB622}"/>
              </a:ext>
            </a:extLst>
          </p:cNvPr>
          <p:cNvSpPr/>
          <p:nvPr/>
        </p:nvSpPr>
        <p:spPr>
          <a:xfrm>
            <a:off x="2979254" y="5044591"/>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16</a:t>
            </a:r>
          </a:p>
        </p:txBody>
      </p:sp>
      <p:sp>
        <p:nvSpPr>
          <p:cNvPr id="90" name="Elipse 89">
            <a:extLst>
              <a:ext uri="{FF2B5EF4-FFF2-40B4-BE49-F238E27FC236}">
                <a16:creationId xmlns:a16="http://schemas.microsoft.com/office/drawing/2014/main" id="{77E9299A-90A8-E284-BF52-FF425E751B15}"/>
              </a:ext>
            </a:extLst>
          </p:cNvPr>
          <p:cNvSpPr/>
          <p:nvPr/>
        </p:nvSpPr>
        <p:spPr>
          <a:xfrm>
            <a:off x="7525865"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3600" dirty="0">
                <a:solidFill>
                  <a:schemeClr val="tx1"/>
                </a:solidFill>
              </a:rPr>
              <a:t>26</a:t>
            </a:r>
          </a:p>
        </p:txBody>
      </p:sp>
      <p:sp>
        <p:nvSpPr>
          <p:cNvPr id="91" name="Elipse 90">
            <a:extLst>
              <a:ext uri="{FF2B5EF4-FFF2-40B4-BE49-F238E27FC236}">
                <a16:creationId xmlns:a16="http://schemas.microsoft.com/office/drawing/2014/main" id="{C4699115-9F7D-F84D-B01D-BAC6C99CC89D}"/>
              </a:ext>
            </a:extLst>
          </p:cNvPr>
          <p:cNvSpPr/>
          <p:nvPr/>
        </p:nvSpPr>
        <p:spPr>
          <a:xfrm>
            <a:off x="9828921" y="5050332"/>
            <a:ext cx="1004047" cy="69924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31</a:t>
            </a:r>
          </a:p>
        </p:txBody>
      </p:sp>
      <p:cxnSp>
        <p:nvCxnSpPr>
          <p:cNvPr id="93" name="Conector reto 92">
            <a:extLst>
              <a:ext uri="{FF2B5EF4-FFF2-40B4-BE49-F238E27FC236}">
                <a16:creationId xmlns:a16="http://schemas.microsoft.com/office/drawing/2014/main" id="{A3968BC8-7625-79D2-1320-EA9BF4147457}"/>
              </a:ext>
            </a:extLst>
          </p:cNvPr>
          <p:cNvCxnSpPr>
            <a:cxnSpLocks/>
            <a:stCxn id="57" idx="4"/>
            <a:endCxn id="88" idx="0"/>
          </p:cNvCxnSpPr>
          <p:nvPr/>
        </p:nvCxnSpPr>
        <p:spPr>
          <a:xfrm flipH="1">
            <a:off x="1476896" y="4685327"/>
            <a:ext cx="1000335" cy="352838"/>
          </a:xfrm>
          <a:prstGeom prst="line">
            <a:avLst/>
          </a:prstGeom>
        </p:spPr>
        <p:style>
          <a:lnRef idx="3">
            <a:schemeClr val="dk1"/>
          </a:lnRef>
          <a:fillRef idx="0">
            <a:schemeClr val="dk1"/>
          </a:fillRef>
          <a:effectRef idx="2">
            <a:schemeClr val="dk1"/>
          </a:effectRef>
          <a:fontRef idx="minor">
            <a:schemeClr val="tx1"/>
          </a:fontRef>
        </p:style>
      </p:cxnSp>
      <p:cxnSp>
        <p:nvCxnSpPr>
          <p:cNvPr id="99" name="Conector reto 98">
            <a:extLst>
              <a:ext uri="{FF2B5EF4-FFF2-40B4-BE49-F238E27FC236}">
                <a16:creationId xmlns:a16="http://schemas.microsoft.com/office/drawing/2014/main" id="{921E146B-8165-3D5F-BCE1-F521BC9E36C9}"/>
              </a:ext>
            </a:extLst>
          </p:cNvPr>
          <p:cNvCxnSpPr>
            <a:stCxn id="57" idx="4"/>
            <a:endCxn id="89" idx="0"/>
          </p:cNvCxnSpPr>
          <p:nvPr/>
        </p:nvCxnSpPr>
        <p:spPr>
          <a:xfrm>
            <a:off x="2477231" y="4685327"/>
            <a:ext cx="1004047" cy="359264"/>
          </a:xfrm>
          <a:prstGeom prst="line">
            <a:avLst/>
          </a:prstGeom>
        </p:spPr>
        <p:style>
          <a:lnRef idx="3">
            <a:schemeClr val="dk1"/>
          </a:lnRef>
          <a:fillRef idx="0">
            <a:schemeClr val="dk1"/>
          </a:fillRef>
          <a:effectRef idx="2">
            <a:schemeClr val="dk1"/>
          </a:effectRef>
          <a:fontRef idx="minor">
            <a:schemeClr val="tx1"/>
          </a:fontRef>
        </p:style>
      </p:cxnSp>
      <p:cxnSp>
        <p:nvCxnSpPr>
          <p:cNvPr id="101" name="Conector reto 100">
            <a:extLst>
              <a:ext uri="{FF2B5EF4-FFF2-40B4-BE49-F238E27FC236}">
                <a16:creationId xmlns:a16="http://schemas.microsoft.com/office/drawing/2014/main" id="{276B3FE1-9CBE-DFB8-2BA8-8FFD82EB0E5B}"/>
              </a:ext>
            </a:extLst>
          </p:cNvPr>
          <p:cNvCxnSpPr>
            <a:cxnSpLocks/>
            <a:stCxn id="73" idx="4"/>
            <a:endCxn id="90" idx="0"/>
          </p:cNvCxnSpPr>
          <p:nvPr/>
        </p:nvCxnSpPr>
        <p:spPr>
          <a:xfrm flipH="1">
            <a:off x="8027889" y="4749048"/>
            <a:ext cx="1155006" cy="301284"/>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a:extLst>
              <a:ext uri="{FF2B5EF4-FFF2-40B4-BE49-F238E27FC236}">
                <a16:creationId xmlns:a16="http://schemas.microsoft.com/office/drawing/2014/main" id="{A34336F3-8972-E083-899E-C6AA43999C2E}"/>
              </a:ext>
            </a:extLst>
          </p:cNvPr>
          <p:cNvCxnSpPr>
            <a:stCxn id="73" idx="4"/>
            <a:endCxn id="91" idx="0"/>
          </p:cNvCxnSpPr>
          <p:nvPr/>
        </p:nvCxnSpPr>
        <p:spPr>
          <a:xfrm>
            <a:off x="9182895" y="4749048"/>
            <a:ext cx="1148050" cy="301284"/>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a:extLst>
              <a:ext uri="{FF2B5EF4-FFF2-40B4-BE49-F238E27FC236}">
                <a16:creationId xmlns:a16="http://schemas.microsoft.com/office/drawing/2014/main" id="{2DAA5B94-B0E8-6515-1365-65CC233B2219}"/>
              </a:ext>
            </a:extLst>
          </p:cNvPr>
          <p:cNvSpPr txBox="1"/>
          <p:nvPr/>
        </p:nvSpPr>
        <p:spPr>
          <a:xfrm>
            <a:off x="46695" y="-32987"/>
            <a:ext cx="2850777" cy="584775"/>
          </a:xfrm>
          <a:prstGeom prst="rect">
            <a:avLst/>
          </a:prstGeom>
          <a:noFill/>
        </p:spPr>
        <p:txBody>
          <a:bodyPr wrap="square" rtlCol="0">
            <a:spAutoFit/>
          </a:bodyPr>
          <a:lstStyle/>
          <a:p>
            <a:r>
              <a:rPr lang="es-AR" sz="2400" dirty="0"/>
              <a:t>Valor buscado </a:t>
            </a:r>
            <a:r>
              <a:rPr lang="es-AR" sz="3200" b="1" dirty="0"/>
              <a:t>26</a:t>
            </a:r>
          </a:p>
        </p:txBody>
      </p:sp>
      <p:sp>
        <p:nvSpPr>
          <p:cNvPr id="107" name="CaixaDeTexto 106">
            <a:extLst>
              <a:ext uri="{FF2B5EF4-FFF2-40B4-BE49-F238E27FC236}">
                <a16:creationId xmlns:a16="http://schemas.microsoft.com/office/drawing/2014/main" id="{EC8A4366-4EBF-9E19-EBF2-9D0A7AC808BE}"/>
              </a:ext>
            </a:extLst>
          </p:cNvPr>
          <p:cNvSpPr txBox="1"/>
          <p:nvPr/>
        </p:nvSpPr>
        <p:spPr>
          <a:xfrm>
            <a:off x="68440" y="518005"/>
            <a:ext cx="1144918" cy="461665"/>
          </a:xfrm>
          <a:prstGeom prst="rect">
            <a:avLst/>
          </a:prstGeom>
          <a:noFill/>
        </p:spPr>
        <p:txBody>
          <a:bodyPr wrap="square" rtlCol="0">
            <a:spAutoFit/>
          </a:bodyPr>
          <a:lstStyle/>
          <a:p>
            <a:r>
              <a:rPr lang="es-AR" sz="2400" b="1" dirty="0"/>
              <a:t>Limite</a:t>
            </a:r>
            <a:r>
              <a:rPr lang="es-AR" sz="2400" dirty="0"/>
              <a:t> </a:t>
            </a:r>
          </a:p>
        </p:txBody>
      </p:sp>
      <p:sp>
        <p:nvSpPr>
          <p:cNvPr id="108" name="Retângulo 107">
            <a:extLst>
              <a:ext uri="{FF2B5EF4-FFF2-40B4-BE49-F238E27FC236}">
                <a16:creationId xmlns:a16="http://schemas.microsoft.com/office/drawing/2014/main" id="{A43193F4-CAA6-8E65-259B-82643A130969}"/>
              </a:ext>
            </a:extLst>
          </p:cNvPr>
          <p:cNvSpPr/>
          <p:nvPr/>
        </p:nvSpPr>
        <p:spPr>
          <a:xfrm>
            <a:off x="1216962" y="617296"/>
            <a:ext cx="1108020" cy="27803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8" name="Conector reto 117">
            <a:extLst>
              <a:ext uri="{FF2B5EF4-FFF2-40B4-BE49-F238E27FC236}">
                <a16:creationId xmlns:a16="http://schemas.microsoft.com/office/drawing/2014/main" id="{02157D67-1C58-82CF-ED1D-E526958F654E}"/>
              </a:ext>
            </a:extLst>
          </p:cNvPr>
          <p:cNvCxnSpPr>
            <a:stCxn id="88" idx="4"/>
          </p:cNvCxnSpPr>
          <p:nvPr/>
        </p:nvCxnSpPr>
        <p:spPr>
          <a:xfrm flipH="1">
            <a:off x="738448" y="5737412"/>
            <a:ext cx="738448" cy="385482"/>
          </a:xfrm>
          <a:prstGeom prst="line">
            <a:avLst/>
          </a:prstGeom>
        </p:spPr>
        <p:style>
          <a:lnRef idx="3">
            <a:schemeClr val="dk1"/>
          </a:lnRef>
          <a:fillRef idx="0">
            <a:schemeClr val="dk1"/>
          </a:fillRef>
          <a:effectRef idx="2">
            <a:schemeClr val="dk1"/>
          </a:effectRef>
          <a:fontRef idx="minor">
            <a:schemeClr val="tx1"/>
          </a:fontRef>
        </p:style>
      </p:cxnSp>
      <p:cxnSp>
        <p:nvCxnSpPr>
          <p:cNvPr id="120" name="Conector reto 119">
            <a:extLst>
              <a:ext uri="{FF2B5EF4-FFF2-40B4-BE49-F238E27FC236}">
                <a16:creationId xmlns:a16="http://schemas.microsoft.com/office/drawing/2014/main" id="{5F1146B9-7CF6-3CBF-F6DE-7A0537C76402}"/>
              </a:ext>
            </a:extLst>
          </p:cNvPr>
          <p:cNvCxnSpPr>
            <a:stCxn id="88" idx="4"/>
          </p:cNvCxnSpPr>
          <p:nvPr/>
        </p:nvCxnSpPr>
        <p:spPr>
          <a:xfrm>
            <a:off x="1476896" y="5737412"/>
            <a:ext cx="594097" cy="385482"/>
          </a:xfrm>
          <a:prstGeom prst="line">
            <a:avLst/>
          </a:prstGeom>
        </p:spPr>
        <p:style>
          <a:lnRef idx="3">
            <a:schemeClr val="dk1"/>
          </a:lnRef>
          <a:fillRef idx="0">
            <a:schemeClr val="dk1"/>
          </a:fillRef>
          <a:effectRef idx="2">
            <a:schemeClr val="dk1"/>
          </a:effectRef>
          <a:fontRef idx="minor">
            <a:schemeClr val="tx1"/>
          </a:fontRef>
        </p:style>
      </p:cxnSp>
      <p:cxnSp>
        <p:nvCxnSpPr>
          <p:cNvPr id="122" name="Conector reto 121">
            <a:extLst>
              <a:ext uri="{FF2B5EF4-FFF2-40B4-BE49-F238E27FC236}">
                <a16:creationId xmlns:a16="http://schemas.microsoft.com/office/drawing/2014/main" id="{AA41ED4D-3CF7-D697-FE98-CA6E046917C7}"/>
              </a:ext>
            </a:extLst>
          </p:cNvPr>
          <p:cNvCxnSpPr>
            <a:stCxn id="90" idx="4"/>
          </p:cNvCxnSpPr>
          <p:nvPr/>
        </p:nvCxnSpPr>
        <p:spPr>
          <a:xfrm flipH="1">
            <a:off x="7525865" y="5749579"/>
            <a:ext cx="502024" cy="373315"/>
          </a:xfrm>
          <a:prstGeom prst="line">
            <a:avLst/>
          </a:prstGeom>
        </p:spPr>
        <p:style>
          <a:lnRef idx="3">
            <a:schemeClr val="dk1"/>
          </a:lnRef>
          <a:fillRef idx="0">
            <a:schemeClr val="dk1"/>
          </a:fillRef>
          <a:effectRef idx="2">
            <a:schemeClr val="dk1"/>
          </a:effectRef>
          <a:fontRef idx="minor">
            <a:schemeClr val="tx1"/>
          </a:fontRef>
        </p:style>
      </p:cxnSp>
      <p:cxnSp>
        <p:nvCxnSpPr>
          <p:cNvPr id="124" name="Conector reto 123">
            <a:extLst>
              <a:ext uri="{FF2B5EF4-FFF2-40B4-BE49-F238E27FC236}">
                <a16:creationId xmlns:a16="http://schemas.microsoft.com/office/drawing/2014/main" id="{0EAD461A-EB5D-6356-7FA1-9CE683B8C406}"/>
              </a:ext>
            </a:extLst>
          </p:cNvPr>
          <p:cNvCxnSpPr>
            <a:stCxn id="90" idx="4"/>
          </p:cNvCxnSpPr>
          <p:nvPr/>
        </p:nvCxnSpPr>
        <p:spPr>
          <a:xfrm>
            <a:off x="8027889" y="5749579"/>
            <a:ext cx="502023" cy="373315"/>
          </a:xfrm>
          <a:prstGeom prst="line">
            <a:avLst/>
          </a:prstGeom>
        </p:spPr>
        <p:style>
          <a:lnRef idx="3">
            <a:schemeClr val="dk1"/>
          </a:lnRef>
          <a:fillRef idx="0">
            <a:schemeClr val="dk1"/>
          </a:fillRef>
          <a:effectRef idx="2">
            <a:schemeClr val="dk1"/>
          </a:effectRef>
          <a:fontRef idx="minor">
            <a:schemeClr val="tx1"/>
          </a:fontRef>
        </p:style>
      </p:cxnSp>
      <p:sp>
        <p:nvSpPr>
          <p:cNvPr id="148" name="Seta: para a Esquerda 147">
            <a:extLst>
              <a:ext uri="{FF2B5EF4-FFF2-40B4-BE49-F238E27FC236}">
                <a16:creationId xmlns:a16="http://schemas.microsoft.com/office/drawing/2014/main" id="{35B9193D-2D77-C2F2-BB38-2FE4A56F9A0C}"/>
              </a:ext>
            </a:extLst>
          </p:cNvPr>
          <p:cNvSpPr/>
          <p:nvPr/>
        </p:nvSpPr>
        <p:spPr>
          <a:xfrm>
            <a:off x="8522542" y="5243572"/>
            <a:ext cx="928567" cy="301284"/>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33" name="CaixaDeTexto 32">
            <a:extLst>
              <a:ext uri="{FF2B5EF4-FFF2-40B4-BE49-F238E27FC236}">
                <a16:creationId xmlns:a16="http://schemas.microsoft.com/office/drawing/2014/main" id="{B7490944-874C-85C5-528A-8FF9DFA66B28}"/>
              </a:ext>
            </a:extLst>
          </p:cNvPr>
          <p:cNvSpPr txBox="1"/>
          <p:nvPr/>
        </p:nvSpPr>
        <p:spPr>
          <a:xfrm>
            <a:off x="4391335" y="4830232"/>
            <a:ext cx="2774825" cy="1292662"/>
          </a:xfrm>
          <a:prstGeom prst="rect">
            <a:avLst/>
          </a:prstGeom>
          <a:solidFill>
            <a:schemeClr val="accent6">
              <a:lumMod val="20000"/>
              <a:lumOff val="80000"/>
            </a:schemeClr>
          </a:solidFill>
          <a:ln w="3175">
            <a:solidFill>
              <a:schemeClr val="tx1"/>
            </a:solidFill>
          </a:ln>
          <a:effectLst>
            <a:outerShdw blurRad="63500" sx="102000" sy="102000" algn="ctr" rotWithShape="0">
              <a:prstClr val="black">
                <a:alpha val="40000"/>
              </a:prstClr>
            </a:outerShdw>
          </a:effectLst>
        </p:spPr>
        <p:txBody>
          <a:bodyPr wrap="square" rtlCol="0">
            <a:spAutoFit/>
          </a:bodyPr>
          <a:lstStyle/>
          <a:p>
            <a:pPr algn="just"/>
            <a:r>
              <a:rPr lang="es-AR" dirty="0"/>
              <a:t>             Devuelve </a:t>
            </a:r>
          </a:p>
          <a:p>
            <a:pPr algn="just"/>
            <a:r>
              <a:rPr lang="es-AR" b="1" dirty="0"/>
              <a:t>   NO ENCONTRADO</a:t>
            </a:r>
            <a:r>
              <a:rPr lang="es-AR" dirty="0"/>
              <a:t> </a:t>
            </a:r>
          </a:p>
          <a:p>
            <a:pPr algn="ctr"/>
            <a:r>
              <a:rPr lang="es-AR" sz="2400" dirty="0"/>
              <a:t>26</a:t>
            </a:r>
            <a:r>
              <a:rPr lang="es-AR" dirty="0"/>
              <a:t> esta por debajo del  limite</a:t>
            </a:r>
          </a:p>
        </p:txBody>
      </p:sp>
    </p:spTree>
    <p:extLst>
      <p:ext uri="{BB962C8B-B14F-4D97-AF65-F5344CB8AC3E}">
        <p14:creationId xmlns:p14="http://schemas.microsoft.com/office/powerpoint/2010/main" val="3994577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4014854-ADC7-FEA3-1DD5-9912BAFC3134}"/>
              </a:ext>
            </a:extLst>
          </p:cNvPr>
          <p:cNvSpPr/>
          <p:nvPr/>
        </p:nvSpPr>
        <p:spPr>
          <a:xfrm>
            <a:off x="4984958" y="973801"/>
            <a:ext cx="2222083" cy="923330"/>
          </a:xfrm>
          <a:prstGeom prst="rect">
            <a:avLst/>
          </a:prstGeom>
          <a:solidFill>
            <a:srgbClr val="FFFF00"/>
          </a:solidFill>
        </p:spPr>
        <p:txBody>
          <a:bodyPr wrap="none" lIns="91440" tIns="45720" rIns="91440" bIns="45720">
            <a:spAutoFit/>
          </a:bodyPr>
          <a:lstStyle/>
          <a:p>
            <a:pPr algn="ctr"/>
            <a:r>
              <a:rPr lang="pt-BR" sz="5400" cap="none" spc="0" dirty="0">
                <a:ln w="0"/>
                <a:solidFill>
                  <a:schemeClr val="tx1"/>
                </a:solidFill>
                <a:effectLst>
                  <a:outerShdw blurRad="38100" dist="19050" dir="2700000" algn="tl" rotWithShape="0">
                    <a:schemeClr val="dk1">
                      <a:alpha val="40000"/>
                    </a:schemeClr>
                  </a:outerShdw>
                </a:effectLst>
              </a:rPr>
              <a:t>O(b^p)</a:t>
            </a:r>
          </a:p>
        </p:txBody>
      </p:sp>
      <p:sp>
        <p:nvSpPr>
          <p:cNvPr id="5" name="Retângulo 4">
            <a:extLst>
              <a:ext uri="{FF2B5EF4-FFF2-40B4-BE49-F238E27FC236}">
                <a16:creationId xmlns:a16="http://schemas.microsoft.com/office/drawing/2014/main" id="{60E238D0-4D59-FB5A-E6B6-A2B1213AEB3A}"/>
              </a:ext>
            </a:extLst>
          </p:cNvPr>
          <p:cNvSpPr/>
          <p:nvPr/>
        </p:nvSpPr>
        <p:spPr>
          <a:xfrm>
            <a:off x="4984958" y="2967335"/>
            <a:ext cx="2335857" cy="923330"/>
          </a:xfrm>
          <a:prstGeom prst="rect">
            <a:avLst/>
          </a:prstGeom>
          <a:solidFill>
            <a:srgbClr val="FFFF00"/>
          </a:solidFill>
        </p:spPr>
        <p:txBody>
          <a:bodyPr wrap="square" lIns="91440" tIns="45720" rIns="91440" bIns="45720">
            <a:spAutoFit/>
          </a:bodyPr>
          <a:lstStyle/>
          <a:p>
            <a:pPr algn="ctr"/>
            <a:r>
              <a:rPr lang="pt-BR" sz="5400" dirty="0">
                <a:ln w="0"/>
                <a:effectLst>
                  <a:outerShdw blurRad="38100" dist="19050" dir="2700000" algn="tl" rotWithShape="0">
                    <a:schemeClr val="dk1">
                      <a:alpha val="40000"/>
                    </a:schemeClr>
                  </a:outerShdw>
                </a:effectLst>
              </a:rPr>
              <a:t>O(b*p)</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6" name="CaixaDeTexto 5">
            <a:extLst>
              <a:ext uri="{FF2B5EF4-FFF2-40B4-BE49-F238E27FC236}">
                <a16:creationId xmlns:a16="http://schemas.microsoft.com/office/drawing/2014/main" id="{CA02E2C9-84E6-43B0-AF62-D0EC0A078166}"/>
              </a:ext>
            </a:extLst>
          </p:cNvPr>
          <p:cNvSpPr txBox="1"/>
          <p:nvPr/>
        </p:nvSpPr>
        <p:spPr>
          <a:xfrm>
            <a:off x="4655376" y="347374"/>
            <a:ext cx="3962400" cy="461665"/>
          </a:xfrm>
          <a:prstGeom prst="rect">
            <a:avLst/>
          </a:prstGeom>
          <a:noFill/>
        </p:spPr>
        <p:txBody>
          <a:bodyPr wrap="square" rtlCol="0">
            <a:spAutoFit/>
          </a:bodyPr>
          <a:lstStyle/>
          <a:p>
            <a:r>
              <a:rPr lang="es-AR" sz="2400" b="1" u="sng" dirty="0"/>
              <a:t>Complejidad</a:t>
            </a:r>
            <a:r>
              <a:rPr lang="pt-BR" sz="2400" b="1" u="sng" dirty="0"/>
              <a:t> Temporal</a:t>
            </a:r>
          </a:p>
        </p:txBody>
      </p:sp>
      <p:sp>
        <p:nvSpPr>
          <p:cNvPr id="8" name="CaixaDeTexto 7">
            <a:extLst>
              <a:ext uri="{FF2B5EF4-FFF2-40B4-BE49-F238E27FC236}">
                <a16:creationId xmlns:a16="http://schemas.microsoft.com/office/drawing/2014/main" id="{B076DBBF-13DF-B34A-7BF3-41680E94016B}"/>
              </a:ext>
            </a:extLst>
          </p:cNvPr>
          <p:cNvSpPr txBox="1"/>
          <p:nvPr/>
        </p:nvSpPr>
        <p:spPr>
          <a:xfrm>
            <a:off x="4655376" y="2217848"/>
            <a:ext cx="3639670" cy="461665"/>
          </a:xfrm>
          <a:prstGeom prst="rect">
            <a:avLst/>
          </a:prstGeom>
          <a:noFill/>
        </p:spPr>
        <p:txBody>
          <a:bodyPr wrap="square" rtlCol="0">
            <a:spAutoFit/>
          </a:bodyPr>
          <a:lstStyle/>
          <a:p>
            <a:r>
              <a:rPr lang="es-AR" sz="2400" b="1" u="sng" dirty="0"/>
              <a:t>Complejidad</a:t>
            </a:r>
            <a:r>
              <a:rPr lang="pt-BR" sz="2400" dirty="0"/>
              <a:t> </a:t>
            </a:r>
            <a:r>
              <a:rPr lang="pt-BR" sz="2400" b="1" u="sng" dirty="0"/>
              <a:t>Espacial</a:t>
            </a:r>
          </a:p>
        </p:txBody>
      </p:sp>
      <p:sp>
        <p:nvSpPr>
          <p:cNvPr id="3" name="CaixaDeTexto 2">
            <a:extLst>
              <a:ext uri="{FF2B5EF4-FFF2-40B4-BE49-F238E27FC236}">
                <a16:creationId xmlns:a16="http://schemas.microsoft.com/office/drawing/2014/main" id="{AD060BB2-94A2-0504-64D6-471CC6F364BB}"/>
              </a:ext>
            </a:extLst>
          </p:cNvPr>
          <p:cNvSpPr txBox="1"/>
          <p:nvPr/>
        </p:nvSpPr>
        <p:spPr>
          <a:xfrm>
            <a:off x="7431645" y="3244334"/>
            <a:ext cx="1324304" cy="369332"/>
          </a:xfrm>
          <a:prstGeom prst="rect">
            <a:avLst/>
          </a:prstGeom>
          <a:noFill/>
        </p:spPr>
        <p:txBody>
          <a:bodyPr wrap="square" rtlCol="0">
            <a:spAutoFit/>
          </a:bodyPr>
          <a:lstStyle/>
          <a:p>
            <a:r>
              <a:rPr lang="pt-BR" dirty="0"/>
              <a:t>Lineal</a:t>
            </a:r>
            <a:endParaRPr lang="es-AR" dirty="0"/>
          </a:p>
        </p:txBody>
      </p:sp>
      <p:sp>
        <p:nvSpPr>
          <p:cNvPr id="4" name="CaixaDeTexto 3">
            <a:extLst>
              <a:ext uri="{FF2B5EF4-FFF2-40B4-BE49-F238E27FC236}">
                <a16:creationId xmlns:a16="http://schemas.microsoft.com/office/drawing/2014/main" id="{7315B9DE-2CFF-F358-D10D-48EB158372B8}"/>
              </a:ext>
            </a:extLst>
          </p:cNvPr>
          <p:cNvSpPr txBox="1"/>
          <p:nvPr/>
        </p:nvSpPr>
        <p:spPr>
          <a:xfrm>
            <a:off x="7320815" y="1250800"/>
            <a:ext cx="1324304" cy="369332"/>
          </a:xfrm>
          <a:prstGeom prst="rect">
            <a:avLst/>
          </a:prstGeom>
          <a:noFill/>
        </p:spPr>
        <p:txBody>
          <a:bodyPr wrap="square" rtlCol="0">
            <a:spAutoFit/>
          </a:bodyPr>
          <a:lstStyle/>
          <a:p>
            <a:r>
              <a:rPr lang="pt-BR" dirty="0"/>
              <a:t>Exponencial</a:t>
            </a:r>
            <a:endParaRPr lang="es-AR" dirty="0"/>
          </a:p>
        </p:txBody>
      </p:sp>
    </p:spTree>
    <p:extLst>
      <p:ext uri="{BB962C8B-B14F-4D97-AF65-F5344CB8AC3E}">
        <p14:creationId xmlns:p14="http://schemas.microsoft.com/office/powerpoint/2010/main" val="132196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tângulo 63">
            <a:extLst>
              <a:ext uri="{FF2B5EF4-FFF2-40B4-BE49-F238E27FC236}">
                <a16:creationId xmlns:a16="http://schemas.microsoft.com/office/drawing/2014/main" id="{9B280AF6-25B5-948D-DBF3-19F92A6F1487}"/>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2" name="CaixaDeTexto 91">
            <a:extLst>
              <a:ext uri="{FF2B5EF4-FFF2-40B4-BE49-F238E27FC236}">
                <a16:creationId xmlns:a16="http://schemas.microsoft.com/office/drawing/2014/main" id="{42D72FC3-30C5-1681-AEA4-6C802AE6765B}"/>
              </a:ext>
            </a:extLst>
          </p:cNvPr>
          <p:cNvSpPr txBox="1"/>
          <p:nvPr/>
        </p:nvSpPr>
        <p:spPr>
          <a:xfrm>
            <a:off x="6660777" y="1262780"/>
            <a:ext cx="2650066" cy="923330"/>
          </a:xfrm>
          <a:prstGeom prst="rect">
            <a:avLst/>
          </a:prstGeom>
          <a:noFill/>
        </p:spPr>
        <p:txBody>
          <a:bodyPr wrap="square" rtlCol="0">
            <a:spAutoFit/>
          </a:bodyPr>
          <a:lstStyle/>
          <a:p>
            <a:r>
              <a:rPr lang="pt-BR" b="1" dirty="0"/>
              <a:t>RANGO vá de 0 a 6, </a:t>
            </a:r>
            <a:r>
              <a:rPr lang="es-AR" dirty="0"/>
              <a:t>siendo</a:t>
            </a:r>
            <a:r>
              <a:rPr lang="pt-BR" dirty="0"/>
              <a:t> 6 el mayor elemento del array</a:t>
            </a:r>
          </a:p>
        </p:txBody>
      </p:sp>
      <p:sp>
        <p:nvSpPr>
          <p:cNvPr id="93" name="CaixaDeTexto 92">
            <a:extLst>
              <a:ext uri="{FF2B5EF4-FFF2-40B4-BE49-F238E27FC236}">
                <a16:creationId xmlns:a16="http://schemas.microsoft.com/office/drawing/2014/main" id="{0EECA9FD-7ADC-A6DC-BD1D-718909905345}"/>
              </a:ext>
            </a:extLst>
          </p:cNvPr>
          <p:cNvSpPr txBox="1"/>
          <p:nvPr/>
        </p:nvSpPr>
        <p:spPr>
          <a:xfrm>
            <a:off x="7608897" y="3956246"/>
            <a:ext cx="3354938" cy="646331"/>
          </a:xfrm>
          <a:prstGeom prst="rect">
            <a:avLst/>
          </a:prstGeom>
          <a:noFill/>
        </p:spPr>
        <p:txBody>
          <a:bodyPr wrap="square" rtlCol="0">
            <a:spAutoFit/>
          </a:bodyPr>
          <a:lstStyle/>
          <a:p>
            <a:pPr algn="ctr"/>
            <a:r>
              <a:rPr lang="pt-BR" b="1" dirty="0"/>
              <a:t>TAMAÑO DEL ARRAY AUX    RANGO + 1</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6</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Tree>
    <p:extLst>
      <p:ext uri="{BB962C8B-B14F-4D97-AF65-F5344CB8AC3E}">
        <p14:creationId xmlns:p14="http://schemas.microsoft.com/office/powerpoint/2010/main" val="19933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2DD1525-BB18-A248-33A7-D8F1B126361A}"/>
              </a:ext>
            </a:extLst>
          </p:cNvPr>
          <p:cNvSpPr txBox="1"/>
          <p:nvPr/>
        </p:nvSpPr>
        <p:spPr>
          <a:xfrm>
            <a:off x="1093694" y="2702457"/>
            <a:ext cx="10004612" cy="923330"/>
          </a:xfrm>
          <a:prstGeom prst="rect">
            <a:avLst/>
          </a:prstGeom>
          <a:noFill/>
          <a:effectLst>
            <a:outerShdw blurRad="50800" dist="38100" dir="8100000" algn="tr" rotWithShape="0">
              <a:prstClr val="black">
                <a:alpha val="40000"/>
              </a:prstClr>
            </a:outerShdw>
          </a:effectLst>
        </p:spPr>
        <p:txBody>
          <a:bodyPr wrap="square">
            <a:spAutoFit/>
          </a:bodyPr>
          <a:lstStyle/>
          <a:p>
            <a:pPr algn="ctr"/>
            <a:r>
              <a:rPr lang="pt-BR" sz="5400" dirty="0"/>
              <a:t>LLENANDO LOS CASILLEROS</a:t>
            </a:r>
          </a:p>
        </p:txBody>
      </p:sp>
    </p:spTree>
    <p:extLst>
      <p:ext uri="{BB962C8B-B14F-4D97-AF65-F5344CB8AC3E}">
        <p14:creationId xmlns:p14="http://schemas.microsoft.com/office/powerpoint/2010/main" val="131755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tângulo 63">
            <a:extLst>
              <a:ext uri="{FF2B5EF4-FFF2-40B4-BE49-F238E27FC236}">
                <a16:creationId xmlns:a16="http://schemas.microsoft.com/office/drawing/2014/main" id="{9B280AF6-25B5-948D-DBF3-19F92A6F1487}"/>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6</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10" name="Seta: para Cima 9">
            <a:extLst>
              <a:ext uri="{FF2B5EF4-FFF2-40B4-BE49-F238E27FC236}">
                <a16:creationId xmlns:a16="http://schemas.microsoft.com/office/drawing/2014/main" id="{CB901A9F-6857-3CCD-EAEC-5DC8F0B814E1}"/>
              </a:ext>
            </a:extLst>
          </p:cNvPr>
          <p:cNvSpPr/>
          <p:nvPr/>
        </p:nvSpPr>
        <p:spPr>
          <a:xfrm flipH="1">
            <a:off x="1208293" y="2325003"/>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1" name="Seta: para Cima 10">
            <a:extLst>
              <a:ext uri="{FF2B5EF4-FFF2-40B4-BE49-F238E27FC236}">
                <a16:creationId xmlns:a16="http://schemas.microsoft.com/office/drawing/2014/main" id="{6D1166FD-2862-E6CA-D87A-8002A565AE75}"/>
              </a:ext>
            </a:extLst>
          </p:cNvPr>
          <p:cNvSpPr/>
          <p:nvPr/>
        </p:nvSpPr>
        <p:spPr>
          <a:xfrm flipH="1">
            <a:off x="6544619" y="4860071"/>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2392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tângulo 63">
            <a:extLst>
              <a:ext uri="{FF2B5EF4-FFF2-40B4-BE49-F238E27FC236}">
                <a16:creationId xmlns:a16="http://schemas.microsoft.com/office/drawing/2014/main" id="{9B280AF6-25B5-948D-DBF3-19F92A6F1487}"/>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6</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 name="Seta: para Cima 2">
            <a:extLst>
              <a:ext uri="{FF2B5EF4-FFF2-40B4-BE49-F238E27FC236}">
                <a16:creationId xmlns:a16="http://schemas.microsoft.com/office/drawing/2014/main" id="{7765C264-1329-9227-1AF7-577C15F4DD74}"/>
              </a:ext>
            </a:extLst>
          </p:cNvPr>
          <p:cNvSpPr/>
          <p:nvPr/>
        </p:nvSpPr>
        <p:spPr>
          <a:xfrm flipH="1">
            <a:off x="2083749" y="2315743"/>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4" name="Seta: para Cima 3">
            <a:extLst>
              <a:ext uri="{FF2B5EF4-FFF2-40B4-BE49-F238E27FC236}">
                <a16:creationId xmlns:a16="http://schemas.microsoft.com/office/drawing/2014/main" id="{D2AC4622-9E56-3E0E-960F-FF1672F58F22}"/>
              </a:ext>
            </a:extLst>
          </p:cNvPr>
          <p:cNvSpPr/>
          <p:nvPr/>
        </p:nvSpPr>
        <p:spPr>
          <a:xfrm flipH="1">
            <a:off x="4748170" y="4835904"/>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1279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tângulo 63">
            <a:extLst>
              <a:ext uri="{FF2B5EF4-FFF2-40B4-BE49-F238E27FC236}">
                <a16:creationId xmlns:a16="http://schemas.microsoft.com/office/drawing/2014/main" id="{9B280AF6-25B5-948D-DBF3-19F92A6F1487}"/>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6</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 name="Seta: para Cima 2">
            <a:extLst>
              <a:ext uri="{FF2B5EF4-FFF2-40B4-BE49-F238E27FC236}">
                <a16:creationId xmlns:a16="http://schemas.microsoft.com/office/drawing/2014/main" id="{2B309F01-8159-4F0F-6C78-5FC3E3CE7D90}"/>
              </a:ext>
            </a:extLst>
          </p:cNvPr>
          <p:cNvSpPr/>
          <p:nvPr/>
        </p:nvSpPr>
        <p:spPr>
          <a:xfrm flipH="1">
            <a:off x="2967326" y="2325003"/>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5" name="Seta: para Cima 4">
            <a:extLst>
              <a:ext uri="{FF2B5EF4-FFF2-40B4-BE49-F238E27FC236}">
                <a16:creationId xmlns:a16="http://schemas.microsoft.com/office/drawing/2014/main" id="{9BACD820-459D-BE98-8902-0A42A376A0E5}"/>
              </a:ext>
            </a:extLst>
          </p:cNvPr>
          <p:cNvSpPr/>
          <p:nvPr/>
        </p:nvSpPr>
        <p:spPr>
          <a:xfrm flipH="1">
            <a:off x="3864593" y="4835564"/>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3469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tângulo 63">
            <a:extLst>
              <a:ext uri="{FF2B5EF4-FFF2-40B4-BE49-F238E27FC236}">
                <a16:creationId xmlns:a16="http://schemas.microsoft.com/office/drawing/2014/main" id="{9B280AF6-25B5-948D-DBF3-19F92A6F1487}"/>
              </a:ext>
            </a:extLst>
          </p:cNvPr>
          <p:cNvSpPr/>
          <p:nvPr/>
        </p:nvSpPr>
        <p:spPr>
          <a:xfrm>
            <a:off x="833601" y="468559"/>
            <a:ext cx="4540666"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dirty="0">
                <a:ln w="9525">
                  <a:solidFill>
                    <a:schemeClr val="bg1"/>
                  </a:solidFill>
                  <a:prstDash val="solid"/>
                </a:ln>
                <a:effectLst>
                  <a:outerShdw blurRad="12700" dist="38100" dir="2700000" algn="tl" rotWithShape="0">
                    <a:schemeClr val="bg1">
                      <a:lumMod val="50000"/>
                    </a:schemeClr>
                  </a:outerShdw>
                </a:effectLst>
              </a:rPr>
              <a:t>ARRAY DESORDENADO</a:t>
            </a:r>
            <a:endPar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6" name="Retângulo 65">
            <a:extLst>
              <a:ext uri="{FF2B5EF4-FFF2-40B4-BE49-F238E27FC236}">
                <a16:creationId xmlns:a16="http://schemas.microsoft.com/office/drawing/2014/main" id="{619F2613-793A-9176-DF86-C8F5538106B3}"/>
              </a:ext>
            </a:extLst>
          </p:cNvPr>
          <p:cNvSpPr/>
          <p:nvPr/>
        </p:nvSpPr>
        <p:spPr>
          <a:xfrm>
            <a:off x="836701" y="2981999"/>
            <a:ext cx="2371931" cy="523220"/>
          </a:xfrm>
          <a:prstGeom prst="rect">
            <a:avLst/>
          </a:prstGeom>
          <a:solidFill>
            <a:schemeClr val="accent6">
              <a:lumMod val="60000"/>
              <a:lumOff val="40000"/>
            </a:schemeClr>
          </a:solidFill>
        </p:spPr>
        <p:txBody>
          <a:bodyPr wrap="none" lIns="91440" tIns="45720" rIns="91440" bIns="45720">
            <a:spAutoFit/>
          </a:bodyPr>
          <a:lstStyle/>
          <a:p>
            <a:pPr algn="ctr"/>
            <a:r>
              <a:rPr lang="pt-B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AUX</a:t>
            </a:r>
          </a:p>
        </p:txBody>
      </p:sp>
      <p:sp>
        <p:nvSpPr>
          <p:cNvPr id="95" name="Seta: para a Direita 94">
            <a:extLst>
              <a:ext uri="{FF2B5EF4-FFF2-40B4-BE49-F238E27FC236}">
                <a16:creationId xmlns:a16="http://schemas.microsoft.com/office/drawing/2014/main" id="{57B60DED-4E4F-3484-2E27-FF22364732BB}"/>
              </a:ext>
            </a:extLst>
          </p:cNvPr>
          <p:cNvSpPr/>
          <p:nvPr/>
        </p:nvSpPr>
        <p:spPr>
          <a:xfrm>
            <a:off x="3208725" y="3243609"/>
            <a:ext cx="1181269"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6" name="CaixaDeTexto 95">
            <a:extLst>
              <a:ext uri="{FF2B5EF4-FFF2-40B4-BE49-F238E27FC236}">
                <a16:creationId xmlns:a16="http://schemas.microsoft.com/office/drawing/2014/main" id="{3ED37855-B767-441A-22D4-CA8F63ACFCEC}"/>
              </a:ext>
            </a:extLst>
          </p:cNvPr>
          <p:cNvSpPr txBox="1"/>
          <p:nvPr/>
        </p:nvSpPr>
        <p:spPr>
          <a:xfrm>
            <a:off x="4431145" y="3072213"/>
            <a:ext cx="1837765" cy="400110"/>
          </a:xfrm>
          <a:prstGeom prst="rect">
            <a:avLst/>
          </a:prstGeom>
          <a:solidFill>
            <a:schemeClr val="accent6">
              <a:lumMod val="60000"/>
              <a:lumOff val="40000"/>
            </a:schemeClr>
          </a:solidFill>
          <a:ln>
            <a:solidFill>
              <a:schemeClr val="tx1"/>
            </a:solidFill>
          </a:ln>
        </p:spPr>
        <p:txBody>
          <a:bodyPr wrap="square" rtlCol="0">
            <a:spAutoFit/>
          </a:bodyPr>
          <a:lstStyle/>
          <a:p>
            <a:r>
              <a:rPr lang="es-AR" sz="2000" dirty="0"/>
              <a:t>  CASILLEROS</a:t>
            </a:r>
          </a:p>
        </p:txBody>
      </p:sp>
      <p:sp>
        <p:nvSpPr>
          <p:cNvPr id="16" name="Retângulo 15">
            <a:extLst>
              <a:ext uri="{FF2B5EF4-FFF2-40B4-BE49-F238E27FC236}">
                <a16:creationId xmlns:a16="http://schemas.microsoft.com/office/drawing/2014/main" id="{8BFB4C01-6862-E89D-B629-10B8A8069467}"/>
              </a:ext>
            </a:extLst>
          </p:cNvPr>
          <p:cNvSpPr/>
          <p:nvPr/>
        </p:nvSpPr>
        <p:spPr>
          <a:xfrm>
            <a:off x="833601" y="4026777"/>
            <a:ext cx="899819" cy="8013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7" name="Retângulo 16">
            <a:extLst>
              <a:ext uri="{FF2B5EF4-FFF2-40B4-BE49-F238E27FC236}">
                <a16:creationId xmlns:a16="http://schemas.microsoft.com/office/drawing/2014/main" id="{729E44B4-9146-0006-2502-1792585B2011}"/>
              </a:ext>
            </a:extLst>
          </p:cNvPr>
          <p:cNvSpPr/>
          <p:nvPr/>
        </p:nvSpPr>
        <p:spPr>
          <a:xfrm>
            <a:off x="1717178" y="4026777"/>
            <a:ext cx="883577"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18" name="Retângulo 17">
            <a:extLst>
              <a:ext uri="{FF2B5EF4-FFF2-40B4-BE49-F238E27FC236}">
                <a16:creationId xmlns:a16="http://schemas.microsoft.com/office/drawing/2014/main" id="{3C70537D-1994-7243-A132-14E12747BBEF}"/>
              </a:ext>
            </a:extLst>
          </p:cNvPr>
          <p:cNvSpPr/>
          <p:nvPr/>
        </p:nvSpPr>
        <p:spPr>
          <a:xfrm>
            <a:off x="6164358"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19" name="Retângulo 18">
            <a:extLst>
              <a:ext uri="{FF2B5EF4-FFF2-40B4-BE49-F238E27FC236}">
                <a16:creationId xmlns:a16="http://schemas.microsoft.com/office/drawing/2014/main" id="{FEFF4317-1D36-0A5B-E58E-A98CB22B3E57}"/>
              </a:ext>
            </a:extLst>
          </p:cNvPr>
          <p:cNvSpPr/>
          <p:nvPr/>
        </p:nvSpPr>
        <p:spPr>
          <a:xfrm>
            <a:off x="5259061" y="4026777"/>
            <a:ext cx="905298" cy="801384"/>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0</a:t>
            </a:r>
          </a:p>
        </p:txBody>
      </p:sp>
      <p:sp>
        <p:nvSpPr>
          <p:cNvPr id="20" name="Retângulo 19">
            <a:extLst>
              <a:ext uri="{FF2B5EF4-FFF2-40B4-BE49-F238E27FC236}">
                <a16:creationId xmlns:a16="http://schemas.microsoft.com/office/drawing/2014/main" id="{80852FA8-C7A1-D5CC-09E4-1FC1F3112C14}"/>
              </a:ext>
            </a:extLst>
          </p:cNvPr>
          <p:cNvSpPr/>
          <p:nvPr/>
        </p:nvSpPr>
        <p:spPr>
          <a:xfrm>
            <a:off x="4375483"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1" name="Retângulo 20">
            <a:extLst>
              <a:ext uri="{FF2B5EF4-FFF2-40B4-BE49-F238E27FC236}">
                <a16:creationId xmlns:a16="http://schemas.microsoft.com/office/drawing/2014/main" id="{1606220D-7F10-0744-DD29-301945B8D658}"/>
              </a:ext>
            </a:extLst>
          </p:cNvPr>
          <p:cNvSpPr/>
          <p:nvPr/>
        </p:nvSpPr>
        <p:spPr>
          <a:xfrm>
            <a:off x="3484332"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2" name="Retângulo 21">
            <a:extLst>
              <a:ext uri="{FF2B5EF4-FFF2-40B4-BE49-F238E27FC236}">
                <a16:creationId xmlns:a16="http://schemas.microsoft.com/office/drawing/2014/main" id="{8391FBCB-5F74-5251-0008-77894337AACE}"/>
              </a:ext>
            </a:extLst>
          </p:cNvPr>
          <p:cNvSpPr/>
          <p:nvPr/>
        </p:nvSpPr>
        <p:spPr>
          <a:xfrm>
            <a:off x="2600755" y="4026777"/>
            <a:ext cx="883577"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23" name="Retângulo 22">
            <a:extLst>
              <a:ext uri="{FF2B5EF4-FFF2-40B4-BE49-F238E27FC236}">
                <a16:creationId xmlns:a16="http://schemas.microsoft.com/office/drawing/2014/main" id="{8C9D4E0A-98BF-2479-1440-A3757675938F}"/>
              </a:ext>
            </a:extLst>
          </p:cNvPr>
          <p:cNvSpPr/>
          <p:nvPr/>
        </p:nvSpPr>
        <p:spPr>
          <a:xfrm>
            <a:off x="833601" y="3639671"/>
            <a:ext cx="899819"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24" name="Retângulo 23">
            <a:extLst>
              <a:ext uri="{FF2B5EF4-FFF2-40B4-BE49-F238E27FC236}">
                <a16:creationId xmlns:a16="http://schemas.microsoft.com/office/drawing/2014/main" id="{ED00688A-93A6-52EB-A08C-C723E96B99B5}"/>
              </a:ext>
            </a:extLst>
          </p:cNvPr>
          <p:cNvSpPr/>
          <p:nvPr/>
        </p:nvSpPr>
        <p:spPr>
          <a:xfrm>
            <a:off x="1727962"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25" name="Retângulo 24">
            <a:extLst>
              <a:ext uri="{FF2B5EF4-FFF2-40B4-BE49-F238E27FC236}">
                <a16:creationId xmlns:a16="http://schemas.microsoft.com/office/drawing/2014/main" id="{C16EA877-61F1-7344-69E1-A45AF798556A}"/>
              </a:ext>
            </a:extLst>
          </p:cNvPr>
          <p:cNvSpPr/>
          <p:nvPr/>
        </p:nvSpPr>
        <p:spPr>
          <a:xfrm>
            <a:off x="2609119" y="3639671"/>
            <a:ext cx="86746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26" name="Retângulo 25">
            <a:extLst>
              <a:ext uri="{FF2B5EF4-FFF2-40B4-BE49-F238E27FC236}">
                <a16:creationId xmlns:a16="http://schemas.microsoft.com/office/drawing/2014/main" id="{D1793939-8020-5818-FF14-36B56025714A}"/>
              </a:ext>
            </a:extLst>
          </p:cNvPr>
          <p:cNvSpPr/>
          <p:nvPr/>
        </p:nvSpPr>
        <p:spPr>
          <a:xfrm>
            <a:off x="3486296" y="3639671"/>
            <a:ext cx="889187"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28" name="Retângulo 27">
            <a:extLst>
              <a:ext uri="{FF2B5EF4-FFF2-40B4-BE49-F238E27FC236}">
                <a16:creationId xmlns:a16="http://schemas.microsoft.com/office/drawing/2014/main" id="{5B772F08-8909-0CBF-C1BD-EF06FAC9839F}"/>
              </a:ext>
            </a:extLst>
          </p:cNvPr>
          <p:cNvSpPr/>
          <p:nvPr/>
        </p:nvSpPr>
        <p:spPr>
          <a:xfrm>
            <a:off x="4375483" y="3639671"/>
            <a:ext cx="891151"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29" name="Retângulo 28">
            <a:extLst>
              <a:ext uri="{FF2B5EF4-FFF2-40B4-BE49-F238E27FC236}">
                <a16:creationId xmlns:a16="http://schemas.microsoft.com/office/drawing/2014/main" id="{9188FAB3-C944-416B-5BEF-2235DB386A7B}"/>
              </a:ext>
            </a:extLst>
          </p:cNvPr>
          <p:cNvSpPr/>
          <p:nvPr/>
        </p:nvSpPr>
        <p:spPr>
          <a:xfrm>
            <a:off x="5266634" y="3639671"/>
            <a:ext cx="897724"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0" name="Retângulo 29">
            <a:extLst>
              <a:ext uri="{FF2B5EF4-FFF2-40B4-BE49-F238E27FC236}">
                <a16:creationId xmlns:a16="http://schemas.microsoft.com/office/drawing/2014/main" id="{64F98529-F1E5-4393-AB0C-D459E9855708}"/>
              </a:ext>
            </a:extLst>
          </p:cNvPr>
          <p:cNvSpPr/>
          <p:nvPr/>
        </p:nvSpPr>
        <p:spPr>
          <a:xfrm>
            <a:off x="6179555" y="3639671"/>
            <a:ext cx="868380" cy="387106"/>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6</a:t>
            </a:r>
            <a:endParaRPr lang="es-AR" dirty="0"/>
          </a:p>
        </p:txBody>
      </p:sp>
      <p:sp>
        <p:nvSpPr>
          <p:cNvPr id="51" name="Retângulo 50">
            <a:extLst>
              <a:ext uri="{FF2B5EF4-FFF2-40B4-BE49-F238E27FC236}">
                <a16:creationId xmlns:a16="http://schemas.microsoft.com/office/drawing/2014/main" id="{715CDBCE-C945-A078-E1BB-08E5C98BABCA}"/>
              </a:ext>
            </a:extLst>
          </p:cNvPr>
          <p:cNvSpPr/>
          <p:nvPr/>
        </p:nvSpPr>
        <p:spPr>
          <a:xfrm>
            <a:off x="819911" y="1499552"/>
            <a:ext cx="899819" cy="801383"/>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6</a:t>
            </a:r>
          </a:p>
        </p:txBody>
      </p:sp>
      <p:sp>
        <p:nvSpPr>
          <p:cNvPr id="52" name="Retângulo 51">
            <a:extLst>
              <a:ext uri="{FF2B5EF4-FFF2-40B4-BE49-F238E27FC236}">
                <a16:creationId xmlns:a16="http://schemas.microsoft.com/office/drawing/2014/main" id="{3EF3DD6A-DD0E-2E2F-AE56-4CFC1A9C7217}"/>
              </a:ext>
            </a:extLst>
          </p:cNvPr>
          <p:cNvSpPr/>
          <p:nvPr/>
        </p:nvSpPr>
        <p:spPr>
          <a:xfrm>
            <a:off x="1703488"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4</a:t>
            </a:r>
          </a:p>
        </p:txBody>
      </p:sp>
      <p:sp>
        <p:nvSpPr>
          <p:cNvPr id="54" name="Retângulo 53">
            <a:extLst>
              <a:ext uri="{FF2B5EF4-FFF2-40B4-BE49-F238E27FC236}">
                <a16:creationId xmlns:a16="http://schemas.microsoft.com/office/drawing/2014/main" id="{7170B99E-D960-FF60-BE72-E28AC7BCFBAA}"/>
              </a:ext>
            </a:extLst>
          </p:cNvPr>
          <p:cNvSpPr/>
          <p:nvPr/>
        </p:nvSpPr>
        <p:spPr>
          <a:xfrm>
            <a:off x="5245371" y="1499552"/>
            <a:ext cx="905298"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5" name="Retângulo 54">
            <a:extLst>
              <a:ext uri="{FF2B5EF4-FFF2-40B4-BE49-F238E27FC236}">
                <a16:creationId xmlns:a16="http://schemas.microsoft.com/office/drawing/2014/main" id="{F33469C9-B76B-5EA1-53FD-54EBDA73F752}"/>
              </a:ext>
            </a:extLst>
          </p:cNvPr>
          <p:cNvSpPr/>
          <p:nvPr/>
        </p:nvSpPr>
        <p:spPr>
          <a:xfrm>
            <a:off x="4361793"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1</a:t>
            </a:r>
          </a:p>
        </p:txBody>
      </p:sp>
      <p:sp>
        <p:nvSpPr>
          <p:cNvPr id="56" name="Retângulo 55">
            <a:extLst>
              <a:ext uri="{FF2B5EF4-FFF2-40B4-BE49-F238E27FC236}">
                <a16:creationId xmlns:a16="http://schemas.microsoft.com/office/drawing/2014/main" id="{045FD2D2-4400-4334-BFEF-822A47A74030}"/>
              </a:ext>
            </a:extLst>
          </p:cNvPr>
          <p:cNvSpPr/>
          <p:nvPr/>
        </p:nvSpPr>
        <p:spPr>
          <a:xfrm>
            <a:off x="3470642"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2</a:t>
            </a:r>
          </a:p>
        </p:txBody>
      </p:sp>
      <p:sp>
        <p:nvSpPr>
          <p:cNvPr id="57" name="Retângulo 56">
            <a:extLst>
              <a:ext uri="{FF2B5EF4-FFF2-40B4-BE49-F238E27FC236}">
                <a16:creationId xmlns:a16="http://schemas.microsoft.com/office/drawing/2014/main" id="{AFA8F4A3-99F5-443D-3183-7867BE93547E}"/>
              </a:ext>
            </a:extLst>
          </p:cNvPr>
          <p:cNvSpPr/>
          <p:nvPr/>
        </p:nvSpPr>
        <p:spPr>
          <a:xfrm>
            <a:off x="2587065" y="1499552"/>
            <a:ext cx="883577" cy="801384"/>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sz="3200" dirty="0">
                <a:ln w="0"/>
                <a:solidFill>
                  <a:schemeClr val="tx1"/>
                </a:solidFill>
                <a:effectLst>
                  <a:outerShdw blurRad="38100" dist="19050" dir="2700000" algn="tl" rotWithShape="0">
                    <a:schemeClr val="dk1">
                      <a:alpha val="40000"/>
                    </a:schemeClr>
                  </a:outerShdw>
                </a:effectLst>
              </a:rPr>
              <a:t>3</a:t>
            </a:r>
          </a:p>
        </p:txBody>
      </p:sp>
      <p:sp>
        <p:nvSpPr>
          <p:cNvPr id="58" name="Retângulo 57">
            <a:extLst>
              <a:ext uri="{FF2B5EF4-FFF2-40B4-BE49-F238E27FC236}">
                <a16:creationId xmlns:a16="http://schemas.microsoft.com/office/drawing/2014/main" id="{1B3184F5-EB98-FB35-0B44-F9C8EA3812FC}"/>
              </a:ext>
            </a:extLst>
          </p:cNvPr>
          <p:cNvSpPr/>
          <p:nvPr/>
        </p:nvSpPr>
        <p:spPr>
          <a:xfrm>
            <a:off x="819911" y="1112446"/>
            <a:ext cx="899819"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0</a:t>
            </a:r>
            <a:endParaRPr lang="es-AR" dirty="0"/>
          </a:p>
        </p:txBody>
      </p:sp>
      <p:sp>
        <p:nvSpPr>
          <p:cNvPr id="59" name="Retângulo 58">
            <a:extLst>
              <a:ext uri="{FF2B5EF4-FFF2-40B4-BE49-F238E27FC236}">
                <a16:creationId xmlns:a16="http://schemas.microsoft.com/office/drawing/2014/main" id="{117B150C-B807-6C81-237D-82936FC49EEE}"/>
              </a:ext>
            </a:extLst>
          </p:cNvPr>
          <p:cNvSpPr/>
          <p:nvPr/>
        </p:nvSpPr>
        <p:spPr>
          <a:xfrm>
            <a:off x="1714272"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1</a:t>
            </a:r>
            <a:endParaRPr lang="es-AR" dirty="0"/>
          </a:p>
        </p:txBody>
      </p:sp>
      <p:sp>
        <p:nvSpPr>
          <p:cNvPr id="60" name="Retângulo 59">
            <a:extLst>
              <a:ext uri="{FF2B5EF4-FFF2-40B4-BE49-F238E27FC236}">
                <a16:creationId xmlns:a16="http://schemas.microsoft.com/office/drawing/2014/main" id="{0EE99F34-A0A8-2DA9-E6A1-C5B374577ADB}"/>
              </a:ext>
            </a:extLst>
          </p:cNvPr>
          <p:cNvSpPr/>
          <p:nvPr/>
        </p:nvSpPr>
        <p:spPr>
          <a:xfrm>
            <a:off x="2595429" y="1112446"/>
            <a:ext cx="86746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2</a:t>
            </a:r>
            <a:endParaRPr lang="es-AR" dirty="0"/>
          </a:p>
        </p:txBody>
      </p:sp>
      <p:sp>
        <p:nvSpPr>
          <p:cNvPr id="61" name="Retângulo 60">
            <a:extLst>
              <a:ext uri="{FF2B5EF4-FFF2-40B4-BE49-F238E27FC236}">
                <a16:creationId xmlns:a16="http://schemas.microsoft.com/office/drawing/2014/main" id="{49D0A03E-09A4-140C-9489-9CBB478DD6F5}"/>
              </a:ext>
            </a:extLst>
          </p:cNvPr>
          <p:cNvSpPr/>
          <p:nvPr/>
        </p:nvSpPr>
        <p:spPr>
          <a:xfrm>
            <a:off x="3472606" y="1112446"/>
            <a:ext cx="889187"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3</a:t>
            </a:r>
            <a:endParaRPr lang="es-AR" dirty="0"/>
          </a:p>
        </p:txBody>
      </p:sp>
      <p:sp>
        <p:nvSpPr>
          <p:cNvPr id="62" name="Retângulo 61">
            <a:extLst>
              <a:ext uri="{FF2B5EF4-FFF2-40B4-BE49-F238E27FC236}">
                <a16:creationId xmlns:a16="http://schemas.microsoft.com/office/drawing/2014/main" id="{AF998907-8F1F-3835-466E-98B072242328}"/>
              </a:ext>
            </a:extLst>
          </p:cNvPr>
          <p:cNvSpPr/>
          <p:nvPr/>
        </p:nvSpPr>
        <p:spPr>
          <a:xfrm>
            <a:off x="4361793" y="1112446"/>
            <a:ext cx="891151"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4</a:t>
            </a:r>
            <a:endParaRPr lang="es-AR" dirty="0"/>
          </a:p>
        </p:txBody>
      </p:sp>
      <p:sp>
        <p:nvSpPr>
          <p:cNvPr id="63" name="Retângulo 62">
            <a:extLst>
              <a:ext uri="{FF2B5EF4-FFF2-40B4-BE49-F238E27FC236}">
                <a16:creationId xmlns:a16="http://schemas.microsoft.com/office/drawing/2014/main" id="{F93D6BD7-0E77-BEFF-A841-AC69B015CB2C}"/>
              </a:ext>
            </a:extLst>
          </p:cNvPr>
          <p:cNvSpPr/>
          <p:nvPr/>
        </p:nvSpPr>
        <p:spPr>
          <a:xfrm>
            <a:off x="5252944" y="1112446"/>
            <a:ext cx="897724" cy="387106"/>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5</a:t>
            </a:r>
            <a:endParaRPr lang="es-AR" dirty="0"/>
          </a:p>
        </p:txBody>
      </p:sp>
      <p:sp>
        <p:nvSpPr>
          <p:cNvPr id="3" name="Seta: para Cima 2">
            <a:extLst>
              <a:ext uri="{FF2B5EF4-FFF2-40B4-BE49-F238E27FC236}">
                <a16:creationId xmlns:a16="http://schemas.microsoft.com/office/drawing/2014/main" id="{ED3FD7A3-C035-6AA5-211F-B1720B04300B}"/>
              </a:ext>
            </a:extLst>
          </p:cNvPr>
          <p:cNvSpPr/>
          <p:nvPr/>
        </p:nvSpPr>
        <p:spPr>
          <a:xfrm flipH="1">
            <a:off x="3864593" y="2300935"/>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4" name="Seta: para Cima 3">
            <a:extLst>
              <a:ext uri="{FF2B5EF4-FFF2-40B4-BE49-F238E27FC236}">
                <a16:creationId xmlns:a16="http://schemas.microsoft.com/office/drawing/2014/main" id="{5A9FFF69-420F-EBAF-2F3C-0855A44ED2EF}"/>
              </a:ext>
            </a:extLst>
          </p:cNvPr>
          <p:cNvSpPr/>
          <p:nvPr/>
        </p:nvSpPr>
        <p:spPr>
          <a:xfrm flipH="1">
            <a:off x="2967326" y="4843954"/>
            <a:ext cx="123054" cy="522544"/>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88343363"/>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3343</TotalTime>
  <Words>1203</Words>
  <Application>Microsoft Office PowerPoint</Application>
  <PresentationFormat>Widescreen</PresentationFormat>
  <Paragraphs>737</Paragraphs>
  <Slides>34</Slides>
  <Notes>10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34</vt:i4>
      </vt:variant>
    </vt:vector>
  </HeadingPairs>
  <TitlesOfParts>
    <vt:vector size="42" baseType="lpstr">
      <vt:lpstr>-apple-system</vt:lpstr>
      <vt:lpstr>Arial</vt:lpstr>
      <vt:lpstr>Calibri</vt:lpstr>
      <vt:lpstr>Gill Sans MT</vt:lpstr>
      <vt:lpstr>JetBrains Mono</vt:lpstr>
      <vt:lpstr>RalewayRegular</vt:lpstr>
      <vt:lpstr>Roboto</vt:lpstr>
      <vt:lpstr>Galeria</vt:lpstr>
      <vt:lpstr>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User</cp:lastModifiedBy>
  <cp:revision>78</cp:revision>
  <dcterms:created xsi:type="dcterms:W3CDTF">2023-07-04T11:33:12Z</dcterms:created>
  <dcterms:modified xsi:type="dcterms:W3CDTF">2023-07-06T21:38:32Z</dcterms:modified>
</cp:coreProperties>
</file>