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C66453-60C9-4ED7-968A-F4426E82A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8DA213-6525-4FBD-815D-6276D6777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28861C-1B63-4EEF-95AA-AD90D3360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D34950-A4A6-46DC-BF27-49A8D3B28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7BA875-958E-4CDC-8951-7D77E578A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768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F2CFDE-5B64-4331-9064-55D78B306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1A643F-ED43-48AC-BEC5-4C56CE042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792886-3460-4FF4-A292-CD3BE16E7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D5B91E-8C71-4A46-9E5F-24DAB80A2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076C15-53A7-4E75-A6BF-A1CC0486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218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17FE23-4882-42CD-91DC-D469872EE6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2409F9-32E3-4DEC-BE1F-66E8462ED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A04EE0-3AA5-40C5-A9CA-D74DD062A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0BCFA4-9A00-4E65-B564-6CDAC5973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227C42-E8A6-487C-8A50-1D55A750A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2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32DE45-AF66-4C7B-BEAF-46DFB2571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243751-ACC3-432E-8665-C0A27EA26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06C580-C0E0-4C2F-B573-7196B7C1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E2F8BF-CDCB-4C36-B444-35B39FF9A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17F23A-3C4E-4195-A145-3FD189665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512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803B91-BAB3-4079-8372-367C7B356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5A0F58-3A9F-4B06-81BD-A1FC401F9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526B74-71AC-4708-B4A3-B18A8CA63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C82D21-3BEC-42B5-B60C-754C6866A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A85564-689F-41E0-B6E6-39D539A72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17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A550DA-8689-46AE-9DBA-20CFEB49E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1D31B2-963F-42A0-A91B-195049F6E1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4F5F3E-3BD8-47D5-95C5-2212B1B192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B24C94-2596-46E1-878F-C1E628A07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BA8821-2943-4FF0-B5C7-BD31402AF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E7DF0E-5420-4F80-A581-19C2B1234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538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ED5E36-C788-4074-8AF4-0B805514D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75DCDC-17BE-4FF3-9EDA-73C537D00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38FF3C-3E5B-4928-9B0B-35E7865F9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ABB21C-C05C-4081-89D1-52E8ED21A9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21BC8B-3CB6-4174-A42B-989FFF4C01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5212EA8-B43E-4E67-80A4-652C2A814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2017. 12. 26.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B21F934-3421-4B44-B164-ADDBFA6E5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054188-8A83-45CB-9679-3BF2F5EA1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15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F49C4-0844-4FBE-9DB0-C5A694D8E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1FD821-9857-481F-9990-C02FBEDB8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2017. 12. 26.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08DA34-2203-443F-9675-BF1353FB7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6F7BD8-8DB8-4AAE-9746-47026072E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599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660F70-9F7C-483A-9BBC-F328BE2E3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2017. 12. 26.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348F4F-2F56-4874-858D-ACB411FA8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27AA4E-6B3D-4208-A390-0AF0993D1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595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1B7BB-23D7-44C4-8E2B-762A6D67E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55AF0A-C39F-45B6-8E5A-594CE8F87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64C627-BAC3-4EFA-98BD-BAD2888EB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D9CCC6-0D66-4C42-B47B-D9072C0DF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8BEE6C-BF4C-43A4-BF91-9B2E8709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D4F206-C35F-420C-B212-804937AB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840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06D9C5-C55A-49CE-9A70-6B1FC9A32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C008B7F-2C14-4AA2-A095-D7881676FB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52461F-A27C-4904-92A7-F456AE770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16508-C4CB-44B0-B432-352826C80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043BFB-2666-4D94-AF1C-41A9BE57E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5A6810-B07B-42DF-B06C-8CB019FE4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624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1A9DAE-0541-4E06-9956-8DC465D30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BD9895-A7E6-4A97-A3C2-C4B0B2C2C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CB3EC6-3E6E-4554-A7D5-AF7C093219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5F870-5CF7-4E47-8B48-F28281F35852}" type="datetimeFigureOut">
              <a:rPr lang="ko-KR" altLang="en-US" smtClean="0"/>
              <a:t>2017. 12. 26.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FEE00E-B1E7-4385-A61A-289C996ACF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BD7F7B-2CBD-4B93-9B23-328E3865EC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40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4B51D0-4F4B-47E2-9560-DD04BF6DDF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Natural Language Processing with </a:t>
            </a:r>
            <a:r>
              <a:rPr lang="en-US" altLang="ko-KR" dirty="0" err="1"/>
              <a:t>PyTorch</a:t>
            </a:r>
            <a:br>
              <a:rPr lang="en-US" altLang="ko-KR" dirty="0"/>
            </a:br>
            <a:r>
              <a:rPr lang="en-US" altLang="ko-KR" dirty="0"/>
              <a:t>Architecture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F9364D-70EA-498E-9474-DA63055C8A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Ki Hyun Kim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3117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E06A838-FED4-4913-B61A-5FE1D6941F48}"/>
              </a:ext>
            </a:extLst>
          </p:cNvPr>
          <p:cNvSpPr/>
          <p:nvPr/>
        </p:nvSpPr>
        <p:spPr>
          <a:xfrm>
            <a:off x="1849395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17B335-4D1A-446D-9E29-B51388F1B92B}"/>
              </a:ext>
            </a:extLst>
          </p:cNvPr>
          <p:cNvSpPr/>
          <p:nvPr/>
        </p:nvSpPr>
        <p:spPr>
          <a:xfrm>
            <a:off x="1849395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E7904AF-3116-4A57-887D-1131464010D8}"/>
              </a:ext>
            </a:extLst>
          </p:cNvPr>
          <p:cNvSpPr/>
          <p:nvPr/>
        </p:nvSpPr>
        <p:spPr>
          <a:xfrm>
            <a:off x="1849395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rnn cell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3421FD-DC8C-4906-932D-3DF702A0C3AC}"/>
              </a:ext>
            </a:extLst>
          </p:cNvPr>
          <p:cNvSpPr/>
          <p:nvPr/>
        </p:nvSpPr>
        <p:spPr>
          <a:xfrm>
            <a:off x="1849395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4B10239-C0C4-4D3D-8DBF-EB3D693F3AFF}"/>
              </a:ext>
            </a:extLst>
          </p:cNvPr>
          <p:cNvCxnSpPr>
            <a:stCxn id="7" idx="0"/>
            <a:endCxn id="6" idx="2"/>
          </p:cNvCxnSpPr>
          <p:nvPr/>
        </p:nvCxnSpPr>
        <p:spPr>
          <a:xfrm flipV="1">
            <a:off x="2362200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90F1A5A-B419-4ACA-BE07-7FF89366A406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2362200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5347D3D-F2C9-4686-8148-99A489FCCD1A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2362200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57B943C-D597-4C4A-9B0F-DE53BAF4DBC7}"/>
              </a:ext>
            </a:extLst>
          </p:cNvPr>
          <p:cNvCxnSpPr>
            <a:cxnSpLocks/>
            <a:stCxn id="35" idx="0"/>
            <a:endCxn id="7" idx="2"/>
          </p:cNvCxnSpPr>
          <p:nvPr/>
        </p:nvCxnSpPr>
        <p:spPr>
          <a:xfrm flipV="1">
            <a:off x="2362200" y="5156886"/>
            <a:ext cx="0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630FDCB-2C47-4F81-A03C-9CE4993D1547}"/>
                  </a:ext>
                </a:extLst>
              </p:cNvPr>
              <p:cNvSpPr txBox="1"/>
              <p:nvPr/>
            </p:nvSpPr>
            <p:spPr>
              <a:xfrm>
                <a:off x="2114728" y="5490520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630FDCB-2C47-4F81-A03C-9CE4993D1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728" y="5490520"/>
                <a:ext cx="494943" cy="369332"/>
              </a:xfrm>
              <a:prstGeom prst="rect">
                <a:avLst/>
              </a:prstGeom>
              <a:blipFill>
                <a:blip r:embed="rId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50DEA0E-AC37-4740-9570-DABDAE8CD3A2}"/>
                  </a:ext>
                </a:extLst>
              </p:cNvPr>
              <p:cNvSpPr txBox="1"/>
              <p:nvPr/>
            </p:nvSpPr>
            <p:spPr>
              <a:xfrm>
                <a:off x="2120050" y="1228123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50DEA0E-AC37-4740-9570-DABDAE8CD3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050" y="1228123"/>
                <a:ext cx="489621" cy="369332"/>
              </a:xfrm>
              <a:prstGeom prst="rect">
                <a:avLst/>
              </a:prstGeom>
              <a:blipFill>
                <a:blip r:embed="rId3"/>
                <a:stretch>
                  <a:fillRect t="-3279" r="-13750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1F03281-25AB-4AF2-8FCE-57AB26AFF181}"/>
              </a:ext>
            </a:extLst>
          </p:cNvPr>
          <p:cNvCxnSpPr>
            <a:cxnSpLocks/>
            <a:stCxn id="4" idx="0"/>
            <a:endCxn id="37" idx="2"/>
          </p:cNvCxnSpPr>
          <p:nvPr/>
        </p:nvCxnSpPr>
        <p:spPr>
          <a:xfrm flipV="1">
            <a:off x="2362200" y="1597455"/>
            <a:ext cx="2661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BC60C19-494F-4C1C-8B37-CF15C1916AF5}"/>
              </a:ext>
            </a:extLst>
          </p:cNvPr>
          <p:cNvSpPr/>
          <p:nvPr/>
        </p:nvSpPr>
        <p:spPr>
          <a:xfrm>
            <a:off x="3387810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A58C1EC-C73F-4EA4-8F9E-AB728843443D}"/>
              </a:ext>
            </a:extLst>
          </p:cNvPr>
          <p:cNvSpPr/>
          <p:nvPr/>
        </p:nvSpPr>
        <p:spPr>
          <a:xfrm>
            <a:off x="3387810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819E65A-4EA9-478B-96EC-06886016E82F}"/>
              </a:ext>
            </a:extLst>
          </p:cNvPr>
          <p:cNvSpPr/>
          <p:nvPr/>
        </p:nvSpPr>
        <p:spPr>
          <a:xfrm>
            <a:off x="3387810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rnn cell</a:t>
            </a:r>
            <a:endParaRPr lang="ko-KR" altLang="en-US" sz="12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5E8DD3F-6CCD-45AF-9AFE-4005CB93ACD1}"/>
              </a:ext>
            </a:extLst>
          </p:cNvPr>
          <p:cNvSpPr/>
          <p:nvPr/>
        </p:nvSpPr>
        <p:spPr>
          <a:xfrm>
            <a:off x="3387810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0C853062-BECE-49D2-975E-204DA9EC4CE6}"/>
              </a:ext>
            </a:extLst>
          </p:cNvPr>
          <p:cNvCxnSpPr>
            <a:stCxn id="44" idx="0"/>
            <a:endCxn id="43" idx="2"/>
          </p:cNvCxnSpPr>
          <p:nvPr/>
        </p:nvCxnSpPr>
        <p:spPr>
          <a:xfrm flipV="1">
            <a:off x="3900615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B958F5D-DD71-4D75-A0F9-1006CFD6B533}"/>
              </a:ext>
            </a:extLst>
          </p:cNvPr>
          <p:cNvCxnSpPr>
            <a:cxnSpLocks/>
            <a:stCxn id="43" idx="0"/>
            <a:endCxn id="42" idx="2"/>
          </p:cNvCxnSpPr>
          <p:nvPr/>
        </p:nvCxnSpPr>
        <p:spPr>
          <a:xfrm flipV="1">
            <a:off x="3900615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1B160E3-26AA-4F15-B05C-5BE923A1BC03}"/>
              </a:ext>
            </a:extLst>
          </p:cNvPr>
          <p:cNvCxnSpPr>
            <a:cxnSpLocks/>
            <a:stCxn id="42" idx="0"/>
            <a:endCxn id="41" idx="2"/>
          </p:cNvCxnSpPr>
          <p:nvPr/>
        </p:nvCxnSpPr>
        <p:spPr>
          <a:xfrm flipV="1">
            <a:off x="3900615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912C9A2-1DA6-4125-8858-05EA12FB73C1}"/>
              </a:ext>
            </a:extLst>
          </p:cNvPr>
          <p:cNvCxnSpPr>
            <a:cxnSpLocks/>
            <a:stCxn id="49" idx="0"/>
            <a:endCxn id="44" idx="2"/>
          </p:cNvCxnSpPr>
          <p:nvPr/>
        </p:nvCxnSpPr>
        <p:spPr>
          <a:xfrm flipV="1">
            <a:off x="3897954" y="5156886"/>
            <a:ext cx="2661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B3C9687-0FDD-4D92-BE4F-47D281BC71F9}"/>
                  </a:ext>
                </a:extLst>
              </p:cNvPr>
              <p:cNvSpPr txBox="1"/>
              <p:nvPr/>
            </p:nvSpPr>
            <p:spPr>
              <a:xfrm>
                <a:off x="3653143" y="5490520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B3C9687-0FDD-4D92-BE4F-47D281BC7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143" y="5490520"/>
                <a:ext cx="489621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58B2475-B731-440C-AEBF-D6D02668C86B}"/>
                  </a:ext>
                </a:extLst>
              </p:cNvPr>
              <p:cNvSpPr txBox="1"/>
              <p:nvPr/>
            </p:nvSpPr>
            <p:spPr>
              <a:xfrm>
                <a:off x="3658465" y="1228123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58B2475-B731-440C-AEBF-D6D02668C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8465" y="1228123"/>
                <a:ext cx="494943" cy="369332"/>
              </a:xfrm>
              <a:prstGeom prst="rect">
                <a:avLst/>
              </a:prstGeom>
              <a:blipFill>
                <a:blip r:embed="rId5"/>
                <a:stretch>
                  <a:fillRect t="-3279" r="-14815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F0FCDFB-1F78-4A73-9BA1-385BB2F3CA64}"/>
              </a:ext>
            </a:extLst>
          </p:cNvPr>
          <p:cNvCxnSpPr>
            <a:cxnSpLocks/>
            <a:stCxn id="41" idx="0"/>
            <a:endCxn id="50" idx="2"/>
          </p:cNvCxnSpPr>
          <p:nvPr/>
        </p:nvCxnSpPr>
        <p:spPr>
          <a:xfrm flipV="1">
            <a:off x="3900615" y="1597455"/>
            <a:ext cx="5322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21345B2-00EA-4FD4-A331-8EB17A28DE0C}"/>
              </a:ext>
            </a:extLst>
          </p:cNvPr>
          <p:cNvSpPr/>
          <p:nvPr/>
        </p:nvSpPr>
        <p:spPr>
          <a:xfrm>
            <a:off x="4923564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3E71527-60A0-41BC-A00D-9C4D90F42BEC}"/>
              </a:ext>
            </a:extLst>
          </p:cNvPr>
          <p:cNvSpPr/>
          <p:nvPr/>
        </p:nvSpPr>
        <p:spPr>
          <a:xfrm>
            <a:off x="4923564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B1AE270-7D44-4AF1-8646-AA2F6F0CF3A3}"/>
              </a:ext>
            </a:extLst>
          </p:cNvPr>
          <p:cNvSpPr/>
          <p:nvPr/>
        </p:nvSpPr>
        <p:spPr>
          <a:xfrm>
            <a:off x="4923564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rnn cell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5734B14-436C-47C7-9687-58304E8617D1}"/>
              </a:ext>
            </a:extLst>
          </p:cNvPr>
          <p:cNvSpPr/>
          <p:nvPr/>
        </p:nvSpPr>
        <p:spPr>
          <a:xfrm>
            <a:off x="4923564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F145FA49-CD39-4A97-87A1-74A33C4F30BF}"/>
              </a:ext>
            </a:extLst>
          </p:cNvPr>
          <p:cNvCxnSpPr>
            <a:stCxn id="55" idx="0"/>
            <a:endCxn id="54" idx="2"/>
          </p:cNvCxnSpPr>
          <p:nvPr/>
        </p:nvCxnSpPr>
        <p:spPr>
          <a:xfrm flipV="1">
            <a:off x="5436369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AE01F3F-CF81-4CE4-BC13-D6B43E5BFF5B}"/>
              </a:ext>
            </a:extLst>
          </p:cNvPr>
          <p:cNvCxnSpPr>
            <a:cxnSpLocks/>
            <a:stCxn id="54" idx="0"/>
            <a:endCxn id="53" idx="2"/>
          </p:cNvCxnSpPr>
          <p:nvPr/>
        </p:nvCxnSpPr>
        <p:spPr>
          <a:xfrm flipV="1">
            <a:off x="5436369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375B0486-21D7-43C4-AF75-91F328A98605}"/>
              </a:ext>
            </a:extLst>
          </p:cNvPr>
          <p:cNvCxnSpPr>
            <a:cxnSpLocks/>
            <a:stCxn id="53" idx="0"/>
            <a:endCxn id="52" idx="2"/>
          </p:cNvCxnSpPr>
          <p:nvPr/>
        </p:nvCxnSpPr>
        <p:spPr>
          <a:xfrm flipV="1">
            <a:off x="5436369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2BC46B70-F32F-4346-831E-1F87C0F860EB}"/>
              </a:ext>
            </a:extLst>
          </p:cNvPr>
          <p:cNvCxnSpPr>
            <a:cxnSpLocks/>
            <a:stCxn id="60" idx="0"/>
            <a:endCxn id="55" idx="2"/>
          </p:cNvCxnSpPr>
          <p:nvPr/>
        </p:nvCxnSpPr>
        <p:spPr>
          <a:xfrm flipV="1">
            <a:off x="5436369" y="5156886"/>
            <a:ext cx="0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A9AC0B1-A97C-4E8C-828A-86E4E70B2543}"/>
                  </a:ext>
                </a:extLst>
              </p:cNvPr>
              <p:cNvSpPr txBox="1"/>
              <p:nvPr/>
            </p:nvSpPr>
            <p:spPr>
              <a:xfrm>
                <a:off x="5188897" y="5490520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A9AC0B1-A97C-4E8C-828A-86E4E70B2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8897" y="5490520"/>
                <a:ext cx="494943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9396E0A-ECCE-4220-B28F-030A8191D168}"/>
                  </a:ext>
                </a:extLst>
              </p:cNvPr>
              <p:cNvSpPr txBox="1"/>
              <p:nvPr/>
            </p:nvSpPr>
            <p:spPr>
              <a:xfrm>
                <a:off x="5194219" y="1228123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9396E0A-ECCE-4220-B28F-030A8191D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219" y="1228123"/>
                <a:ext cx="494943" cy="369332"/>
              </a:xfrm>
              <a:prstGeom prst="rect">
                <a:avLst/>
              </a:prstGeom>
              <a:blipFill>
                <a:blip r:embed="rId7"/>
                <a:stretch>
                  <a:fillRect t="-3279" r="-14815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68762E48-EEF4-45E1-8BAA-FE017CC90266}"/>
              </a:ext>
            </a:extLst>
          </p:cNvPr>
          <p:cNvCxnSpPr>
            <a:cxnSpLocks/>
            <a:stCxn id="52" idx="0"/>
            <a:endCxn id="61" idx="2"/>
          </p:cNvCxnSpPr>
          <p:nvPr/>
        </p:nvCxnSpPr>
        <p:spPr>
          <a:xfrm flipV="1">
            <a:off x="5436369" y="1597455"/>
            <a:ext cx="5322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BE1403E-130A-46E4-ADB4-CAE5BD3B675A}"/>
              </a:ext>
            </a:extLst>
          </p:cNvPr>
          <p:cNvSpPr/>
          <p:nvPr/>
        </p:nvSpPr>
        <p:spPr>
          <a:xfrm>
            <a:off x="6456657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759F013-57C3-4BE7-A358-BE89DB95B12F}"/>
              </a:ext>
            </a:extLst>
          </p:cNvPr>
          <p:cNvSpPr/>
          <p:nvPr/>
        </p:nvSpPr>
        <p:spPr>
          <a:xfrm>
            <a:off x="6456657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A6635F9-7041-4CFB-9DC3-50506B3D4C47}"/>
              </a:ext>
            </a:extLst>
          </p:cNvPr>
          <p:cNvSpPr/>
          <p:nvPr/>
        </p:nvSpPr>
        <p:spPr>
          <a:xfrm>
            <a:off x="6456657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rnn cell</a:t>
            </a:r>
            <a:endParaRPr lang="ko-KR" altLang="en-US" sz="12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31DED44-B728-4C24-8199-2AC9E40EF17A}"/>
              </a:ext>
            </a:extLst>
          </p:cNvPr>
          <p:cNvSpPr/>
          <p:nvPr/>
        </p:nvSpPr>
        <p:spPr>
          <a:xfrm>
            <a:off x="6456657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891AADFE-0883-4089-8AB9-267149A7E3D8}"/>
              </a:ext>
            </a:extLst>
          </p:cNvPr>
          <p:cNvCxnSpPr>
            <a:stCxn id="66" idx="0"/>
            <a:endCxn id="65" idx="2"/>
          </p:cNvCxnSpPr>
          <p:nvPr/>
        </p:nvCxnSpPr>
        <p:spPr>
          <a:xfrm flipV="1">
            <a:off x="6969462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9E3E16B-3F0F-471F-A8DB-0FEF2FE2419A}"/>
              </a:ext>
            </a:extLst>
          </p:cNvPr>
          <p:cNvCxnSpPr>
            <a:cxnSpLocks/>
            <a:stCxn id="65" idx="0"/>
            <a:endCxn id="64" idx="2"/>
          </p:cNvCxnSpPr>
          <p:nvPr/>
        </p:nvCxnSpPr>
        <p:spPr>
          <a:xfrm flipV="1">
            <a:off x="6969462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B6EC31CE-6194-47F2-BA5A-4BFC5CBD7C4A}"/>
              </a:ext>
            </a:extLst>
          </p:cNvPr>
          <p:cNvCxnSpPr>
            <a:cxnSpLocks/>
            <a:stCxn id="64" idx="0"/>
            <a:endCxn id="63" idx="2"/>
          </p:cNvCxnSpPr>
          <p:nvPr/>
        </p:nvCxnSpPr>
        <p:spPr>
          <a:xfrm flipV="1">
            <a:off x="6969462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5C9CF6E8-BC52-4246-96EA-204ADC083BB0}"/>
              </a:ext>
            </a:extLst>
          </p:cNvPr>
          <p:cNvCxnSpPr>
            <a:cxnSpLocks/>
            <a:stCxn id="71" idx="0"/>
            <a:endCxn id="66" idx="2"/>
          </p:cNvCxnSpPr>
          <p:nvPr/>
        </p:nvCxnSpPr>
        <p:spPr>
          <a:xfrm flipV="1">
            <a:off x="6969462" y="5156886"/>
            <a:ext cx="0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484552F-1BD5-4D19-9F40-9E273BB6EC49}"/>
                  </a:ext>
                </a:extLst>
              </p:cNvPr>
              <p:cNvSpPr txBox="1"/>
              <p:nvPr/>
            </p:nvSpPr>
            <p:spPr>
              <a:xfrm>
                <a:off x="6721990" y="5490520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484552F-1BD5-4D19-9F40-9E273BB6E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1990" y="5490520"/>
                <a:ext cx="494943" cy="369332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AEED8C7-9C0F-43FB-B869-3B3F190169C4}"/>
                  </a:ext>
                </a:extLst>
              </p:cNvPr>
              <p:cNvSpPr txBox="1"/>
              <p:nvPr/>
            </p:nvSpPr>
            <p:spPr>
              <a:xfrm>
                <a:off x="6727312" y="1228123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AEED8C7-9C0F-43FB-B869-3B3F19016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312" y="1228123"/>
                <a:ext cx="494943" cy="369332"/>
              </a:xfrm>
              <a:prstGeom prst="rect">
                <a:avLst/>
              </a:prstGeom>
              <a:blipFill>
                <a:blip r:embed="rId9"/>
                <a:stretch>
                  <a:fillRect t="-3279" r="-13580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1D07BEB5-CC12-4374-B141-2883C46F0D31}"/>
              </a:ext>
            </a:extLst>
          </p:cNvPr>
          <p:cNvCxnSpPr>
            <a:cxnSpLocks/>
            <a:stCxn id="63" idx="0"/>
            <a:endCxn id="72" idx="2"/>
          </p:cNvCxnSpPr>
          <p:nvPr/>
        </p:nvCxnSpPr>
        <p:spPr>
          <a:xfrm flipV="1">
            <a:off x="6969462" y="1597455"/>
            <a:ext cx="5322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FFADF56-EE84-46B8-BBE0-94A19DDF6E46}"/>
              </a:ext>
            </a:extLst>
          </p:cNvPr>
          <p:cNvSpPr/>
          <p:nvPr/>
        </p:nvSpPr>
        <p:spPr>
          <a:xfrm>
            <a:off x="7985932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52D2A52-F3FF-41F3-A62E-C512BACEEF86}"/>
              </a:ext>
            </a:extLst>
          </p:cNvPr>
          <p:cNvSpPr/>
          <p:nvPr/>
        </p:nvSpPr>
        <p:spPr>
          <a:xfrm>
            <a:off x="7985932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8DCAE8C-C0CC-4FF6-840E-5137C7726B0F}"/>
              </a:ext>
            </a:extLst>
          </p:cNvPr>
          <p:cNvSpPr/>
          <p:nvPr/>
        </p:nvSpPr>
        <p:spPr>
          <a:xfrm>
            <a:off x="7985932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9D48891-5979-462A-9E6F-DF436D67435B}"/>
              </a:ext>
            </a:extLst>
          </p:cNvPr>
          <p:cNvSpPr/>
          <p:nvPr/>
        </p:nvSpPr>
        <p:spPr>
          <a:xfrm>
            <a:off x="7985932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44259613-4666-4808-81BE-AF79241707FD}"/>
              </a:ext>
            </a:extLst>
          </p:cNvPr>
          <p:cNvCxnSpPr>
            <a:stCxn id="77" idx="0"/>
            <a:endCxn id="76" idx="2"/>
          </p:cNvCxnSpPr>
          <p:nvPr/>
        </p:nvCxnSpPr>
        <p:spPr>
          <a:xfrm flipV="1">
            <a:off x="8498737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48E5987F-0185-4602-8583-E14C15AE7D5F}"/>
              </a:ext>
            </a:extLst>
          </p:cNvPr>
          <p:cNvCxnSpPr>
            <a:cxnSpLocks/>
            <a:stCxn id="76" idx="0"/>
            <a:endCxn id="75" idx="2"/>
          </p:cNvCxnSpPr>
          <p:nvPr/>
        </p:nvCxnSpPr>
        <p:spPr>
          <a:xfrm flipV="1">
            <a:off x="8498737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5EB52318-A9BD-4B62-9C9C-569115EF1E85}"/>
              </a:ext>
            </a:extLst>
          </p:cNvPr>
          <p:cNvCxnSpPr>
            <a:cxnSpLocks/>
            <a:stCxn id="75" idx="0"/>
            <a:endCxn id="74" idx="2"/>
          </p:cNvCxnSpPr>
          <p:nvPr/>
        </p:nvCxnSpPr>
        <p:spPr>
          <a:xfrm flipV="1">
            <a:off x="8498737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0B24DE26-CFF1-4C8E-9F17-76D65E18FE9E}"/>
              </a:ext>
            </a:extLst>
          </p:cNvPr>
          <p:cNvCxnSpPr>
            <a:cxnSpLocks/>
            <a:stCxn id="82" idx="0"/>
            <a:endCxn id="77" idx="2"/>
          </p:cNvCxnSpPr>
          <p:nvPr/>
        </p:nvCxnSpPr>
        <p:spPr>
          <a:xfrm flipV="1">
            <a:off x="8498737" y="5156886"/>
            <a:ext cx="0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799825B-3727-4F39-BEAD-2E2ACE9A90BE}"/>
                  </a:ext>
                </a:extLst>
              </p:cNvPr>
              <p:cNvSpPr txBox="1"/>
              <p:nvPr/>
            </p:nvSpPr>
            <p:spPr>
              <a:xfrm>
                <a:off x="8251265" y="5490520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799825B-3727-4F39-BEAD-2E2ACE9A9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1265" y="5490520"/>
                <a:ext cx="494943" cy="369332"/>
              </a:xfrm>
              <a:prstGeom prst="rect">
                <a:avLst/>
              </a:prstGeom>
              <a:blipFill>
                <a:blip r:embed="rId10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BF48FFA-1D5D-4577-9AE3-29EAE247472C}"/>
                  </a:ext>
                </a:extLst>
              </p:cNvPr>
              <p:cNvSpPr txBox="1"/>
              <p:nvPr/>
            </p:nvSpPr>
            <p:spPr>
              <a:xfrm>
                <a:off x="8256587" y="1228123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BF48FFA-1D5D-4577-9AE3-29EAE2474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587" y="1228123"/>
                <a:ext cx="494943" cy="369332"/>
              </a:xfrm>
              <a:prstGeom prst="rect">
                <a:avLst/>
              </a:prstGeom>
              <a:blipFill>
                <a:blip r:embed="rId11"/>
                <a:stretch>
                  <a:fillRect t="-3279" r="-13415"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A629E2DD-AF5D-4C9D-A4F6-09DB868A4783}"/>
              </a:ext>
            </a:extLst>
          </p:cNvPr>
          <p:cNvCxnSpPr>
            <a:cxnSpLocks/>
            <a:stCxn id="74" idx="0"/>
            <a:endCxn id="83" idx="2"/>
          </p:cNvCxnSpPr>
          <p:nvPr/>
        </p:nvCxnSpPr>
        <p:spPr>
          <a:xfrm flipV="1">
            <a:off x="8498737" y="1597455"/>
            <a:ext cx="5322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6" name="연결선: 구부러짐 85">
            <a:extLst>
              <a:ext uri="{FF2B5EF4-FFF2-40B4-BE49-F238E27FC236}">
                <a16:creationId xmlns:a16="http://schemas.microsoft.com/office/drawing/2014/main" id="{4815E4C6-6DA5-4D42-91ED-3F66369B1AD1}"/>
              </a:ext>
            </a:extLst>
          </p:cNvPr>
          <p:cNvCxnSpPr>
            <a:stCxn id="4" idx="0"/>
            <a:endCxn id="44" idx="2"/>
          </p:cNvCxnSpPr>
          <p:nvPr/>
        </p:nvCxnSpPr>
        <p:spPr>
          <a:xfrm rot="16200000" flipH="1">
            <a:off x="1518850" y="2775122"/>
            <a:ext cx="3225113" cy="1538415"/>
          </a:xfrm>
          <a:prstGeom prst="curvedConnector5">
            <a:avLst>
              <a:gd name="adj1" fmla="val -7088"/>
              <a:gd name="adj2" fmla="val 50000"/>
              <a:gd name="adj3" fmla="val 107088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7" name="연결선: 구부러짐 86">
            <a:extLst>
              <a:ext uri="{FF2B5EF4-FFF2-40B4-BE49-F238E27FC236}">
                <a16:creationId xmlns:a16="http://schemas.microsoft.com/office/drawing/2014/main" id="{CE3D1875-2CB4-436C-AE05-90119209B77C}"/>
              </a:ext>
            </a:extLst>
          </p:cNvPr>
          <p:cNvCxnSpPr>
            <a:cxnSpLocks/>
            <a:stCxn id="41" idx="0"/>
            <a:endCxn id="55" idx="2"/>
          </p:cNvCxnSpPr>
          <p:nvPr/>
        </p:nvCxnSpPr>
        <p:spPr>
          <a:xfrm rot="16200000" flipH="1">
            <a:off x="3055935" y="2776452"/>
            <a:ext cx="3225113" cy="1535754"/>
          </a:xfrm>
          <a:prstGeom prst="curvedConnector5">
            <a:avLst>
              <a:gd name="adj1" fmla="val -7088"/>
              <a:gd name="adj2" fmla="val 50000"/>
              <a:gd name="adj3" fmla="val 107088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연결선: 구부러짐 89">
            <a:extLst>
              <a:ext uri="{FF2B5EF4-FFF2-40B4-BE49-F238E27FC236}">
                <a16:creationId xmlns:a16="http://schemas.microsoft.com/office/drawing/2014/main" id="{F6B08CAB-8D3D-465C-8842-62587DF50E0F}"/>
              </a:ext>
            </a:extLst>
          </p:cNvPr>
          <p:cNvCxnSpPr>
            <a:cxnSpLocks/>
            <a:stCxn id="52" idx="0"/>
            <a:endCxn id="66" idx="2"/>
          </p:cNvCxnSpPr>
          <p:nvPr/>
        </p:nvCxnSpPr>
        <p:spPr>
          <a:xfrm rot="16200000" flipH="1">
            <a:off x="4590358" y="2777783"/>
            <a:ext cx="3225113" cy="1533093"/>
          </a:xfrm>
          <a:prstGeom prst="curvedConnector5">
            <a:avLst>
              <a:gd name="adj1" fmla="val -7088"/>
              <a:gd name="adj2" fmla="val 50000"/>
              <a:gd name="adj3" fmla="val 107088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" name="연결선: 구부러짐 92">
            <a:extLst>
              <a:ext uri="{FF2B5EF4-FFF2-40B4-BE49-F238E27FC236}">
                <a16:creationId xmlns:a16="http://schemas.microsoft.com/office/drawing/2014/main" id="{38E42217-28B5-48AF-BBDD-02F0226A727A}"/>
              </a:ext>
            </a:extLst>
          </p:cNvPr>
          <p:cNvCxnSpPr>
            <a:cxnSpLocks/>
            <a:stCxn id="63" idx="0"/>
            <a:endCxn id="77" idx="2"/>
          </p:cNvCxnSpPr>
          <p:nvPr/>
        </p:nvCxnSpPr>
        <p:spPr>
          <a:xfrm rot="16200000" flipH="1">
            <a:off x="6121542" y="2779692"/>
            <a:ext cx="3225113" cy="1529275"/>
          </a:xfrm>
          <a:prstGeom prst="curvedConnector5">
            <a:avLst>
              <a:gd name="adj1" fmla="val -7088"/>
              <a:gd name="adj2" fmla="val 50000"/>
              <a:gd name="adj3" fmla="val 107088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7BCDDC87-6FC0-465C-A987-8E00153B2E47}"/>
              </a:ext>
            </a:extLst>
          </p:cNvPr>
          <p:cNvCxnSpPr>
            <a:cxnSpLocks/>
            <a:stCxn id="5" idx="3"/>
            <a:endCxn id="42" idx="1"/>
          </p:cNvCxnSpPr>
          <p:nvPr/>
        </p:nvCxnSpPr>
        <p:spPr>
          <a:xfrm>
            <a:off x="2875005" y="3093308"/>
            <a:ext cx="5128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1F81F101-A183-46A3-88B6-42493D690A2B}"/>
              </a:ext>
            </a:extLst>
          </p:cNvPr>
          <p:cNvCxnSpPr>
            <a:cxnSpLocks/>
            <a:stCxn id="6" idx="3"/>
            <a:endCxn id="43" idx="1"/>
          </p:cNvCxnSpPr>
          <p:nvPr/>
        </p:nvCxnSpPr>
        <p:spPr>
          <a:xfrm>
            <a:off x="2875005" y="3995351"/>
            <a:ext cx="5128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8A36012A-E62C-46EE-971E-6FB0724552F0}"/>
              </a:ext>
            </a:extLst>
          </p:cNvPr>
          <p:cNvCxnSpPr>
            <a:cxnSpLocks/>
            <a:stCxn id="42" idx="3"/>
            <a:endCxn id="53" idx="1"/>
          </p:cNvCxnSpPr>
          <p:nvPr/>
        </p:nvCxnSpPr>
        <p:spPr>
          <a:xfrm>
            <a:off x="4413420" y="3093308"/>
            <a:ext cx="5101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1BABE5DD-8F79-4747-B2F0-F5519D8CDC3E}"/>
              </a:ext>
            </a:extLst>
          </p:cNvPr>
          <p:cNvCxnSpPr>
            <a:cxnSpLocks/>
            <a:stCxn id="43" idx="3"/>
            <a:endCxn id="54" idx="1"/>
          </p:cNvCxnSpPr>
          <p:nvPr/>
        </p:nvCxnSpPr>
        <p:spPr>
          <a:xfrm>
            <a:off x="4413420" y="3995351"/>
            <a:ext cx="5101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0269C3CE-52C8-4A5E-AF46-56124F7DD475}"/>
              </a:ext>
            </a:extLst>
          </p:cNvPr>
          <p:cNvCxnSpPr>
            <a:cxnSpLocks/>
            <a:stCxn id="53" idx="3"/>
            <a:endCxn id="64" idx="1"/>
          </p:cNvCxnSpPr>
          <p:nvPr/>
        </p:nvCxnSpPr>
        <p:spPr>
          <a:xfrm>
            <a:off x="5949174" y="3093308"/>
            <a:ext cx="5074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60AB85E1-F5BB-4558-8E22-AD271FFAC678}"/>
              </a:ext>
            </a:extLst>
          </p:cNvPr>
          <p:cNvCxnSpPr>
            <a:cxnSpLocks/>
            <a:stCxn id="54" idx="3"/>
            <a:endCxn id="65" idx="1"/>
          </p:cNvCxnSpPr>
          <p:nvPr/>
        </p:nvCxnSpPr>
        <p:spPr>
          <a:xfrm>
            <a:off x="5949174" y="3995351"/>
            <a:ext cx="5074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2E3DEDAC-A642-4C80-8333-346C55212DB7}"/>
              </a:ext>
            </a:extLst>
          </p:cNvPr>
          <p:cNvCxnSpPr>
            <a:cxnSpLocks/>
            <a:stCxn id="64" idx="3"/>
            <a:endCxn id="75" idx="1"/>
          </p:cNvCxnSpPr>
          <p:nvPr/>
        </p:nvCxnSpPr>
        <p:spPr>
          <a:xfrm>
            <a:off x="7482267" y="3093308"/>
            <a:ext cx="5036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F624C6F9-A976-4D50-A3BB-57F332891908}"/>
              </a:ext>
            </a:extLst>
          </p:cNvPr>
          <p:cNvCxnSpPr>
            <a:cxnSpLocks/>
            <a:stCxn id="65" idx="3"/>
            <a:endCxn id="76" idx="1"/>
          </p:cNvCxnSpPr>
          <p:nvPr/>
        </p:nvCxnSpPr>
        <p:spPr>
          <a:xfrm>
            <a:off x="7482267" y="3995351"/>
            <a:ext cx="5036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393250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4469EA3-BD2F-4388-B225-972DBD285F7E}"/>
              </a:ext>
            </a:extLst>
          </p:cNvPr>
          <p:cNvSpPr/>
          <p:nvPr/>
        </p:nvSpPr>
        <p:spPr>
          <a:xfrm>
            <a:off x="1105593" y="2335875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A84653-010D-4065-B853-79CB25E1864C}"/>
              </a:ext>
            </a:extLst>
          </p:cNvPr>
          <p:cNvSpPr/>
          <p:nvPr/>
        </p:nvSpPr>
        <p:spPr>
          <a:xfrm>
            <a:off x="2364278" y="2335874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E73367-4DDC-4825-B313-715B65F5DD9C}"/>
              </a:ext>
            </a:extLst>
          </p:cNvPr>
          <p:cNvSpPr/>
          <p:nvPr/>
        </p:nvSpPr>
        <p:spPr>
          <a:xfrm>
            <a:off x="3622964" y="2335874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951B4C-0F6E-4678-A4C8-8FB7EEAA5CE6}"/>
              </a:ext>
            </a:extLst>
          </p:cNvPr>
          <p:cNvSpPr/>
          <p:nvPr/>
        </p:nvSpPr>
        <p:spPr>
          <a:xfrm>
            <a:off x="4881650" y="2335874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AE89BCE-919E-44F2-8819-A305D3A70CDA}"/>
              </a:ext>
            </a:extLst>
          </p:cNvPr>
          <p:cNvSpPr/>
          <p:nvPr/>
        </p:nvSpPr>
        <p:spPr>
          <a:xfrm>
            <a:off x="6590608" y="2335874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9238DB-B9E3-48FA-BACD-382CC9E85FC1}"/>
              </a:ext>
            </a:extLst>
          </p:cNvPr>
          <p:cNvSpPr/>
          <p:nvPr/>
        </p:nvSpPr>
        <p:spPr>
          <a:xfrm>
            <a:off x="7849293" y="2335873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5397621-465B-4ADE-A227-3701C385464F}"/>
              </a:ext>
            </a:extLst>
          </p:cNvPr>
          <p:cNvSpPr/>
          <p:nvPr/>
        </p:nvSpPr>
        <p:spPr>
          <a:xfrm>
            <a:off x="9107979" y="2335873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9196F47-6546-4414-8692-8B1D6EB7861E}"/>
              </a:ext>
            </a:extLst>
          </p:cNvPr>
          <p:cNvSpPr/>
          <p:nvPr/>
        </p:nvSpPr>
        <p:spPr>
          <a:xfrm>
            <a:off x="10366665" y="2335873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47C09B1-E5F5-4D82-94F1-78DDF76CEDA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882833" y="3661754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C04CFDC-9131-4F45-9FE4-55EF3F4FEBB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141518" y="3661754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9D920B6-9F30-4FE3-98BD-24435542E50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400204" y="3661754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C78436C-633A-4ED7-9243-B162D8131872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5658890" y="3661754"/>
            <a:ext cx="9317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2C36C91-CB11-4877-A9AB-7077C45F91B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7367848" y="3661753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EBBCF9C-83D0-464C-96CC-25511ECF7979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8626533" y="3661753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BEA08D9-5003-4EBA-B771-84E318E77859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9885219" y="3661753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2AC4C-43D2-4F68-9F3B-5B6960C79FD5}"/>
                  </a:ext>
                </a:extLst>
              </p:cNvPr>
              <p:cNvSpPr txBox="1"/>
              <p:nvPr/>
            </p:nvSpPr>
            <p:spPr>
              <a:xfrm>
                <a:off x="1246741" y="5860442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2AC4C-43D2-4F68-9F3B-5B6960C79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741" y="5860442"/>
                <a:ext cx="494943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AFDE06-C487-486D-B7B1-76971B04CC45}"/>
                  </a:ext>
                </a:extLst>
              </p:cNvPr>
              <p:cNvSpPr txBox="1"/>
              <p:nvPr/>
            </p:nvSpPr>
            <p:spPr>
              <a:xfrm>
                <a:off x="2505426" y="5860730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AFDE06-C487-486D-B7B1-76971B04C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426" y="5860730"/>
                <a:ext cx="489621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76E3DE-1A33-48CE-8889-27F07BED33E0}"/>
                  </a:ext>
                </a:extLst>
              </p:cNvPr>
              <p:cNvSpPr txBox="1"/>
              <p:nvPr/>
            </p:nvSpPr>
            <p:spPr>
              <a:xfrm>
                <a:off x="3764111" y="5860442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76E3DE-1A33-48CE-8889-27F07BED3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111" y="5860442"/>
                <a:ext cx="494943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6BEBE2-E434-4579-9BEF-7F057088C6A4}"/>
                  </a:ext>
                </a:extLst>
              </p:cNvPr>
              <p:cNvSpPr txBox="1"/>
              <p:nvPr/>
            </p:nvSpPr>
            <p:spPr>
              <a:xfrm>
                <a:off x="5022796" y="5860442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6BEBE2-E434-4579-9BEF-7F057088C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796" y="5860442"/>
                <a:ext cx="494943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E0069C-C3BE-41C2-B653-A18BA212F52D}"/>
                  </a:ext>
                </a:extLst>
              </p:cNvPr>
              <p:cNvSpPr txBox="1"/>
              <p:nvPr/>
            </p:nvSpPr>
            <p:spPr>
              <a:xfrm>
                <a:off x="7989608" y="5860442"/>
                <a:ext cx="496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E0069C-C3BE-41C2-B653-A18BA212F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608" y="5860442"/>
                <a:ext cx="496610" cy="369332"/>
              </a:xfrm>
              <a:prstGeom prst="rect">
                <a:avLst/>
              </a:prstGeom>
              <a:blipFill>
                <a:blip r:embed="rId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48FB8C-D9A1-4602-BD58-DE946A793132}"/>
                  </a:ext>
                </a:extLst>
              </p:cNvPr>
              <p:cNvSpPr txBox="1"/>
              <p:nvPr/>
            </p:nvSpPr>
            <p:spPr>
              <a:xfrm>
                <a:off x="9248294" y="5860442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48FB8C-D9A1-4602-BD58-DE946A793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8294" y="5860442"/>
                <a:ext cx="491288" cy="369332"/>
              </a:xfrm>
              <a:prstGeom prst="rect">
                <a:avLst/>
              </a:prstGeom>
              <a:blipFill>
                <a:blip r:embed="rId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027025A-1A40-43C7-B377-B6E5B83B42C9}"/>
                  </a:ext>
                </a:extLst>
              </p:cNvPr>
              <p:cNvSpPr txBox="1"/>
              <p:nvPr/>
            </p:nvSpPr>
            <p:spPr>
              <a:xfrm>
                <a:off x="10506980" y="5860442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027025A-1A40-43C7-B377-B6E5B83B4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6980" y="5860442"/>
                <a:ext cx="496611" cy="369332"/>
              </a:xfrm>
              <a:prstGeom prst="rect">
                <a:avLst/>
              </a:prstGeom>
              <a:blipFill>
                <a:blip r:embed="rId8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ED70D7-EC33-49DC-96FA-7BE986853032}"/>
                  </a:ext>
                </a:extLst>
              </p:cNvPr>
              <p:cNvSpPr txBox="1"/>
              <p:nvPr/>
            </p:nvSpPr>
            <p:spPr>
              <a:xfrm>
                <a:off x="6628971" y="5885344"/>
                <a:ext cx="700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𝐵𝑂𝑆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ED70D7-EC33-49DC-96FA-7BE986853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971" y="5885344"/>
                <a:ext cx="70051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C190F04-1C31-4664-AD00-75B456B22FFA}"/>
                  </a:ext>
                </a:extLst>
              </p:cNvPr>
              <p:cNvSpPr txBox="1"/>
              <p:nvPr/>
            </p:nvSpPr>
            <p:spPr>
              <a:xfrm>
                <a:off x="10405027" y="1158172"/>
                <a:ext cx="6924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𝐸𝑂𝑆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C190F04-1C31-4664-AD00-75B456B22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5027" y="1158172"/>
                <a:ext cx="69249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직사각형 40">
            <a:extLst>
              <a:ext uri="{FF2B5EF4-FFF2-40B4-BE49-F238E27FC236}">
                <a16:creationId xmlns:a16="http://schemas.microsoft.com/office/drawing/2014/main" id="{2408790D-3D66-431C-849B-99668B932886}"/>
              </a:ext>
            </a:extLst>
          </p:cNvPr>
          <p:cNvSpPr/>
          <p:nvPr/>
        </p:nvSpPr>
        <p:spPr>
          <a:xfrm>
            <a:off x="1105593" y="5261883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3CFBC4C-F45D-48C0-A8AA-F68207C535F1}"/>
              </a:ext>
            </a:extLst>
          </p:cNvPr>
          <p:cNvSpPr/>
          <p:nvPr/>
        </p:nvSpPr>
        <p:spPr>
          <a:xfrm>
            <a:off x="2364278" y="5261883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CCBC64F-3065-4A07-BBD2-C6D6AFF1B01A}"/>
              </a:ext>
            </a:extLst>
          </p:cNvPr>
          <p:cNvSpPr/>
          <p:nvPr/>
        </p:nvSpPr>
        <p:spPr>
          <a:xfrm>
            <a:off x="3622964" y="5261883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335E1E8-EE72-4026-805B-961A5AA502D5}"/>
              </a:ext>
            </a:extLst>
          </p:cNvPr>
          <p:cNvSpPr/>
          <p:nvPr/>
        </p:nvSpPr>
        <p:spPr>
          <a:xfrm>
            <a:off x="4881647" y="5261883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11AA82D-9B7D-4823-98CA-1E4E96C1FA21}"/>
              </a:ext>
            </a:extLst>
          </p:cNvPr>
          <p:cNvSpPr/>
          <p:nvPr/>
        </p:nvSpPr>
        <p:spPr>
          <a:xfrm>
            <a:off x="6590607" y="1778919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14F8EF3-3359-49FA-87AB-213C9D682DB7}"/>
              </a:ext>
            </a:extLst>
          </p:cNvPr>
          <p:cNvSpPr/>
          <p:nvPr/>
        </p:nvSpPr>
        <p:spPr>
          <a:xfrm>
            <a:off x="7849293" y="1778919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9994DCF-107E-4F14-840B-FCA36463D13F}"/>
              </a:ext>
            </a:extLst>
          </p:cNvPr>
          <p:cNvSpPr/>
          <p:nvPr/>
        </p:nvSpPr>
        <p:spPr>
          <a:xfrm>
            <a:off x="9107979" y="1778919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9A3B689-E809-4687-A3A1-60131B70068B}"/>
              </a:ext>
            </a:extLst>
          </p:cNvPr>
          <p:cNvSpPr/>
          <p:nvPr/>
        </p:nvSpPr>
        <p:spPr>
          <a:xfrm>
            <a:off x="10366664" y="1778919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24437A5-5A5B-42EA-AA28-A1F819EFE17B}"/>
              </a:ext>
            </a:extLst>
          </p:cNvPr>
          <p:cNvSpPr/>
          <p:nvPr/>
        </p:nvSpPr>
        <p:spPr>
          <a:xfrm>
            <a:off x="6590607" y="5261883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54F7536-28CC-4E35-8830-958C9CA919D0}"/>
              </a:ext>
            </a:extLst>
          </p:cNvPr>
          <p:cNvSpPr/>
          <p:nvPr/>
        </p:nvSpPr>
        <p:spPr>
          <a:xfrm>
            <a:off x="7849293" y="5261880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350E3CD-9519-4828-A563-8BDC2F1EBAB9}"/>
              </a:ext>
            </a:extLst>
          </p:cNvPr>
          <p:cNvSpPr/>
          <p:nvPr/>
        </p:nvSpPr>
        <p:spPr>
          <a:xfrm>
            <a:off x="9107979" y="5261880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F8602AC-A3B9-4C77-AFBD-26C68C5C4470}"/>
              </a:ext>
            </a:extLst>
          </p:cNvPr>
          <p:cNvSpPr/>
          <p:nvPr/>
        </p:nvSpPr>
        <p:spPr>
          <a:xfrm>
            <a:off x="10366664" y="5261880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2B80003-A461-40D8-85C7-6F6665F27485}"/>
                  </a:ext>
                </a:extLst>
              </p:cNvPr>
              <p:cNvSpPr txBox="1"/>
              <p:nvPr/>
            </p:nvSpPr>
            <p:spPr>
              <a:xfrm>
                <a:off x="6730921" y="1158172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2B80003-A461-40D8-85C7-6F6665F27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0921" y="1158172"/>
                <a:ext cx="496611" cy="369332"/>
              </a:xfrm>
              <a:prstGeom prst="rect">
                <a:avLst/>
              </a:prstGeom>
              <a:blipFill>
                <a:blip r:embed="rId11"/>
                <a:stretch>
                  <a:fillRect t="-3279" r="-14634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E0532F-A1CA-4D11-85ED-98569F22BC6C}"/>
                  </a:ext>
                </a:extLst>
              </p:cNvPr>
              <p:cNvSpPr txBox="1"/>
              <p:nvPr/>
            </p:nvSpPr>
            <p:spPr>
              <a:xfrm>
                <a:off x="7989607" y="1162654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E0532F-A1CA-4D11-85ED-98569F22B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607" y="1162654"/>
                <a:ext cx="491288" cy="369332"/>
              </a:xfrm>
              <a:prstGeom prst="rect">
                <a:avLst/>
              </a:prstGeom>
              <a:blipFill>
                <a:blip r:embed="rId12"/>
                <a:stretch>
                  <a:fillRect t="-3333" r="-16250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4072BD-4BD0-4145-A29C-DBC0590749EA}"/>
                  </a:ext>
                </a:extLst>
              </p:cNvPr>
              <p:cNvSpPr txBox="1"/>
              <p:nvPr/>
            </p:nvSpPr>
            <p:spPr>
              <a:xfrm>
                <a:off x="9242971" y="1158172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4072BD-4BD0-4145-A29C-DBC059074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2971" y="1158172"/>
                <a:ext cx="496611" cy="369332"/>
              </a:xfrm>
              <a:prstGeom prst="rect">
                <a:avLst/>
              </a:prstGeom>
              <a:blipFill>
                <a:blip r:embed="rId13"/>
                <a:stretch>
                  <a:fillRect t="-3279" r="-14634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8FD6C182-3273-43AE-AF9B-88D62A891900}"/>
              </a:ext>
            </a:extLst>
          </p:cNvPr>
          <p:cNvCxnSpPr>
            <a:cxnSpLocks/>
            <a:stCxn id="41" idx="0"/>
            <a:endCxn id="4" idx="2"/>
          </p:cNvCxnSpPr>
          <p:nvPr/>
        </p:nvCxnSpPr>
        <p:spPr>
          <a:xfrm flipV="1">
            <a:off x="1494213" y="4987634"/>
            <a:ext cx="0" cy="2742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4687B28-D3CF-4CC4-BB5A-CC64A664AE74}"/>
              </a:ext>
            </a:extLst>
          </p:cNvPr>
          <p:cNvCxnSpPr>
            <a:cxnSpLocks/>
            <a:stCxn id="32" idx="0"/>
            <a:endCxn id="41" idx="2"/>
          </p:cNvCxnSpPr>
          <p:nvPr/>
        </p:nvCxnSpPr>
        <p:spPr>
          <a:xfrm flipV="1">
            <a:off x="1494213" y="5544589"/>
            <a:ext cx="0" cy="315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B0C86E3-E2D2-4A73-8DA8-9D61E38B3683}"/>
              </a:ext>
            </a:extLst>
          </p:cNvPr>
          <p:cNvCxnSpPr>
            <a:cxnSpLocks/>
            <a:stCxn id="33" idx="0"/>
            <a:endCxn id="42" idx="2"/>
          </p:cNvCxnSpPr>
          <p:nvPr/>
        </p:nvCxnSpPr>
        <p:spPr>
          <a:xfrm flipV="1">
            <a:off x="2750237" y="5544589"/>
            <a:ext cx="2661" cy="3161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9DDA7B8-E402-4260-BD91-6BF2C76E596D}"/>
              </a:ext>
            </a:extLst>
          </p:cNvPr>
          <p:cNvCxnSpPr>
            <a:cxnSpLocks/>
            <a:stCxn id="34" idx="0"/>
            <a:endCxn id="43" idx="2"/>
          </p:cNvCxnSpPr>
          <p:nvPr/>
        </p:nvCxnSpPr>
        <p:spPr>
          <a:xfrm flipV="1">
            <a:off x="4011583" y="5544589"/>
            <a:ext cx="1" cy="315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3A38D4EC-BFCE-47EF-9CC9-5F3059C57B9A}"/>
              </a:ext>
            </a:extLst>
          </p:cNvPr>
          <p:cNvCxnSpPr>
            <a:cxnSpLocks/>
            <a:stCxn id="35" idx="0"/>
            <a:endCxn id="44" idx="2"/>
          </p:cNvCxnSpPr>
          <p:nvPr/>
        </p:nvCxnSpPr>
        <p:spPr>
          <a:xfrm flipH="1" flipV="1">
            <a:off x="5270267" y="5544589"/>
            <a:ext cx="1" cy="315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0A56918-BB78-4512-9AE4-4595F71A0374}"/>
              </a:ext>
            </a:extLst>
          </p:cNvPr>
          <p:cNvCxnSpPr>
            <a:cxnSpLocks/>
            <a:stCxn id="39" idx="0"/>
            <a:endCxn id="49" idx="2"/>
          </p:cNvCxnSpPr>
          <p:nvPr/>
        </p:nvCxnSpPr>
        <p:spPr>
          <a:xfrm flipH="1" flipV="1">
            <a:off x="6979227" y="5544589"/>
            <a:ext cx="1" cy="3407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BE0089D-C53D-4CB5-81DB-317FD6773065}"/>
              </a:ext>
            </a:extLst>
          </p:cNvPr>
          <p:cNvCxnSpPr>
            <a:cxnSpLocks/>
            <a:stCxn id="36" idx="0"/>
            <a:endCxn id="50" idx="2"/>
          </p:cNvCxnSpPr>
          <p:nvPr/>
        </p:nvCxnSpPr>
        <p:spPr>
          <a:xfrm flipV="1">
            <a:off x="8237913" y="5544586"/>
            <a:ext cx="0" cy="315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1FE67D45-F341-48D8-A5DA-5CABD0220D40}"/>
              </a:ext>
            </a:extLst>
          </p:cNvPr>
          <p:cNvCxnSpPr>
            <a:cxnSpLocks/>
            <a:stCxn id="37" idx="0"/>
            <a:endCxn id="51" idx="2"/>
          </p:cNvCxnSpPr>
          <p:nvPr/>
        </p:nvCxnSpPr>
        <p:spPr>
          <a:xfrm flipV="1">
            <a:off x="9493938" y="5544586"/>
            <a:ext cx="2661" cy="315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EA268775-CEB7-4436-8C2C-742779150F3A}"/>
              </a:ext>
            </a:extLst>
          </p:cNvPr>
          <p:cNvCxnSpPr>
            <a:cxnSpLocks/>
            <a:stCxn id="38" idx="0"/>
            <a:endCxn id="52" idx="2"/>
          </p:cNvCxnSpPr>
          <p:nvPr/>
        </p:nvCxnSpPr>
        <p:spPr>
          <a:xfrm flipH="1" flipV="1">
            <a:off x="10755284" y="5544586"/>
            <a:ext cx="2" cy="315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2F9DA316-AF50-4F26-873D-18769FF362BC}"/>
              </a:ext>
            </a:extLst>
          </p:cNvPr>
          <p:cNvCxnSpPr>
            <a:cxnSpLocks/>
            <a:stCxn id="42" idx="0"/>
            <a:endCxn id="5" idx="2"/>
          </p:cNvCxnSpPr>
          <p:nvPr/>
        </p:nvCxnSpPr>
        <p:spPr>
          <a:xfrm flipV="1">
            <a:off x="2752898" y="4987633"/>
            <a:ext cx="0" cy="2742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20099984-F671-4110-A508-825AF03AF97E}"/>
              </a:ext>
            </a:extLst>
          </p:cNvPr>
          <p:cNvCxnSpPr>
            <a:cxnSpLocks/>
            <a:stCxn id="43" idx="0"/>
            <a:endCxn id="6" idx="2"/>
          </p:cNvCxnSpPr>
          <p:nvPr/>
        </p:nvCxnSpPr>
        <p:spPr>
          <a:xfrm flipV="1">
            <a:off x="4011584" y="4987633"/>
            <a:ext cx="0" cy="2742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3FD2772A-63B2-432A-874D-81B5EAE253B6}"/>
              </a:ext>
            </a:extLst>
          </p:cNvPr>
          <p:cNvCxnSpPr>
            <a:cxnSpLocks/>
            <a:stCxn id="44" idx="0"/>
            <a:endCxn id="7" idx="2"/>
          </p:cNvCxnSpPr>
          <p:nvPr/>
        </p:nvCxnSpPr>
        <p:spPr>
          <a:xfrm flipV="1">
            <a:off x="5270267" y="4987633"/>
            <a:ext cx="3" cy="2742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0950EDDA-92F2-40B3-8E33-04EEEE15DEBD}"/>
              </a:ext>
            </a:extLst>
          </p:cNvPr>
          <p:cNvCxnSpPr>
            <a:cxnSpLocks/>
            <a:stCxn id="49" idx="0"/>
            <a:endCxn id="8" idx="2"/>
          </p:cNvCxnSpPr>
          <p:nvPr/>
        </p:nvCxnSpPr>
        <p:spPr>
          <a:xfrm flipV="1">
            <a:off x="6979227" y="4987633"/>
            <a:ext cx="1" cy="2742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3CDFBDFE-CBAD-41E3-ACEA-06CCB2C6FDBD}"/>
              </a:ext>
            </a:extLst>
          </p:cNvPr>
          <p:cNvCxnSpPr>
            <a:cxnSpLocks/>
            <a:stCxn id="50" idx="0"/>
            <a:endCxn id="9" idx="2"/>
          </p:cNvCxnSpPr>
          <p:nvPr/>
        </p:nvCxnSpPr>
        <p:spPr>
          <a:xfrm flipV="1">
            <a:off x="8237913" y="4987632"/>
            <a:ext cx="0" cy="274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77648F5A-E6F6-4F01-90F1-AAEF9A30738A}"/>
              </a:ext>
            </a:extLst>
          </p:cNvPr>
          <p:cNvCxnSpPr>
            <a:cxnSpLocks/>
            <a:stCxn id="51" idx="0"/>
            <a:endCxn id="10" idx="2"/>
          </p:cNvCxnSpPr>
          <p:nvPr/>
        </p:nvCxnSpPr>
        <p:spPr>
          <a:xfrm flipV="1">
            <a:off x="9496599" y="4987632"/>
            <a:ext cx="0" cy="274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512F180C-E62B-4C3D-8DEE-7BE74F91E5AF}"/>
              </a:ext>
            </a:extLst>
          </p:cNvPr>
          <p:cNvCxnSpPr>
            <a:cxnSpLocks/>
            <a:stCxn id="52" idx="0"/>
            <a:endCxn id="11" idx="2"/>
          </p:cNvCxnSpPr>
          <p:nvPr/>
        </p:nvCxnSpPr>
        <p:spPr>
          <a:xfrm flipV="1">
            <a:off x="10755284" y="4987632"/>
            <a:ext cx="1" cy="274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F0620903-B98B-482B-BCE6-DBFF005A7721}"/>
              </a:ext>
            </a:extLst>
          </p:cNvPr>
          <p:cNvCxnSpPr>
            <a:cxnSpLocks/>
            <a:stCxn id="45" idx="0"/>
            <a:endCxn id="55" idx="2"/>
          </p:cNvCxnSpPr>
          <p:nvPr/>
        </p:nvCxnSpPr>
        <p:spPr>
          <a:xfrm flipV="1">
            <a:off x="6979227" y="1527504"/>
            <a:ext cx="0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12217889-4726-4C88-9325-F533E0E9F9D0}"/>
              </a:ext>
            </a:extLst>
          </p:cNvPr>
          <p:cNvCxnSpPr>
            <a:cxnSpLocks/>
            <a:stCxn id="46" idx="0"/>
            <a:endCxn id="57" idx="2"/>
          </p:cNvCxnSpPr>
          <p:nvPr/>
        </p:nvCxnSpPr>
        <p:spPr>
          <a:xfrm flipH="1" flipV="1">
            <a:off x="8235251" y="1531986"/>
            <a:ext cx="2662" cy="246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A3466522-BCD2-4C8B-BB34-E826DC8BF883}"/>
              </a:ext>
            </a:extLst>
          </p:cNvPr>
          <p:cNvCxnSpPr>
            <a:cxnSpLocks/>
            <a:stCxn id="47" idx="0"/>
            <a:endCxn id="58" idx="2"/>
          </p:cNvCxnSpPr>
          <p:nvPr/>
        </p:nvCxnSpPr>
        <p:spPr>
          <a:xfrm flipH="1" flipV="1">
            <a:off x="9491277" y="1527504"/>
            <a:ext cx="5322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284E8DD9-CAEE-4148-AE3B-F554719E5F25}"/>
              </a:ext>
            </a:extLst>
          </p:cNvPr>
          <p:cNvCxnSpPr>
            <a:cxnSpLocks/>
            <a:stCxn id="48" idx="0"/>
            <a:endCxn id="40" idx="2"/>
          </p:cNvCxnSpPr>
          <p:nvPr/>
        </p:nvCxnSpPr>
        <p:spPr>
          <a:xfrm flipH="1" flipV="1">
            <a:off x="10751276" y="1527504"/>
            <a:ext cx="4008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0AD7DF6E-BA1D-4779-88C3-09DD71D6E2FF}"/>
              </a:ext>
            </a:extLst>
          </p:cNvPr>
          <p:cNvCxnSpPr>
            <a:cxnSpLocks/>
            <a:stCxn id="11" idx="0"/>
            <a:endCxn id="48" idx="2"/>
          </p:cNvCxnSpPr>
          <p:nvPr/>
        </p:nvCxnSpPr>
        <p:spPr>
          <a:xfrm flipH="1" flipV="1">
            <a:off x="10755284" y="2061625"/>
            <a:ext cx="1" cy="274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5216A147-C924-4C72-8D6E-7331E2D22CFB}"/>
              </a:ext>
            </a:extLst>
          </p:cNvPr>
          <p:cNvCxnSpPr>
            <a:cxnSpLocks/>
            <a:stCxn id="10" idx="0"/>
            <a:endCxn id="47" idx="2"/>
          </p:cNvCxnSpPr>
          <p:nvPr/>
        </p:nvCxnSpPr>
        <p:spPr>
          <a:xfrm flipV="1">
            <a:off x="9496599" y="2061625"/>
            <a:ext cx="0" cy="274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45637B03-E8B6-4719-B049-0FDE04904AE4}"/>
              </a:ext>
            </a:extLst>
          </p:cNvPr>
          <p:cNvCxnSpPr>
            <a:cxnSpLocks/>
            <a:stCxn id="9" idx="0"/>
            <a:endCxn id="46" idx="2"/>
          </p:cNvCxnSpPr>
          <p:nvPr/>
        </p:nvCxnSpPr>
        <p:spPr>
          <a:xfrm flipV="1">
            <a:off x="8237913" y="2061625"/>
            <a:ext cx="0" cy="274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1CA74644-B225-4181-9249-93F1981D9149}"/>
              </a:ext>
            </a:extLst>
          </p:cNvPr>
          <p:cNvCxnSpPr>
            <a:cxnSpLocks/>
            <a:stCxn id="8" idx="0"/>
            <a:endCxn id="45" idx="2"/>
          </p:cNvCxnSpPr>
          <p:nvPr/>
        </p:nvCxnSpPr>
        <p:spPr>
          <a:xfrm flipH="1" flipV="1">
            <a:off x="6979227" y="2061625"/>
            <a:ext cx="1" cy="2742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3" name="연결선: 구부러짐 132">
            <a:extLst>
              <a:ext uri="{FF2B5EF4-FFF2-40B4-BE49-F238E27FC236}">
                <a16:creationId xmlns:a16="http://schemas.microsoft.com/office/drawing/2014/main" id="{B0692204-9491-4446-8992-669D8CADF515}"/>
              </a:ext>
            </a:extLst>
          </p:cNvPr>
          <p:cNvCxnSpPr>
            <a:stCxn id="45" idx="0"/>
            <a:endCxn id="50" idx="2"/>
          </p:cNvCxnSpPr>
          <p:nvPr/>
        </p:nvCxnSpPr>
        <p:spPr>
          <a:xfrm rot="16200000" flipH="1">
            <a:off x="5725736" y="3032409"/>
            <a:ext cx="3765667" cy="1258686"/>
          </a:xfrm>
          <a:prstGeom prst="curvedConnector5">
            <a:avLst>
              <a:gd name="adj1" fmla="val -6071"/>
              <a:gd name="adj2" fmla="val 50000"/>
              <a:gd name="adj3" fmla="val 106071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4" name="연결선: 구부러짐 133">
            <a:extLst>
              <a:ext uri="{FF2B5EF4-FFF2-40B4-BE49-F238E27FC236}">
                <a16:creationId xmlns:a16="http://schemas.microsoft.com/office/drawing/2014/main" id="{FC427459-E021-48A1-B314-49541E7D501D}"/>
              </a:ext>
            </a:extLst>
          </p:cNvPr>
          <p:cNvCxnSpPr>
            <a:cxnSpLocks/>
            <a:stCxn id="46" idx="0"/>
            <a:endCxn id="51" idx="2"/>
          </p:cNvCxnSpPr>
          <p:nvPr/>
        </p:nvCxnSpPr>
        <p:spPr>
          <a:xfrm rot="16200000" flipH="1">
            <a:off x="6984422" y="3032409"/>
            <a:ext cx="3765667" cy="1258686"/>
          </a:xfrm>
          <a:prstGeom prst="curvedConnector5">
            <a:avLst>
              <a:gd name="adj1" fmla="val -6071"/>
              <a:gd name="adj2" fmla="val 50000"/>
              <a:gd name="adj3" fmla="val 106071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7" name="연결선: 구부러짐 136">
            <a:extLst>
              <a:ext uri="{FF2B5EF4-FFF2-40B4-BE49-F238E27FC236}">
                <a16:creationId xmlns:a16="http://schemas.microsoft.com/office/drawing/2014/main" id="{9164BF98-76B5-402C-970C-7B7B851DD7BB}"/>
              </a:ext>
            </a:extLst>
          </p:cNvPr>
          <p:cNvCxnSpPr>
            <a:cxnSpLocks/>
            <a:stCxn id="47" idx="0"/>
            <a:endCxn id="52" idx="2"/>
          </p:cNvCxnSpPr>
          <p:nvPr/>
        </p:nvCxnSpPr>
        <p:spPr>
          <a:xfrm rot="16200000" flipH="1">
            <a:off x="8243107" y="3032410"/>
            <a:ext cx="3765667" cy="1258685"/>
          </a:xfrm>
          <a:prstGeom prst="curvedConnector5">
            <a:avLst>
              <a:gd name="adj1" fmla="val -6071"/>
              <a:gd name="adj2" fmla="val 50000"/>
              <a:gd name="adj3" fmla="val 106071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71939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4469EA3-BD2F-4388-B225-972DBD285F7E}"/>
              </a:ext>
            </a:extLst>
          </p:cNvPr>
          <p:cNvSpPr/>
          <p:nvPr/>
        </p:nvSpPr>
        <p:spPr>
          <a:xfrm>
            <a:off x="390700" y="1675013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A84653-010D-4065-B853-79CB25E1864C}"/>
              </a:ext>
            </a:extLst>
          </p:cNvPr>
          <p:cNvSpPr/>
          <p:nvPr/>
        </p:nvSpPr>
        <p:spPr>
          <a:xfrm>
            <a:off x="1649385" y="1675012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E73367-4DDC-4825-B313-715B65F5DD9C}"/>
              </a:ext>
            </a:extLst>
          </p:cNvPr>
          <p:cNvSpPr/>
          <p:nvPr/>
        </p:nvSpPr>
        <p:spPr>
          <a:xfrm>
            <a:off x="2908071" y="1675012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951B4C-0F6E-4678-A4C8-8FB7EEAA5CE6}"/>
              </a:ext>
            </a:extLst>
          </p:cNvPr>
          <p:cNvSpPr/>
          <p:nvPr/>
        </p:nvSpPr>
        <p:spPr>
          <a:xfrm>
            <a:off x="4166757" y="1675012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AE89BCE-919E-44F2-8819-A305D3A70CDA}"/>
              </a:ext>
            </a:extLst>
          </p:cNvPr>
          <p:cNvSpPr/>
          <p:nvPr/>
        </p:nvSpPr>
        <p:spPr>
          <a:xfrm>
            <a:off x="5875715" y="1675012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9238DB-B9E3-48FA-BACD-382CC9E85FC1}"/>
              </a:ext>
            </a:extLst>
          </p:cNvPr>
          <p:cNvSpPr/>
          <p:nvPr/>
        </p:nvSpPr>
        <p:spPr>
          <a:xfrm>
            <a:off x="7134400" y="1675011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5397621-465B-4ADE-A227-3701C385464F}"/>
              </a:ext>
            </a:extLst>
          </p:cNvPr>
          <p:cNvSpPr/>
          <p:nvPr/>
        </p:nvSpPr>
        <p:spPr>
          <a:xfrm>
            <a:off x="8393086" y="1675011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9196F47-6546-4414-8692-8B1D6EB7861E}"/>
              </a:ext>
            </a:extLst>
          </p:cNvPr>
          <p:cNvSpPr/>
          <p:nvPr/>
        </p:nvSpPr>
        <p:spPr>
          <a:xfrm>
            <a:off x="9651772" y="1675011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47C09B1-E5F5-4D82-94F1-78DDF76CEDA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167940" y="3000892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C04CFDC-9131-4F45-9FE4-55EF3F4FEBB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426625" y="3000892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9D920B6-9F30-4FE3-98BD-24435542E50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685311" y="3000892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C78436C-633A-4ED7-9243-B162D8131872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943997" y="3000892"/>
            <a:ext cx="9317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2C36C91-CB11-4877-A9AB-7077C45F91B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6652955" y="3000891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EBBCF9C-83D0-464C-96CC-25511ECF7979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7911640" y="3000891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BEA08D9-5003-4EBA-B771-84E318E77859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9170326" y="3000891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2AC4C-43D2-4F68-9F3B-5B6960C79FD5}"/>
                  </a:ext>
                </a:extLst>
              </p:cNvPr>
              <p:cNvSpPr txBox="1"/>
              <p:nvPr/>
            </p:nvSpPr>
            <p:spPr>
              <a:xfrm>
                <a:off x="531851" y="5623522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2AC4C-43D2-4F68-9F3B-5B6960C79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51" y="5623522"/>
                <a:ext cx="494943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AFDE06-C487-486D-B7B1-76971B04CC45}"/>
                  </a:ext>
                </a:extLst>
              </p:cNvPr>
              <p:cNvSpPr txBox="1"/>
              <p:nvPr/>
            </p:nvSpPr>
            <p:spPr>
              <a:xfrm>
                <a:off x="1790536" y="5623810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AFDE06-C487-486D-B7B1-76971B04C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536" y="5623810"/>
                <a:ext cx="489621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76E3DE-1A33-48CE-8889-27F07BED33E0}"/>
                  </a:ext>
                </a:extLst>
              </p:cNvPr>
              <p:cNvSpPr txBox="1"/>
              <p:nvPr/>
            </p:nvSpPr>
            <p:spPr>
              <a:xfrm>
                <a:off x="3049221" y="5623522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76E3DE-1A33-48CE-8889-27F07BED3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221" y="5623522"/>
                <a:ext cx="494943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6BEBE2-E434-4579-9BEF-7F057088C6A4}"/>
                  </a:ext>
                </a:extLst>
              </p:cNvPr>
              <p:cNvSpPr txBox="1"/>
              <p:nvPr/>
            </p:nvSpPr>
            <p:spPr>
              <a:xfrm>
                <a:off x="4307906" y="5623522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6BEBE2-E434-4579-9BEF-7F057088C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906" y="5623522"/>
                <a:ext cx="494943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E0069C-C3BE-41C2-B653-A18BA212F52D}"/>
                  </a:ext>
                </a:extLst>
              </p:cNvPr>
              <p:cNvSpPr txBox="1"/>
              <p:nvPr/>
            </p:nvSpPr>
            <p:spPr>
              <a:xfrm>
                <a:off x="7274715" y="5623525"/>
                <a:ext cx="496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E0069C-C3BE-41C2-B653-A18BA212F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715" y="5623525"/>
                <a:ext cx="496610" cy="369332"/>
              </a:xfrm>
              <a:prstGeom prst="rect">
                <a:avLst/>
              </a:prstGeom>
              <a:blipFill>
                <a:blip r:embed="rId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48FB8C-D9A1-4602-BD58-DE946A793132}"/>
                  </a:ext>
                </a:extLst>
              </p:cNvPr>
              <p:cNvSpPr txBox="1"/>
              <p:nvPr/>
            </p:nvSpPr>
            <p:spPr>
              <a:xfrm>
                <a:off x="8533401" y="5623525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48FB8C-D9A1-4602-BD58-DE946A793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401" y="5623525"/>
                <a:ext cx="491288" cy="369332"/>
              </a:xfrm>
              <a:prstGeom prst="rect">
                <a:avLst/>
              </a:prstGeom>
              <a:blipFill>
                <a:blip r:embed="rId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027025A-1A40-43C7-B377-B6E5B83B42C9}"/>
                  </a:ext>
                </a:extLst>
              </p:cNvPr>
              <p:cNvSpPr txBox="1"/>
              <p:nvPr/>
            </p:nvSpPr>
            <p:spPr>
              <a:xfrm>
                <a:off x="9792087" y="5623525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027025A-1A40-43C7-B377-B6E5B83B4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2087" y="5623525"/>
                <a:ext cx="496611" cy="369332"/>
              </a:xfrm>
              <a:prstGeom prst="rect">
                <a:avLst/>
              </a:prstGeom>
              <a:blipFill>
                <a:blip r:embed="rId8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ED70D7-EC33-49DC-96FA-7BE986853032}"/>
                  </a:ext>
                </a:extLst>
              </p:cNvPr>
              <p:cNvSpPr txBox="1"/>
              <p:nvPr/>
            </p:nvSpPr>
            <p:spPr>
              <a:xfrm>
                <a:off x="5914078" y="5648427"/>
                <a:ext cx="700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𝐵𝑂𝑆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ED70D7-EC33-49DC-96FA-7BE986853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078" y="5648427"/>
                <a:ext cx="70051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C190F04-1C31-4664-AD00-75B456B22FFA}"/>
                  </a:ext>
                </a:extLst>
              </p:cNvPr>
              <p:cNvSpPr txBox="1"/>
              <p:nvPr/>
            </p:nvSpPr>
            <p:spPr>
              <a:xfrm>
                <a:off x="9690134" y="497310"/>
                <a:ext cx="6924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𝐸𝑂𝑆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C190F04-1C31-4664-AD00-75B456B22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0134" y="497310"/>
                <a:ext cx="69249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직사각형 40">
            <a:extLst>
              <a:ext uri="{FF2B5EF4-FFF2-40B4-BE49-F238E27FC236}">
                <a16:creationId xmlns:a16="http://schemas.microsoft.com/office/drawing/2014/main" id="{2408790D-3D66-431C-849B-99668B932886}"/>
              </a:ext>
            </a:extLst>
          </p:cNvPr>
          <p:cNvSpPr/>
          <p:nvPr/>
        </p:nvSpPr>
        <p:spPr>
          <a:xfrm>
            <a:off x="390703" y="5024963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3CFBC4C-F45D-48C0-A8AA-F68207C535F1}"/>
              </a:ext>
            </a:extLst>
          </p:cNvPr>
          <p:cNvSpPr/>
          <p:nvPr/>
        </p:nvSpPr>
        <p:spPr>
          <a:xfrm>
            <a:off x="1649388" y="5024963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CCBC64F-3065-4A07-BBD2-C6D6AFF1B01A}"/>
              </a:ext>
            </a:extLst>
          </p:cNvPr>
          <p:cNvSpPr/>
          <p:nvPr/>
        </p:nvSpPr>
        <p:spPr>
          <a:xfrm>
            <a:off x="2908074" y="5024963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335E1E8-EE72-4026-805B-961A5AA502D5}"/>
              </a:ext>
            </a:extLst>
          </p:cNvPr>
          <p:cNvSpPr/>
          <p:nvPr/>
        </p:nvSpPr>
        <p:spPr>
          <a:xfrm>
            <a:off x="4166757" y="5024963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11AA82D-9B7D-4823-98CA-1E4E96C1FA21}"/>
              </a:ext>
            </a:extLst>
          </p:cNvPr>
          <p:cNvSpPr/>
          <p:nvPr/>
        </p:nvSpPr>
        <p:spPr>
          <a:xfrm>
            <a:off x="5875714" y="1118057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14F8EF3-3359-49FA-87AB-213C9D682DB7}"/>
              </a:ext>
            </a:extLst>
          </p:cNvPr>
          <p:cNvSpPr/>
          <p:nvPr/>
        </p:nvSpPr>
        <p:spPr>
          <a:xfrm>
            <a:off x="7134400" y="1118057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9994DCF-107E-4F14-840B-FCA36463D13F}"/>
              </a:ext>
            </a:extLst>
          </p:cNvPr>
          <p:cNvSpPr/>
          <p:nvPr/>
        </p:nvSpPr>
        <p:spPr>
          <a:xfrm>
            <a:off x="8393086" y="1118057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9A3B689-E809-4687-A3A1-60131B70068B}"/>
              </a:ext>
            </a:extLst>
          </p:cNvPr>
          <p:cNvSpPr/>
          <p:nvPr/>
        </p:nvSpPr>
        <p:spPr>
          <a:xfrm>
            <a:off x="9651771" y="1118057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24437A5-5A5B-42EA-AA28-A1F819EFE17B}"/>
              </a:ext>
            </a:extLst>
          </p:cNvPr>
          <p:cNvSpPr/>
          <p:nvPr/>
        </p:nvSpPr>
        <p:spPr>
          <a:xfrm>
            <a:off x="5875714" y="5024966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54F7536-28CC-4E35-8830-958C9CA919D0}"/>
              </a:ext>
            </a:extLst>
          </p:cNvPr>
          <p:cNvSpPr/>
          <p:nvPr/>
        </p:nvSpPr>
        <p:spPr>
          <a:xfrm>
            <a:off x="7134400" y="5024963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350E3CD-9519-4828-A563-8BDC2F1EBAB9}"/>
              </a:ext>
            </a:extLst>
          </p:cNvPr>
          <p:cNvSpPr/>
          <p:nvPr/>
        </p:nvSpPr>
        <p:spPr>
          <a:xfrm>
            <a:off x="8393086" y="5024963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F8602AC-A3B9-4C77-AFBD-26C68C5C4470}"/>
              </a:ext>
            </a:extLst>
          </p:cNvPr>
          <p:cNvSpPr/>
          <p:nvPr/>
        </p:nvSpPr>
        <p:spPr>
          <a:xfrm>
            <a:off x="9651771" y="5024963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2B80003-A461-40D8-85C7-6F6665F27485}"/>
                  </a:ext>
                </a:extLst>
              </p:cNvPr>
              <p:cNvSpPr txBox="1"/>
              <p:nvPr/>
            </p:nvSpPr>
            <p:spPr>
              <a:xfrm>
                <a:off x="6016028" y="497310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2B80003-A461-40D8-85C7-6F6665F27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028" y="497310"/>
                <a:ext cx="496611" cy="369332"/>
              </a:xfrm>
              <a:prstGeom prst="rect">
                <a:avLst/>
              </a:prstGeom>
              <a:blipFill>
                <a:blip r:embed="rId11"/>
                <a:stretch>
                  <a:fillRect t="-3333" r="-14815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E0532F-A1CA-4D11-85ED-98569F22BC6C}"/>
                  </a:ext>
                </a:extLst>
              </p:cNvPr>
              <p:cNvSpPr txBox="1"/>
              <p:nvPr/>
            </p:nvSpPr>
            <p:spPr>
              <a:xfrm>
                <a:off x="7274714" y="501792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E0532F-A1CA-4D11-85ED-98569F22B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714" y="501792"/>
                <a:ext cx="491288" cy="369332"/>
              </a:xfrm>
              <a:prstGeom prst="rect">
                <a:avLst/>
              </a:prstGeom>
              <a:blipFill>
                <a:blip r:embed="rId12"/>
                <a:stretch>
                  <a:fillRect t="-3279" r="-16049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4072BD-4BD0-4145-A29C-DBC0590749EA}"/>
                  </a:ext>
                </a:extLst>
              </p:cNvPr>
              <p:cNvSpPr txBox="1"/>
              <p:nvPr/>
            </p:nvSpPr>
            <p:spPr>
              <a:xfrm>
                <a:off x="8528078" y="497310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4072BD-4BD0-4145-A29C-DBC059074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8078" y="497310"/>
                <a:ext cx="496611" cy="369332"/>
              </a:xfrm>
              <a:prstGeom prst="rect">
                <a:avLst/>
              </a:prstGeom>
              <a:blipFill>
                <a:blip r:embed="rId13"/>
                <a:stretch>
                  <a:fillRect t="-3333" r="-14815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8FD6C182-3273-43AE-AF9B-88D62A891900}"/>
              </a:ext>
            </a:extLst>
          </p:cNvPr>
          <p:cNvCxnSpPr>
            <a:cxnSpLocks/>
            <a:stCxn id="41" idx="0"/>
            <a:endCxn id="4" idx="2"/>
          </p:cNvCxnSpPr>
          <p:nvPr/>
        </p:nvCxnSpPr>
        <p:spPr>
          <a:xfrm flipH="1" flipV="1">
            <a:off x="779320" y="4326772"/>
            <a:ext cx="3" cy="6981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4687B28-D3CF-4CC4-BB5A-CC64A664AE74}"/>
              </a:ext>
            </a:extLst>
          </p:cNvPr>
          <p:cNvCxnSpPr>
            <a:cxnSpLocks/>
            <a:stCxn id="32" idx="0"/>
            <a:endCxn id="41" idx="2"/>
          </p:cNvCxnSpPr>
          <p:nvPr/>
        </p:nvCxnSpPr>
        <p:spPr>
          <a:xfrm flipV="1">
            <a:off x="779323" y="5307669"/>
            <a:ext cx="0" cy="315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B0C86E3-E2D2-4A73-8DA8-9D61E38B3683}"/>
              </a:ext>
            </a:extLst>
          </p:cNvPr>
          <p:cNvCxnSpPr>
            <a:cxnSpLocks/>
            <a:stCxn id="33" idx="0"/>
            <a:endCxn id="42" idx="2"/>
          </p:cNvCxnSpPr>
          <p:nvPr/>
        </p:nvCxnSpPr>
        <p:spPr>
          <a:xfrm flipV="1">
            <a:off x="2035347" y="5307669"/>
            <a:ext cx="2661" cy="3161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9DDA7B8-E402-4260-BD91-6BF2C76E596D}"/>
              </a:ext>
            </a:extLst>
          </p:cNvPr>
          <p:cNvCxnSpPr>
            <a:cxnSpLocks/>
            <a:stCxn id="34" idx="0"/>
            <a:endCxn id="43" idx="2"/>
          </p:cNvCxnSpPr>
          <p:nvPr/>
        </p:nvCxnSpPr>
        <p:spPr>
          <a:xfrm flipV="1">
            <a:off x="3296693" y="5307669"/>
            <a:ext cx="1" cy="315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3A38D4EC-BFCE-47EF-9CC9-5F3059C57B9A}"/>
              </a:ext>
            </a:extLst>
          </p:cNvPr>
          <p:cNvCxnSpPr>
            <a:cxnSpLocks/>
            <a:stCxn id="35" idx="0"/>
            <a:endCxn id="44" idx="2"/>
          </p:cNvCxnSpPr>
          <p:nvPr/>
        </p:nvCxnSpPr>
        <p:spPr>
          <a:xfrm flipH="1" flipV="1">
            <a:off x="4555377" y="5307669"/>
            <a:ext cx="1" cy="315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0A56918-BB78-4512-9AE4-4595F71A0374}"/>
              </a:ext>
            </a:extLst>
          </p:cNvPr>
          <p:cNvCxnSpPr>
            <a:cxnSpLocks/>
            <a:stCxn id="39" idx="0"/>
            <a:endCxn id="49" idx="2"/>
          </p:cNvCxnSpPr>
          <p:nvPr/>
        </p:nvCxnSpPr>
        <p:spPr>
          <a:xfrm flipH="1" flipV="1">
            <a:off x="6264334" y="5307672"/>
            <a:ext cx="1" cy="3407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BE0089D-C53D-4CB5-81DB-317FD6773065}"/>
              </a:ext>
            </a:extLst>
          </p:cNvPr>
          <p:cNvCxnSpPr>
            <a:cxnSpLocks/>
            <a:stCxn id="36" idx="0"/>
            <a:endCxn id="50" idx="2"/>
          </p:cNvCxnSpPr>
          <p:nvPr/>
        </p:nvCxnSpPr>
        <p:spPr>
          <a:xfrm flipV="1">
            <a:off x="7523020" y="5307669"/>
            <a:ext cx="0" cy="315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1FE67D45-F341-48D8-A5DA-5CABD0220D40}"/>
              </a:ext>
            </a:extLst>
          </p:cNvPr>
          <p:cNvCxnSpPr>
            <a:cxnSpLocks/>
            <a:stCxn id="37" idx="0"/>
            <a:endCxn id="51" idx="2"/>
          </p:cNvCxnSpPr>
          <p:nvPr/>
        </p:nvCxnSpPr>
        <p:spPr>
          <a:xfrm flipV="1">
            <a:off x="8779045" y="5307669"/>
            <a:ext cx="2661" cy="315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EA268775-CEB7-4436-8C2C-742779150F3A}"/>
              </a:ext>
            </a:extLst>
          </p:cNvPr>
          <p:cNvCxnSpPr>
            <a:cxnSpLocks/>
            <a:stCxn id="38" idx="0"/>
            <a:endCxn id="52" idx="2"/>
          </p:cNvCxnSpPr>
          <p:nvPr/>
        </p:nvCxnSpPr>
        <p:spPr>
          <a:xfrm flipH="1" flipV="1">
            <a:off x="10040391" y="5307669"/>
            <a:ext cx="2" cy="315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2F9DA316-AF50-4F26-873D-18769FF362BC}"/>
              </a:ext>
            </a:extLst>
          </p:cNvPr>
          <p:cNvCxnSpPr>
            <a:cxnSpLocks/>
            <a:stCxn id="42" idx="0"/>
            <a:endCxn id="5" idx="2"/>
          </p:cNvCxnSpPr>
          <p:nvPr/>
        </p:nvCxnSpPr>
        <p:spPr>
          <a:xfrm flipH="1" flipV="1">
            <a:off x="2038005" y="4326771"/>
            <a:ext cx="3" cy="698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20099984-F671-4110-A508-825AF03AF97E}"/>
              </a:ext>
            </a:extLst>
          </p:cNvPr>
          <p:cNvCxnSpPr>
            <a:cxnSpLocks/>
            <a:stCxn id="43" idx="0"/>
            <a:endCxn id="6" idx="2"/>
          </p:cNvCxnSpPr>
          <p:nvPr/>
        </p:nvCxnSpPr>
        <p:spPr>
          <a:xfrm flipH="1" flipV="1">
            <a:off x="3296691" y="4326771"/>
            <a:ext cx="3" cy="698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3FD2772A-63B2-432A-874D-81B5EAE253B6}"/>
              </a:ext>
            </a:extLst>
          </p:cNvPr>
          <p:cNvCxnSpPr>
            <a:cxnSpLocks/>
            <a:stCxn id="44" idx="0"/>
            <a:endCxn id="7" idx="2"/>
          </p:cNvCxnSpPr>
          <p:nvPr/>
        </p:nvCxnSpPr>
        <p:spPr>
          <a:xfrm flipV="1">
            <a:off x="4555377" y="4326771"/>
            <a:ext cx="0" cy="698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0950EDDA-92F2-40B3-8E33-04EEEE15DEBD}"/>
              </a:ext>
            </a:extLst>
          </p:cNvPr>
          <p:cNvCxnSpPr>
            <a:cxnSpLocks/>
            <a:stCxn id="49" idx="0"/>
            <a:endCxn id="8" idx="2"/>
          </p:cNvCxnSpPr>
          <p:nvPr/>
        </p:nvCxnSpPr>
        <p:spPr>
          <a:xfrm flipV="1">
            <a:off x="6264334" y="4326771"/>
            <a:ext cx="1" cy="6981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3CDFBDFE-CBAD-41E3-ACEA-06CCB2C6FDBD}"/>
              </a:ext>
            </a:extLst>
          </p:cNvPr>
          <p:cNvCxnSpPr>
            <a:cxnSpLocks/>
            <a:stCxn id="3" idx="0"/>
            <a:endCxn id="9" idx="2"/>
          </p:cNvCxnSpPr>
          <p:nvPr/>
        </p:nvCxnSpPr>
        <p:spPr>
          <a:xfrm flipV="1">
            <a:off x="7521983" y="4326770"/>
            <a:ext cx="1037" cy="2161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77648F5A-E6F6-4F01-90F1-AAEF9A30738A}"/>
              </a:ext>
            </a:extLst>
          </p:cNvPr>
          <p:cNvCxnSpPr>
            <a:cxnSpLocks/>
            <a:stCxn id="79" idx="0"/>
            <a:endCxn id="10" idx="2"/>
          </p:cNvCxnSpPr>
          <p:nvPr/>
        </p:nvCxnSpPr>
        <p:spPr>
          <a:xfrm flipV="1">
            <a:off x="8776383" y="4326770"/>
            <a:ext cx="5323" cy="2161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512F180C-E62B-4C3D-8DEE-7BE74F91E5AF}"/>
              </a:ext>
            </a:extLst>
          </p:cNvPr>
          <p:cNvCxnSpPr>
            <a:cxnSpLocks/>
            <a:stCxn id="80" idx="0"/>
            <a:endCxn id="11" idx="2"/>
          </p:cNvCxnSpPr>
          <p:nvPr/>
        </p:nvCxnSpPr>
        <p:spPr>
          <a:xfrm flipV="1">
            <a:off x="10040392" y="4326770"/>
            <a:ext cx="0" cy="2161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F0620903-B98B-482B-BCE6-DBFF005A7721}"/>
              </a:ext>
            </a:extLst>
          </p:cNvPr>
          <p:cNvCxnSpPr>
            <a:cxnSpLocks/>
            <a:stCxn id="45" idx="0"/>
            <a:endCxn id="55" idx="2"/>
          </p:cNvCxnSpPr>
          <p:nvPr/>
        </p:nvCxnSpPr>
        <p:spPr>
          <a:xfrm flipV="1">
            <a:off x="6264334" y="866642"/>
            <a:ext cx="0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12217889-4726-4C88-9325-F533E0E9F9D0}"/>
              </a:ext>
            </a:extLst>
          </p:cNvPr>
          <p:cNvCxnSpPr>
            <a:cxnSpLocks/>
            <a:stCxn id="46" idx="0"/>
            <a:endCxn id="57" idx="2"/>
          </p:cNvCxnSpPr>
          <p:nvPr/>
        </p:nvCxnSpPr>
        <p:spPr>
          <a:xfrm flipH="1" flipV="1">
            <a:off x="7520358" y="871124"/>
            <a:ext cx="2662" cy="246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A3466522-BCD2-4C8B-BB34-E826DC8BF883}"/>
              </a:ext>
            </a:extLst>
          </p:cNvPr>
          <p:cNvCxnSpPr>
            <a:cxnSpLocks/>
            <a:stCxn id="47" idx="0"/>
            <a:endCxn id="58" idx="2"/>
          </p:cNvCxnSpPr>
          <p:nvPr/>
        </p:nvCxnSpPr>
        <p:spPr>
          <a:xfrm flipH="1" flipV="1">
            <a:off x="8776384" y="866642"/>
            <a:ext cx="5322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284E8DD9-CAEE-4148-AE3B-F554719E5F25}"/>
              </a:ext>
            </a:extLst>
          </p:cNvPr>
          <p:cNvCxnSpPr>
            <a:cxnSpLocks/>
            <a:stCxn id="48" idx="0"/>
            <a:endCxn id="40" idx="2"/>
          </p:cNvCxnSpPr>
          <p:nvPr/>
        </p:nvCxnSpPr>
        <p:spPr>
          <a:xfrm flipH="1" flipV="1">
            <a:off x="10036383" y="866642"/>
            <a:ext cx="4008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0AD7DF6E-BA1D-4779-88C3-09DD71D6E2FF}"/>
              </a:ext>
            </a:extLst>
          </p:cNvPr>
          <p:cNvCxnSpPr>
            <a:cxnSpLocks/>
            <a:stCxn id="11" idx="0"/>
            <a:endCxn id="48" idx="2"/>
          </p:cNvCxnSpPr>
          <p:nvPr/>
        </p:nvCxnSpPr>
        <p:spPr>
          <a:xfrm flipH="1" flipV="1">
            <a:off x="10040391" y="1400763"/>
            <a:ext cx="1" cy="274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5216A147-C924-4C72-8D6E-7331E2D22CFB}"/>
              </a:ext>
            </a:extLst>
          </p:cNvPr>
          <p:cNvCxnSpPr>
            <a:cxnSpLocks/>
            <a:stCxn id="10" idx="0"/>
            <a:endCxn id="47" idx="2"/>
          </p:cNvCxnSpPr>
          <p:nvPr/>
        </p:nvCxnSpPr>
        <p:spPr>
          <a:xfrm flipV="1">
            <a:off x="8781706" y="1400763"/>
            <a:ext cx="0" cy="274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45637B03-E8B6-4719-B049-0FDE04904AE4}"/>
              </a:ext>
            </a:extLst>
          </p:cNvPr>
          <p:cNvCxnSpPr>
            <a:cxnSpLocks/>
            <a:stCxn id="9" idx="0"/>
            <a:endCxn id="46" idx="2"/>
          </p:cNvCxnSpPr>
          <p:nvPr/>
        </p:nvCxnSpPr>
        <p:spPr>
          <a:xfrm flipV="1">
            <a:off x="7523020" y="1400763"/>
            <a:ext cx="0" cy="274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1CA74644-B225-4181-9249-93F1981D9149}"/>
              </a:ext>
            </a:extLst>
          </p:cNvPr>
          <p:cNvCxnSpPr>
            <a:cxnSpLocks/>
            <a:stCxn id="8" idx="0"/>
            <a:endCxn id="45" idx="2"/>
          </p:cNvCxnSpPr>
          <p:nvPr/>
        </p:nvCxnSpPr>
        <p:spPr>
          <a:xfrm flipH="1" flipV="1">
            <a:off x="6264334" y="1400763"/>
            <a:ext cx="1" cy="2742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3" name="연결선: 구부러짐 132">
            <a:extLst>
              <a:ext uri="{FF2B5EF4-FFF2-40B4-BE49-F238E27FC236}">
                <a16:creationId xmlns:a16="http://schemas.microsoft.com/office/drawing/2014/main" id="{B0692204-9491-4446-8992-669D8CADF515}"/>
              </a:ext>
            </a:extLst>
          </p:cNvPr>
          <p:cNvCxnSpPr>
            <a:stCxn id="45" idx="0"/>
            <a:endCxn id="50" idx="2"/>
          </p:cNvCxnSpPr>
          <p:nvPr/>
        </p:nvCxnSpPr>
        <p:spPr>
          <a:xfrm rot="16200000" flipH="1">
            <a:off x="4798871" y="2583520"/>
            <a:ext cx="4189612" cy="1258686"/>
          </a:xfrm>
          <a:prstGeom prst="curvedConnector5">
            <a:avLst>
              <a:gd name="adj1" fmla="val -5456"/>
              <a:gd name="adj2" fmla="val 50000"/>
              <a:gd name="adj3" fmla="val 105456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4" name="연결선: 구부러짐 133">
            <a:extLst>
              <a:ext uri="{FF2B5EF4-FFF2-40B4-BE49-F238E27FC236}">
                <a16:creationId xmlns:a16="http://schemas.microsoft.com/office/drawing/2014/main" id="{FC427459-E021-48A1-B314-49541E7D501D}"/>
              </a:ext>
            </a:extLst>
          </p:cNvPr>
          <p:cNvCxnSpPr>
            <a:cxnSpLocks/>
            <a:stCxn id="46" idx="0"/>
            <a:endCxn id="51" idx="2"/>
          </p:cNvCxnSpPr>
          <p:nvPr/>
        </p:nvCxnSpPr>
        <p:spPr>
          <a:xfrm rot="16200000" flipH="1">
            <a:off x="6057557" y="2583520"/>
            <a:ext cx="4189612" cy="1258686"/>
          </a:xfrm>
          <a:prstGeom prst="curvedConnector5">
            <a:avLst>
              <a:gd name="adj1" fmla="val -5456"/>
              <a:gd name="adj2" fmla="val 50000"/>
              <a:gd name="adj3" fmla="val 105456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7" name="연결선: 구부러짐 136">
            <a:extLst>
              <a:ext uri="{FF2B5EF4-FFF2-40B4-BE49-F238E27FC236}">
                <a16:creationId xmlns:a16="http://schemas.microsoft.com/office/drawing/2014/main" id="{9164BF98-76B5-402C-970C-7B7B851DD7BB}"/>
              </a:ext>
            </a:extLst>
          </p:cNvPr>
          <p:cNvCxnSpPr>
            <a:cxnSpLocks/>
            <a:stCxn id="47" idx="0"/>
            <a:endCxn id="52" idx="2"/>
          </p:cNvCxnSpPr>
          <p:nvPr/>
        </p:nvCxnSpPr>
        <p:spPr>
          <a:xfrm rot="16200000" flipH="1">
            <a:off x="7316242" y="2583521"/>
            <a:ext cx="4189612" cy="1258685"/>
          </a:xfrm>
          <a:prstGeom prst="curvedConnector5">
            <a:avLst>
              <a:gd name="adj1" fmla="val -5456"/>
              <a:gd name="adj2" fmla="val 50000"/>
              <a:gd name="adj3" fmla="val 105456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AF6E7165-BEC3-46A1-B5E9-3E1C10B5D465}"/>
              </a:ext>
            </a:extLst>
          </p:cNvPr>
          <p:cNvSpPr/>
          <p:nvPr/>
        </p:nvSpPr>
        <p:spPr>
          <a:xfrm>
            <a:off x="7422233" y="4542874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;</a:t>
            </a:r>
            <a:endParaRPr lang="ko-KR" altLang="en-US" sz="1100" b="1" dirty="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EA947EBF-81B0-450D-BAB0-52AEB123A9B8}"/>
              </a:ext>
            </a:extLst>
          </p:cNvPr>
          <p:cNvCxnSpPr>
            <a:cxnSpLocks/>
            <a:stCxn id="50" idx="0"/>
            <a:endCxn id="3" idx="4"/>
          </p:cNvCxnSpPr>
          <p:nvPr/>
        </p:nvCxnSpPr>
        <p:spPr>
          <a:xfrm flipH="1" flipV="1">
            <a:off x="7521983" y="4742374"/>
            <a:ext cx="1037" cy="2825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9" name="타원 78">
            <a:extLst>
              <a:ext uri="{FF2B5EF4-FFF2-40B4-BE49-F238E27FC236}">
                <a16:creationId xmlns:a16="http://schemas.microsoft.com/office/drawing/2014/main" id="{4B164CE0-4FB7-49A8-816E-F04A2549B43A}"/>
              </a:ext>
            </a:extLst>
          </p:cNvPr>
          <p:cNvSpPr/>
          <p:nvPr/>
        </p:nvSpPr>
        <p:spPr>
          <a:xfrm>
            <a:off x="8676633" y="4542874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;</a:t>
            </a:r>
            <a:endParaRPr lang="ko-KR" altLang="en-US" sz="1100" b="1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F4291A23-E10B-46A8-B78E-E3FD4A40E9E5}"/>
              </a:ext>
            </a:extLst>
          </p:cNvPr>
          <p:cNvSpPr/>
          <p:nvPr/>
        </p:nvSpPr>
        <p:spPr>
          <a:xfrm>
            <a:off x="9940642" y="4542874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;</a:t>
            </a:r>
            <a:endParaRPr lang="ko-KR" altLang="en-US" sz="1100" b="1" dirty="0"/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EB8DBC75-AF38-4296-AC89-9C611C0A13A9}"/>
              </a:ext>
            </a:extLst>
          </p:cNvPr>
          <p:cNvCxnSpPr>
            <a:cxnSpLocks/>
            <a:stCxn id="51" idx="0"/>
            <a:endCxn id="79" idx="4"/>
          </p:cNvCxnSpPr>
          <p:nvPr/>
        </p:nvCxnSpPr>
        <p:spPr>
          <a:xfrm flipH="1" flipV="1">
            <a:off x="8776383" y="4742374"/>
            <a:ext cx="5323" cy="2825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9B4393D4-E6FB-415F-AD48-147F50C8F854}"/>
              </a:ext>
            </a:extLst>
          </p:cNvPr>
          <p:cNvCxnSpPr>
            <a:cxnSpLocks/>
            <a:stCxn id="52" idx="0"/>
            <a:endCxn id="80" idx="4"/>
          </p:cNvCxnSpPr>
          <p:nvPr/>
        </p:nvCxnSpPr>
        <p:spPr>
          <a:xfrm flipV="1">
            <a:off x="10040391" y="4742374"/>
            <a:ext cx="1" cy="2825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F7FC8E41-21B9-460D-91D4-F783E770627D}"/>
              </a:ext>
            </a:extLst>
          </p:cNvPr>
          <p:cNvCxnSpPr>
            <a:cxnSpLocks/>
            <a:stCxn id="8" idx="0"/>
            <a:endCxn id="3" idx="2"/>
          </p:cNvCxnSpPr>
          <p:nvPr/>
        </p:nvCxnSpPr>
        <p:spPr>
          <a:xfrm rot="16200000" flipH="1">
            <a:off x="5359478" y="2579869"/>
            <a:ext cx="2967612" cy="1157898"/>
          </a:xfrm>
          <a:prstGeom prst="bentConnector4">
            <a:avLst>
              <a:gd name="adj1" fmla="val -3781"/>
              <a:gd name="adj2" fmla="val 66781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946599C8-EB79-4223-9881-7B569270A918}"/>
              </a:ext>
            </a:extLst>
          </p:cNvPr>
          <p:cNvCxnSpPr>
            <a:cxnSpLocks/>
            <a:stCxn id="9" idx="0"/>
            <a:endCxn id="79" idx="2"/>
          </p:cNvCxnSpPr>
          <p:nvPr/>
        </p:nvCxnSpPr>
        <p:spPr>
          <a:xfrm rot="16200000" flipH="1">
            <a:off x="6616019" y="2582011"/>
            <a:ext cx="2967613" cy="1153613"/>
          </a:xfrm>
          <a:prstGeom prst="bentConnector4">
            <a:avLst>
              <a:gd name="adj1" fmla="val -3921"/>
              <a:gd name="adj2" fmla="val 66844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9726D98B-2AC5-4799-BF74-076BA2B0C7E6}"/>
              </a:ext>
            </a:extLst>
          </p:cNvPr>
          <p:cNvCxnSpPr>
            <a:cxnSpLocks/>
            <a:stCxn id="10" idx="0"/>
            <a:endCxn id="80" idx="2"/>
          </p:cNvCxnSpPr>
          <p:nvPr/>
        </p:nvCxnSpPr>
        <p:spPr>
          <a:xfrm rot="16200000" flipH="1">
            <a:off x="7877367" y="2579349"/>
            <a:ext cx="2967613" cy="1158936"/>
          </a:xfrm>
          <a:prstGeom prst="bentConnector4">
            <a:avLst>
              <a:gd name="adj1" fmla="val -3921"/>
              <a:gd name="adj2" fmla="val 66766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013767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4469EA3-BD2F-4388-B225-972DBD285F7E}"/>
              </a:ext>
            </a:extLst>
          </p:cNvPr>
          <p:cNvSpPr/>
          <p:nvPr/>
        </p:nvSpPr>
        <p:spPr>
          <a:xfrm>
            <a:off x="390700" y="2759797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A84653-010D-4065-B853-79CB25E1864C}"/>
              </a:ext>
            </a:extLst>
          </p:cNvPr>
          <p:cNvSpPr/>
          <p:nvPr/>
        </p:nvSpPr>
        <p:spPr>
          <a:xfrm>
            <a:off x="1649385" y="2759796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E73367-4DDC-4825-B313-715B65F5DD9C}"/>
              </a:ext>
            </a:extLst>
          </p:cNvPr>
          <p:cNvSpPr/>
          <p:nvPr/>
        </p:nvSpPr>
        <p:spPr>
          <a:xfrm>
            <a:off x="2908071" y="2759796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951B4C-0F6E-4678-A4C8-8FB7EEAA5CE6}"/>
              </a:ext>
            </a:extLst>
          </p:cNvPr>
          <p:cNvSpPr/>
          <p:nvPr/>
        </p:nvSpPr>
        <p:spPr>
          <a:xfrm>
            <a:off x="4166757" y="2759796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AE89BCE-919E-44F2-8819-A305D3A70CDA}"/>
              </a:ext>
            </a:extLst>
          </p:cNvPr>
          <p:cNvSpPr/>
          <p:nvPr/>
        </p:nvSpPr>
        <p:spPr>
          <a:xfrm>
            <a:off x="5875715" y="2759796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9238DB-B9E3-48FA-BACD-382CC9E85FC1}"/>
              </a:ext>
            </a:extLst>
          </p:cNvPr>
          <p:cNvSpPr/>
          <p:nvPr/>
        </p:nvSpPr>
        <p:spPr>
          <a:xfrm>
            <a:off x="7134400" y="2759795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5397621-465B-4ADE-A227-3701C385464F}"/>
              </a:ext>
            </a:extLst>
          </p:cNvPr>
          <p:cNvSpPr/>
          <p:nvPr/>
        </p:nvSpPr>
        <p:spPr>
          <a:xfrm>
            <a:off x="8393086" y="2759795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47C09B1-E5F5-4D82-94F1-78DDF76CEDA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167940" y="4085676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C04CFDC-9131-4F45-9FE4-55EF3F4FEBB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426625" y="4085676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9D920B6-9F30-4FE3-98BD-24435542E50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685311" y="4085676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C78436C-633A-4ED7-9243-B162D8131872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943997" y="4085676"/>
            <a:ext cx="9317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2C36C91-CB11-4877-A9AB-7077C45F91B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6652955" y="4085675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EBBCF9C-83D0-464C-96CC-25511ECF7979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7911640" y="4085675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BEA08D9-5003-4EBA-B771-84E318E77859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9170326" y="4085675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2AC4C-43D2-4F68-9F3B-5B6960C79FD5}"/>
                  </a:ext>
                </a:extLst>
              </p:cNvPr>
              <p:cNvSpPr txBox="1"/>
              <p:nvPr/>
            </p:nvSpPr>
            <p:spPr>
              <a:xfrm>
                <a:off x="531851" y="6371655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2AC4C-43D2-4F68-9F3B-5B6960C79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51" y="6371655"/>
                <a:ext cx="494943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AFDE06-C487-486D-B7B1-76971B04CC45}"/>
                  </a:ext>
                </a:extLst>
              </p:cNvPr>
              <p:cNvSpPr txBox="1"/>
              <p:nvPr/>
            </p:nvSpPr>
            <p:spPr>
              <a:xfrm>
                <a:off x="1790536" y="6371943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AFDE06-C487-486D-B7B1-76971B04C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536" y="6371943"/>
                <a:ext cx="489621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76E3DE-1A33-48CE-8889-27F07BED33E0}"/>
                  </a:ext>
                </a:extLst>
              </p:cNvPr>
              <p:cNvSpPr txBox="1"/>
              <p:nvPr/>
            </p:nvSpPr>
            <p:spPr>
              <a:xfrm>
                <a:off x="3049221" y="6371655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76E3DE-1A33-48CE-8889-27F07BED3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221" y="6371655"/>
                <a:ext cx="494943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6BEBE2-E434-4579-9BEF-7F057088C6A4}"/>
                  </a:ext>
                </a:extLst>
              </p:cNvPr>
              <p:cNvSpPr txBox="1"/>
              <p:nvPr/>
            </p:nvSpPr>
            <p:spPr>
              <a:xfrm>
                <a:off x="4307906" y="6371655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6BEBE2-E434-4579-9BEF-7F057088C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906" y="6371655"/>
                <a:ext cx="494943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E0069C-C3BE-41C2-B653-A18BA212F52D}"/>
                  </a:ext>
                </a:extLst>
              </p:cNvPr>
              <p:cNvSpPr txBox="1"/>
              <p:nvPr/>
            </p:nvSpPr>
            <p:spPr>
              <a:xfrm>
                <a:off x="7274715" y="6371658"/>
                <a:ext cx="496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E0069C-C3BE-41C2-B653-A18BA212F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715" y="6371658"/>
                <a:ext cx="496610" cy="369332"/>
              </a:xfrm>
              <a:prstGeom prst="rect">
                <a:avLst/>
              </a:prstGeom>
              <a:blipFill>
                <a:blip r:embed="rId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48FB8C-D9A1-4602-BD58-DE946A793132}"/>
                  </a:ext>
                </a:extLst>
              </p:cNvPr>
              <p:cNvSpPr txBox="1"/>
              <p:nvPr/>
            </p:nvSpPr>
            <p:spPr>
              <a:xfrm>
                <a:off x="8533401" y="6371658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48FB8C-D9A1-4602-BD58-DE946A793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401" y="6371658"/>
                <a:ext cx="491288" cy="369332"/>
              </a:xfrm>
              <a:prstGeom prst="rect">
                <a:avLst/>
              </a:prstGeom>
              <a:blipFill>
                <a:blip r:embed="rId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ED70D7-EC33-49DC-96FA-7BE986853032}"/>
                  </a:ext>
                </a:extLst>
              </p:cNvPr>
              <p:cNvSpPr txBox="1"/>
              <p:nvPr/>
            </p:nvSpPr>
            <p:spPr>
              <a:xfrm>
                <a:off x="5914078" y="6396560"/>
                <a:ext cx="700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𝐵𝑂𝑆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ED70D7-EC33-49DC-96FA-7BE986853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078" y="6396560"/>
                <a:ext cx="70051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직사각형 40">
            <a:extLst>
              <a:ext uri="{FF2B5EF4-FFF2-40B4-BE49-F238E27FC236}">
                <a16:creationId xmlns:a16="http://schemas.microsoft.com/office/drawing/2014/main" id="{2408790D-3D66-431C-849B-99668B932886}"/>
              </a:ext>
            </a:extLst>
          </p:cNvPr>
          <p:cNvSpPr/>
          <p:nvPr/>
        </p:nvSpPr>
        <p:spPr>
          <a:xfrm>
            <a:off x="390703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3CFBC4C-F45D-48C0-A8AA-F68207C535F1}"/>
              </a:ext>
            </a:extLst>
          </p:cNvPr>
          <p:cNvSpPr/>
          <p:nvPr/>
        </p:nvSpPr>
        <p:spPr>
          <a:xfrm>
            <a:off x="1649388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CCBC64F-3065-4A07-BBD2-C6D6AFF1B01A}"/>
              </a:ext>
            </a:extLst>
          </p:cNvPr>
          <p:cNvSpPr/>
          <p:nvPr/>
        </p:nvSpPr>
        <p:spPr>
          <a:xfrm>
            <a:off x="2908074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335E1E8-EE72-4026-805B-961A5AA502D5}"/>
              </a:ext>
            </a:extLst>
          </p:cNvPr>
          <p:cNvSpPr/>
          <p:nvPr/>
        </p:nvSpPr>
        <p:spPr>
          <a:xfrm>
            <a:off x="4166757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11AA82D-9B7D-4823-98CA-1E4E96C1FA21}"/>
              </a:ext>
            </a:extLst>
          </p:cNvPr>
          <p:cNvSpPr/>
          <p:nvPr/>
        </p:nvSpPr>
        <p:spPr>
          <a:xfrm>
            <a:off x="5875714" y="739835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14F8EF3-3359-49FA-87AB-213C9D682DB7}"/>
              </a:ext>
            </a:extLst>
          </p:cNvPr>
          <p:cNvSpPr/>
          <p:nvPr/>
        </p:nvSpPr>
        <p:spPr>
          <a:xfrm>
            <a:off x="7134400" y="739835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9994DCF-107E-4F14-840B-FCA36463D13F}"/>
              </a:ext>
            </a:extLst>
          </p:cNvPr>
          <p:cNvSpPr/>
          <p:nvPr/>
        </p:nvSpPr>
        <p:spPr>
          <a:xfrm>
            <a:off x="8393086" y="739835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24437A5-5A5B-42EA-AA28-A1F819EFE17B}"/>
              </a:ext>
            </a:extLst>
          </p:cNvPr>
          <p:cNvSpPr/>
          <p:nvPr/>
        </p:nvSpPr>
        <p:spPr>
          <a:xfrm>
            <a:off x="5875714" y="5897785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54F7536-28CC-4E35-8830-958C9CA919D0}"/>
              </a:ext>
            </a:extLst>
          </p:cNvPr>
          <p:cNvSpPr/>
          <p:nvPr/>
        </p:nvSpPr>
        <p:spPr>
          <a:xfrm>
            <a:off x="7134400" y="5897782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350E3CD-9519-4828-A563-8BDC2F1EBAB9}"/>
              </a:ext>
            </a:extLst>
          </p:cNvPr>
          <p:cNvSpPr/>
          <p:nvPr/>
        </p:nvSpPr>
        <p:spPr>
          <a:xfrm>
            <a:off x="8393086" y="5897782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2B80003-A461-40D8-85C7-6F6665F27485}"/>
                  </a:ext>
                </a:extLst>
              </p:cNvPr>
              <p:cNvSpPr txBox="1"/>
              <p:nvPr/>
            </p:nvSpPr>
            <p:spPr>
              <a:xfrm>
                <a:off x="6016028" y="119088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2B80003-A461-40D8-85C7-6F6665F27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028" y="119088"/>
                <a:ext cx="496611" cy="369332"/>
              </a:xfrm>
              <a:prstGeom prst="rect">
                <a:avLst/>
              </a:prstGeom>
              <a:blipFill>
                <a:blip r:embed="rId9"/>
                <a:stretch>
                  <a:fillRect t="-3333" r="-14815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E0532F-A1CA-4D11-85ED-98569F22BC6C}"/>
                  </a:ext>
                </a:extLst>
              </p:cNvPr>
              <p:cNvSpPr txBox="1"/>
              <p:nvPr/>
            </p:nvSpPr>
            <p:spPr>
              <a:xfrm>
                <a:off x="7274714" y="123570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E0532F-A1CA-4D11-85ED-98569F22B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714" y="123570"/>
                <a:ext cx="491288" cy="369332"/>
              </a:xfrm>
              <a:prstGeom prst="rect">
                <a:avLst/>
              </a:prstGeom>
              <a:blipFill>
                <a:blip r:embed="rId10"/>
                <a:stretch>
                  <a:fillRect t="-3279" r="-16049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4072BD-4BD0-4145-A29C-DBC0590749EA}"/>
                  </a:ext>
                </a:extLst>
              </p:cNvPr>
              <p:cNvSpPr txBox="1"/>
              <p:nvPr/>
            </p:nvSpPr>
            <p:spPr>
              <a:xfrm>
                <a:off x="8528078" y="119088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4072BD-4BD0-4145-A29C-DBC059074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8078" y="119088"/>
                <a:ext cx="496611" cy="369332"/>
              </a:xfrm>
              <a:prstGeom prst="rect">
                <a:avLst/>
              </a:prstGeom>
              <a:blipFill>
                <a:blip r:embed="rId11"/>
                <a:stretch>
                  <a:fillRect t="-3333" r="-14815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8FD6C182-3273-43AE-AF9B-88D62A891900}"/>
              </a:ext>
            </a:extLst>
          </p:cNvPr>
          <p:cNvCxnSpPr>
            <a:cxnSpLocks/>
            <a:stCxn id="41" idx="0"/>
            <a:endCxn id="4" idx="2"/>
          </p:cNvCxnSpPr>
          <p:nvPr/>
        </p:nvCxnSpPr>
        <p:spPr>
          <a:xfrm flipH="1" flipV="1">
            <a:off x="779320" y="5411556"/>
            <a:ext cx="3" cy="4862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4687B28-D3CF-4CC4-BB5A-CC64A664AE74}"/>
              </a:ext>
            </a:extLst>
          </p:cNvPr>
          <p:cNvCxnSpPr>
            <a:cxnSpLocks/>
            <a:stCxn id="32" idx="0"/>
            <a:endCxn id="41" idx="2"/>
          </p:cNvCxnSpPr>
          <p:nvPr/>
        </p:nvCxnSpPr>
        <p:spPr>
          <a:xfrm flipV="1">
            <a:off x="779323" y="6180488"/>
            <a:ext cx="0" cy="191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B0C86E3-E2D2-4A73-8DA8-9D61E38B3683}"/>
              </a:ext>
            </a:extLst>
          </p:cNvPr>
          <p:cNvCxnSpPr>
            <a:cxnSpLocks/>
            <a:stCxn id="33" idx="0"/>
            <a:endCxn id="42" idx="2"/>
          </p:cNvCxnSpPr>
          <p:nvPr/>
        </p:nvCxnSpPr>
        <p:spPr>
          <a:xfrm flipV="1">
            <a:off x="2035347" y="6180488"/>
            <a:ext cx="2661" cy="191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9DDA7B8-E402-4260-BD91-6BF2C76E596D}"/>
              </a:ext>
            </a:extLst>
          </p:cNvPr>
          <p:cNvCxnSpPr>
            <a:cxnSpLocks/>
            <a:stCxn id="34" idx="0"/>
            <a:endCxn id="43" idx="2"/>
          </p:cNvCxnSpPr>
          <p:nvPr/>
        </p:nvCxnSpPr>
        <p:spPr>
          <a:xfrm flipV="1">
            <a:off x="3296693" y="6180488"/>
            <a:ext cx="1" cy="191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3A38D4EC-BFCE-47EF-9CC9-5F3059C57B9A}"/>
              </a:ext>
            </a:extLst>
          </p:cNvPr>
          <p:cNvCxnSpPr>
            <a:cxnSpLocks/>
            <a:stCxn id="35" idx="0"/>
            <a:endCxn id="44" idx="2"/>
          </p:cNvCxnSpPr>
          <p:nvPr/>
        </p:nvCxnSpPr>
        <p:spPr>
          <a:xfrm flipH="1" flipV="1">
            <a:off x="4555377" y="6180488"/>
            <a:ext cx="1" cy="191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0A56918-BB78-4512-9AE4-4595F71A0374}"/>
              </a:ext>
            </a:extLst>
          </p:cNvPr>
          <p:cNvCxnSpPr>
            <a:cxnSpLocks/>
            <a:stCxn id="39" idx="0"/>
            <a:endCxn id="49" idx="2"/>
          </p:cNvCxnSpPr>
          <p:nvPr/>
        </p:nvCxnSpPr>
        <p:spPr>
          <a:xfrm flipH="1" flipV="1">
            <a:off x="6264334" y="6180491"/>
            <a:ext cx="1" cy="2160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BE0089D-C53D-4CB5-81DB-317FD6773065}"/>
              </a:ext>
            </a:extLst>
          </p:cNvPr>
          <p:cNvCxnSpPr>
            <a:cxnSpLocks/>
            <a:stCxn id="36" idx="0"/>
            <a:endCxn id="50" idx="2"/>
          </p:cNvCxnSpPr>
          <p:nvPr/>
        </p:nvCxnSpPr>
        <p:spPr>
          <a:xfrm flipV="1">
            <a:off x="7523020" y="6180488"/>
            <a:ext cx="0" cy="1911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1FE67D45-F341-48D8-A5DA-5CABD0220D40}"/>
              </a:ext>
            </a:extLst>
          </p:cNvPr>
          <p:cNvCxnSpPr>
            <a:cxnSpLocks/>
            <a:stCxn id="37" idx="0"/>
            <a:endCxn id="51" idx="2"/>
          </p:cNvCxnSpPr>
          <p:nvPr/>
        </p:nvCxnSpPr>
        <p:spPr>
          <a:xfrm flipV="1">
            <a:off x="8779045" y="6180488"/>
            <a:ext cx="2661" cy="1911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2F9DA316-AF50-4F26-873D-18769FF362BC}"/>
              </a:ext>
            </a:extLst>
          </p:cNvPr>
          <p:cNvCxnSpPr>
            <a:cxnSpLocks/>
            <a:stCxn id="42" idx="0"/>
            <a:endCxn id="5" idx="2"/>
          </p:cNvCxnSpPr>
          <p:nvPr/>
        </p:nvCxnSpPr>
        <p:spPr>
          <a:xfrm flipH="1" flipV="1">
            <a:off x="2038005" y="5411555"/>
            <a:ext cx="3" cy="486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20099984-F671-4110-A508-825AF03AF97E}"/>
              </a:ext>
            </a:extLst>
          </p:cNvPr>
          <p:cNvCxnSpPr>
            <a:cxnSpLocks/>
            <a:stCxn id="43" idx="0"/>
            <a:endCxn id="6" idx="2"/>
          </p:cNvCxnSpPr>
          <p:nvPr/>
        </p:nvCxnSpPr>
        <p:spPr>
          <a:xfrm flipH="1" flipV="1">
            <a:off x="3296691" y="5411555"/>
            <a:ext cx="3" cy="486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3FD2772A-63B2-432A-874D-81B5EAE253B6}"/>
              </a:ext>
            </a:extLst>
          </p:cNvPr>
          <p:cNvCxnSpPr>
            <a:cxnSpLocks/>
            <a:stCxn id="44" idx="0"/>
            <a:endCxn id="7" idx="2"/>
          </p:cNvCxnSpPr>
          <p:nvPr/>
        </p:nvCxnSpPr>
        <p:spPr>
          <a:xfrm flipV="1">
            <a:off x="4555377" y="5411555"/>
            <a:ext cx="0" cy="486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0950EDDA-92F2-40B3-8E33-04EEEE15DEBD}"/>
              </a:ext>
            </a:extLst>
          </p:cNvPr>
          <p:cNvCxnSpPr>
            <a:cxnSpLocks/>
            <a:stCxn id="49" idx="0"/>
            <a:endCxn id="8" idx="2"/>
          </p:cNvCxnSpPr>
          <p:nvPr/>
        </p:nvCxnSpPr>
        <p:spPr>
          <a:xfrm flipV="1">
            <a:off x="6264334" y="5411555"/>
            <a:ext cx="1" cy="486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3CDFBDFE-CBAD-41E3-ACEA-06CCB2C6FDBD}"/>
              </a:ext>
            </a:extLst>
          </p:cNvPr>
          <p:cNvCxnSpPr>
            <a:cxnSpLocks/>
            <a:stCxn id="3" idx="0"/>
            <a:endCxn id="9" idx="2"/>
          </p:cNvCxnSpPr>
          <p:nvPr/>
        </p:nvCxnSpPr>
        <p:spPr>
          <a:xfrm flipV="1">
            <a:off x="7521983" y="5411554"/>
            <a:ext cx="1037" cy="1496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77648F5A-E6F6-4F01-90F1-AAEF9A30738A}"/>
              </a:ext>
            </a:extLst>
          </p:cNvPr>
          <p:cNvCxnSpPr>
            <a:cxnSpLocks/>
            <a:stCxn id="79" idx="0"/>
            <a:endCxn id="10" idx="2"/>
          </p:cNvCxnSpPr>
          <p:nvPr/>
        </p:nvCxnSpPr>
        <p:spPr>
          <a:xfrm flipV="1">
            <a:off x="8776383" y="5411554"/>
            <a:ext cx="5323" cy="1496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F0620903-B98B-482B-BCE6-DBFF005A7721}"/>
              </a:ext>
            </a:extLst>
          </p:cNvPr>
          <p:cNvCxnSpPr>
            <a:cxnSpLocks/>
            <a:stCxn id="45" idx="0"/>
            <a:endCxn id="55" idx="2"/>
          </p:cNvCxnSpPr>
          <p:nvPr/>
        </p:nvCxnSpPr>
        <p:spPr>
          <a:xfrm flipV="1">
            <a:off x="6264334" y="488420"/>
            <a:ext cx="0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12217889-4726-4C88-9325-F533E0E9F9D0}"/>
              </a:ext>
            </a:extLst>
          </p:cNvPr>
          <p:cNvCxnSpPr>
            <a:cxnSpLocks/>
            <a:stCxn id="46" idx="0"/>
            <a:endCxn id="57" idx="2"/>
          </p:cNvCxnSpPr>
          <p:nvPr/>
        </p:nvCxnSpPr>
        <p:spPr>
          <a:xfrm flipH="1" flipV="1">
            <a:off x="7520358" y="492902"/>
            <a:ext cx="2662" cy="246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A3466522-BCD2-4C8B-BB34-E826DC8BF883}"/>
              </a:ext>
            </a:extLst>
          </p:cNvPr>
          <p:cNvCxnSpPr>
            <a:cxnSpLocks/>
            <a:stCxn id="47" idx="0"/>
            <a:endCxn id="58" idx="2"/>
          </p:cNvCxnSpPr>
          <p:nvPr/>
        </p:nvCxnSpPr>
        <p:spPr>
          <a:xfrm flipH="1" flipV="1">
            <a:off x="8776384" y="488420"/>
            <a:ext cx="5322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5216A147-C924-4C72-8D6E-7331E2D22CFB}"/>
              </a:ext>
            </a:extLst>
          </p:cNvPr>
          <p:cNvCxnSpPr>
            <a:cxnSpLocks/>
            <a:stCxn id="10" idx="0"/>
            <a:endCxn id="88" idx="2"/>
          </p:cNvCxnSpPr>
          <p:nvPr/>
        </p:nvCxnSpPr>
        <p:spPr>
          <a:xfrm flipH="1" flipV="1">
            <a:off x="8781705" y="1479611"/>
            <a:ext cx="1" cy="12801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45637B03-E8B6-4719-B049-0FDE04904AE4}"/>
              </a:ext>
            </a:extLst>
          </p:cNvPr>
          <p:cNvCxnSpPr>
            <a:cxnSpLocks/>
            <a:stCxn id="9" idx="0"/>
            <a:endCxn id="85" idx="2"/>
          </p:cNvCxnSpPr>
          <p:nvPr/>
        </p:nvCxnSpPr>
        <p:spPr>
          <a:xfrm flipV="1">
            <a:off x="7523020" y="1475622"/>
            <a:ext cx="0" cy="12841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1CA74644-B225-4181-9249-93F1981D9149}"/>
              </a:ext>
            </a:extLst>
          </p:cNvPr>
          <p:cNvCxnSpPr>
            <a:cxnSpLocks/>
            <a:stCxn id="8" idx="0"/>
            <a:endCxn id="83" idx="2"/>
          </p:cNvCxnSpPr>
          <p:nvPr/>
        </p:nvCxnSpPr>
        <p:spPr>
          <a:xfrm flipH="1" flipV="1">
            <a:off x="6263003" y="1475622"/>
            <a:ext cx="1332" cy="12841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3" name="연결선: 구부러짐 132">
            <a:extLst>
              <a:ext uri="{FF2B5EF4-FFF2-40B4-BE49-F238E27FC236}">
                <a16:creationId xmlns:a16="http://schemas.microsoft.com/office/drawing/2014/main" id="{B0692204-9491-4446-8992-669D8CADF515}"/>
              </a:ext>
            </a:extLst>
          </p:cNvPr>
          <p:cNvCxnSpPr>
            <a:stCxn id="45" idx="0"/>
            <a:endCxn id="50" idx="2"/>
          </p:cNvCxnSpPr>
          <p:nvPr/>
        </p:nvCxnSpPr>
        <p:spPr>
          <a:xfrm rot="16200000" flipH="1">
            <a:off x="4173350" y="2830818"/>
            <a:ext cx="5440653" cy="1258686"/>
          </a:xfrm>
          <a:prstGeom prst="curvedConnector5">
            <a:avLst>
              <a:gd name="adj1" fmla="val -4202"/>
              <a:gd name="adj2" fmla="val 50000"/>
              <a:gd name="adj3" fmla="val 104202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4" name="연결선: 구부러짐 133">
            <a:extLst>
              <a:ext uri="{FF2B5EF4-FFF2-40B4-BE49-F238E27FC236}">
                <a16:creationId xmlns:a16="http://schemas.microsoft.com/office/drawing/2014/main" id="{FC427459-E021-48A1-B314-49541E7D501D}"/>
              </a:ext>
            </a:extLst>
          </p:cNvPr>
          <p:cNvCxnSpPr>
            <a:cxnSpLocks/>
            <a:stCxn id="46" idx="0"/>
            <a:endCxn id="51" idx="2"/>
          </p:cNvCxnSpPr>
          <p:nvPr/>
        </p:nvCxnSpPr>
        <p:spPr>
          <a:xfrm rot="16200000" flipH="1">
            <a:off x="5432036" y="2830818"/>
            <a:ext cx="5440653" cy="1258686"/>
          </a:xfrm>
          <a:prstGeom prst="curvedConnector5">
            <a:avLst>
              <a:gd name="adj1" fmla="val -4202"/>
              <a:gd name="adj2" fmla="val 50000"/>
              <a:gd name="adj3" fmla="val 104202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7" name="연결선: 구부러짐 136">
            <a:extLst>
              <a:ext uri="{FF2B5EF4-FFF2-40B4-BE49-F238E27FC236}">
                <a16:creationId xmlns:a16="http://schemas.microsoft.com/office/drawing/2014/main" id="{9164BF98-76B5-402C-970C-7B7B851DD7BB}"/>
              </a:ext>
            </a:extLst>
          </p:cNvPr>
          <p:cNvCxnSpPr>
            <a:cxnSpLocks/>
            <a:stCxn id="47" idx="0"/>
          </p:cNvCxnSpPr>
          <p:nvPr/>
        </p:nvCxnSpPr>
        <p:spPr>
          <a:xfrm rot="16200000" flipH="1">
            <a:off x="6761001" y="2760540"/>
            <a:ext cx="5294772" cy="1253363"/>
          </a:xfrm>
          <a:prstGeom prst="curvedConnector5">
            <a:avLst>
              <a:gd name="adj1" fmla="val -4317"/>
              <a:gd name="adj2" fmla="val 50000"/>
              <a:gd name="adj3" fmla="val 104317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AF6E7165-BEC3-46A1-B5E9-3E1C10B5D465}"/>
              </a:ext>
            </a:extLst>
          </p:cNvPr>
          <p:cNvSpPr/>
          <p:nvPr/>
        </p:nvSpPr>
        <p:spPr>
          <a:xfrm>
            <a:off x="7422233" y="5561157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;</a:t>
            </a:r>
            <a:endParaRPr lang="ko-KR" altLang="en-US" sz="1100" b="1" dirty="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EA947EBF-81B0-450D-BAB0-52AEB123A9B8}"/>
              </a:ext>
            </a:extLst>
          </p:cNvPr>
          <p:cNvCxnSpPr>
            <a:cxnSpLocks/>
            <a:stCxn id="50" idx="0"/>
            <a:endCxn id="3" idx="4"/>
          </p:cNvCxnSpPr>
          <p:nvPr/>
        </p:nvCxnSpPr>
        <p:spPr>
          <a:xfrm flipH="1" flipV="1">
            <a:off x="7521983" y="5760657"/>
            <a:ext cx="1037" cy="1371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9" name="타원 78">
            <a:extLst>
              <a:ext uri="{FF2B5EF4-FFF2-40B4-BE49-F238E27FC236}">
                <a16:creationId xmlns:a16="http://schemas.microsoft.com/office/drawing/2014/main" id="{4B164CE0-4FB7-49A8-816E-F04A2549B43A}"/>
              </a:ext>
            </a:extLst>
          </p:cNvPr>
          <p:cNvSpPr/>
          <p:nvPr/>
        </p:nvSpPr>
        <p:spPr>
          <a:xfrm>
            <a:off x="8676633" y="5561157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;</a:t>
            </a:r>
            <a:endParaRPr lang="ko-KR" altLang="en-US" sz="1100" b="1" dirty="0"/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EB8DBC75-AF38-4296-AC89-9C611C0A13A9}"/>
              </a:ext>
            </a:extLst>
          </p:cNvPr>
          <p:cNvCxnSpPr>
            <a:cxnSpLocks/>
            <a:stCxn id="51" idx="0"/>
            <a:endCxn id="79" idx="4"/>
          </p:cNvCxnSpPr>
          <p:nvPr/>
        </p:nvCxnSpPr>
        <p:spPr>
          <a:xfrm flipH="1" flipV="1">
            <a:off x="8776383" y="5760657"/>
            <a:ext cx="5323" cy="1371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F7FC8E41-21B9-460D-91D4-F783E770627D}"/>
              </a:ext>
            </a:extLst>
          </p:cNvPr>
          <p:cNvCxnSpPr>
            <a:cxnSpLocks/>
            <a:stCxn id="8" idx="0"/>
            <a:endCxn id="3" idx="2"/>
          </p:cNvCxnSpPr>
          <p:nvPr/>
        </p:nvCxnSpPr>
        <p:spPr>
          <a:xfrm rot="16200000" flipH="1">
            <a:off x="5392728" y="3631402"/>
            <a:ext cx="2901111" cy="1157898"/>
          </a:xfrm>
          <a:prstGeom prst="bentConnector4">
            <a:avLst>
              <a:gd name="adj1" fmla="val -7880"/>
              <a:gd name="adj2" fmla="val 66781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946599C8-EB79-4223-9881-7B569270A918}"/>
              </a:ext>
            </a:extLst>
          </p:cNvPr>
          <p:cNvCxnSpPr>
            <a:cxnSpLocks/>
            <a:stCxn id="9" idx="0"/>
            <a:endCxn id="79" idx="2"/>
          </p:cNvCxnSpPr>
          <p:nvPr/>
        </p:nvCxnSpPr>
        <p:spPr>
          <a:xfrm rot="16200000" flipH="1">
            <a:off x="6649270" y="3633545"/>
            <a:ext cx="2901112" cy="1153613"/>
          </a:xfrm>
          <a:prstGeom prst="bentConnector4">
            <a:avLst>
              <a:gd name="adj1" fmla="val -7880"/>
              <a:gd name="adj2" fmla="val 66844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9726D98B-2AC5-4799-BF74-076BA2B0C7E6}"/>
              </a:ext>
            </a:extLst>
          </p:cNvPr>
          <p:cNvCxnSpPr>
            <a:cxnSpLocks/>
            <a:stCxn id="10" idx="0"/>
          </p:cNvCxnSpPr>
          <p:nvPr/>
        </p:nvCxnSpPr>
        <p:spPr>
          <a:xfrm rot="16200000" flipH="1">
            <a:off x="7911292" y="3630209"/>
            <a:ext cx="2898694" cy="1157866"/>
          </a:xfrm>
          <a:prstGeom prst="bentConnector4">
            <a:avLst>
              <a:gd name="adj1" fmla="val -7886"/>
              <a:gd name="adj2" fmla="val 66782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BE483D8-9C3E-447C-8143-99A9EC2A2579}"/>
              </a:ext>
            </a:extLst>
          </p:cNvPr>
          <p:cNvSpPr txBox="1"/>
          <p:nvPr/>
        </p:nvSpPr>
        <p:spPr>
          <a:xfrm>
            <a:off x="9709266" y="3592663"/>
            <a:ext cx="6567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● ● ●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948F307-9ACE-4C08-8F16-03C8050895CE}"/>
              </a:ext>
            </a:extLst>
          </p:cNvPr>
          <p:cNvSpPr/>
          <p:nvPr/>
        </p:nvSpPr>
        <p:spPr>
          <a:xfrm>
            <a:off x="5874383" y="1192916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concat</a:t>
            </a:r>
            <a:endParaRPr lang="ko-KR" altLang="en-US" sz="105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AD05C797-757F-4159-96A1-19715AE82730}"/>
              </a:ext>
            </a:extLst>
          </p:cNvPr>
          <p:cNvSpPr/>
          <p:nvPr/>
        </p:nvSpPr>
        <p:spPr>
          <a:xfrm>
            <a:off x="7134400" y="1192916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concat</a:t>
            </a:r>
            <a:endParaRPr lang="ko-KR" altLang="en-US" sz="1050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793390FF-9BC8-4462-B44B-E2522AE268A2}"/>
              </a:ext>
            </a:extLst>
          </p:cNvPr>
          <p:cNvSpPr/>
          <p:nvPr/>
        </p:nvSpPr>
        <p:spPr>
          <a:xfrm>
            <a:off x="8393085" y="1196905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concat</a:t>
            </a:r>
            <a:endParaRPr lang="ko-KR" altLang="en-US" sz="1050" dirty="0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9D394CDA-584A-47B6-A84A-CAA6A958D4E7}"/>
              </a:ext>
            </a:extLst>
          </p:cNvPr>
          <p:cNvCxnSpPr>
            <a:cxnSpLocks/>
            <a:stCxn id="83" idx="0"/>
            <a:endCxn id="45" idx="2"/>
          </p:cNvCxnSpPr>
          <p:nvPr/>
        </p:nvCxnSpPr>
        <p:spPr>
          <a:xfrm flipV="1">
            <a:off x="6263003" y="1022541"/>
            <a:ext cx="1331" cy="1703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3F127DC0-10A6-48B3-AEEF-DF18014518E6}"/>
              </a:ext>
            </a:extLst>
          </p:cNvPr>
          <p:cNvCxnSpPr>
            <a:cxnSpLocks/>
            <a:stCxn id="85" idx="0"/>
            <a:endCxn id="46" idx="2"/>
          </p:cNvCxnSpPr>
          <p:nvPr/>
        </p:nvCxnSpPr>
        <p:spPr>
          <a:xfrm flipV="1">
            <a:off x="7523020" y="1022541"/>
            <a:ext cx="0" cy="1703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B5862385-648F-4714-A465-B17191AAA72E}"/>
              </a:ext>
            </a:extLst>
          </p:cNvPr>
          <p:cNvCxnSpPr>
            <a:cxnSpLocks/>
            <a:stCxn id="88" idx="0"/>
            <a:endCxn id="47" idx="2"/>
          </p:cNvCxnSpPr>
          <p:nvPr/>
        </p:nvCxnSpPr>
        <p:spPr>
          <a:xfrm flipV="1">
            <a:off x="8781705" y="1022541"/>
            <a:ext cx="1" cy="174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1CC4E19F-E4A6-49E8-9881-0DDE93EA037B}"/>
              </a:ext>
            </a:extLst>
          </p:cNvPr>
          <p:cNvSpPr/>
          <p:nvPr/>
        </p:nvSpPr>
        <p:spPr>
          <a:xfrm rot="16200000">
            <a:off x="4333122" y="1729060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W</a:t>
            </a:r>
            <a:endParaRPr lang="ko-KR" altLang="en-US" sz="1050" dirty="0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C5996DDA-80A3-4535-9BE6-593EC08FF94A}"/>
              </a:ext>
            </a:extLst>
          </p:cNvPr>
          <p:cNvCxnSpPr>
            <a:cxnSpLocks/>
            <a:stCxn id="10" idx="0"/>
            <a:endCxn id="95" idx="2"/>
          </p:cNvCxnSpPr>
          <p:nvPr/>
        </p:nvCxnSpPr>
        <p:spPr>
          <a:xfrm flipH="1" flipV="1">
            <a:off x="4863095" y="1870413"/>
            <a:ext cx="3918611" cy="8893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9DA796BD-C081-4228-943D-3E30A207219E}"/>
              </a:ext>
            </a:extLst>
          </p:cNvPr>
          <p:cNvSpPr/>
          <p:nvPr/>
        </p:nvSpPr>
        <p:spPr>
          <a:xfrm>
            <a:off x="2009974" y="1858258"/>
            <a:ext cx="1314748" cy="3820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Concatenated Encoder Output</a:t>
            </a:r>
            <a:endParaRPr lang="ko-KR" altLang="en-US" sz="1050" dirty="0"/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900E69D7-2E24-412E-8820-964486ECB073}"/>
              </a:ext>
            </a:extLst>
          </p:cNvPr>
          <p:cNvCxnSpPr>
            <a:cxnSpLocks/>
            <a:stCxn id="7" idx="0"/>
            <a:endCxn id="104" idx="2"/>
          </p:cNvCxnSpPr>
          <p:nvPr/>
        </p:nvCxnSpPr>
        <p:spPr>
          <a:xfrm flipH="1" flipV="1">
            <a:off x="2667348" y="2240291"/>
            <a:ext cx="1888029" cy="519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D00C95C6-3B79-43DD-B4C3-B5EA9C2DD3B6}"/>
              </a:ext>
            </a:extLst>
          </p:cNvPr>
          <p:cNvCxnSpPr>
            <a:cxnSpLocks/>
            <a:stCxn id="6" idx="0"/>
            <a:endCxn id="104" idx="2"/>
          </p:cNvCxnSpPr>
          <p:nvPr/>
        </p:nvCxnSpPr>
        <p:spPr>
          <a:xfrm flipH="1" flipV="1">
            <a:off x="2667348" y="2240291"/>
            <a:ext cx="629343" cy="519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D1108934-0DE2-4896-A974-04EAF3B496D9}"/>
              </a:ext>
            </a:extLst>
          </p:cNvPr>
          <p:cNvCxnSpPr>
            <a:cxnSpLocks/>
            <a:stCxn id="5" idx="0"/>
            <a:endCxn id="104" idx="2"/>
          </p:cNvCxnSpPr>
          <p:nvPr/>
        </p:nvCxnSpPr>
        <p:spPr>
          <a:xfrm flipV="1">
            <a:off x="2038005" y="2240291"/>
            <a:ext cx="629343" cy="519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51041D92-7B33-4517-85B7-1C098B164AEA}"/>
              </a:ext>
            </a:extLst>
          </p:cNvPr>
          <p:cNvCxnSpPr>
            <a:cxnSpLocks/>
            <a:stCxn id="4" idx="0"/>
            <a:endCxn id="104" idx="2"/>
          </p:cNvCxnSpPr>
          <p:nvPr/>
        </p:nvCxnSpPr>
        <p:spPr>
          <a:xfrm flipV="1">
            <a:off x="779320" y="2240291"/>
            <a:ext cx="1888028" cy="5195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27B692DA-05DB-42E6-A6C7-3BB9F213155D}"/>
              </a:ext>
            </a:extLst>
          </p:cNvPr>
          <p:cNvCxnSpPr>
            <a:cxnSpLocks/>
            <a:stCxn id="104" idx="0"/>
            <a:endCxn id="143" idx="2"/>
          </p:cNvCxnSpPr>
          <p:nvPr/>
        </p:nvCxnSpPr>
        <p:spPr>
          <a:xfrm flipV="1">
            <a:off x="2667348" y="1491065"/>
            <a:ext cx="870819" cy="3671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5CBCBEA7-517C-4701-BBE5-C406CA35CEB8}"/>
              </a:ext>
            </a:extLst>
          </p:cNvPr>
          <p:cNvCxnSpPr>
            <a:cxnSpLocks/>
            <a:stCxn id="95" idx="0"/>
            <a:endCxn id="143" idx="6"/>
          </p:cNvCxnSpPr>
          <p:nvPr/>
        </p:nvCxnSpPr>
        <p:spPr>
          <a:xfrm flipH="1" flipV="1">
            <a:off x="3737667" y="1491065"/>
            <a:ext cx="842722" cy="3793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466C4A4C-A11E-4B4C-9700-6BA3A94EB168}"/>
              </a:ext>
            </a:extLst>
          </p:cNvPr>
          <p:cNvCxnSpPr>
            <a:cxnSpLocks/>
            <a:stCxn id="104" idx="0"/>
            <a:endCxn id="156" idx="3"/>
          </p:cNvCxnSpPr>
          <p:nvPr/>
        </p:nvCxnSpPr>
        <p:spPr>
          <a:xfrm flipV="1">
            <a:off x="2667348" y="906982"/>
            <a:ext cx="900035" cy="951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208D04FD-1AFF-4620-90B1-91E5BF97DE38}"/>
              </a:ext>
            </a:extLst>
          </p:cNvPr>
          <p:cNvCxnSpPr>
            <a:cxnSpLocks/>
            <a:stCxn id="143" idx="0"/>
            <a:endCxn id="156" idx="4"/>
          </p:cNvCxnSpPr>
          <p:nvPr/>
        </p:nvCxnSpPr>
        <p:spPr>
          <a:xfrm flipV="1">
            <a:off x="3637917" y="936198"/>
            <a:ext cx="0" cy="455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3" name="타원 142">
            <a:extLst>
              <a:ext uri="{FF2B5EF4-FFF2-40B4-BE49-F238E27FC236}">
                <a16:creationId xmlns:a16="http://schemas.microsoft.com/office/drawing/2014/main" id="{1C036760-D394-47F6-9B58-6E3788CFFF1A}"/>
              </a:ext>
            </a:extLst>
          </p:cNvPr>
          <p:cNvSpPr/>
          <p:nvPr/>
        </p:nvSpPr>
        <p:spPr>
          <a:xfrm>
            <a:off x="3538167" y="1391315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b="1" dirty="0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D4378C55-6EEE-4377-8042-E3307512418D}"/>
              </a:ext>
            </a:extLst>
          </p:cNvPr>
          <p:cNvSpPr/>
          <p:nvPr/>
        </p:nvSpPr>
        <p:spPr>
          <a:xfrm>
            <a:off x="3538167" y="736698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b="1" dirty="0"/>
          </a:p>
        </p:txBody>
      </p:sp>
      <p:cxnSp>
        <p:nvCxnSpPr>
          <p:cNvPr id="173" name="연결선: 꺾임 172">
            <a:extLst>
              <a:ext uri="{FF2B5EF4-FFF2-40B4-BE49-F238E27FC236}">
                <a16:creationId xmlns:a16="http://schemas.microsoft.com/office/drawing/2014/main" id="{4390C1A3-33FA-421B-9542-EECFDAFFCC6C}"/>
              </a:ext>
            </a:extLst>
          </p:cNvPr>
          <p:cNvCxnSpPr>
            <a:cxnSpLocks/>
            <a:stCxn id="156" idx="0"/>
            <a:endCxn id="88" idx="2"/>
          </p:cNvCxnSpPr>
          <p:nvPr/>
        </p:nvCxnSpPr>
        <p:spPr>
          <a:xfrm rot="16200000" flipH="1">
            <a:off x="5838354" y="-1463740"/>
            <a:ext cx="742913" cy="5143788"/>
          </a:xfrm>
          <a:prstGeom prst="bentConnector5">
            <a:avLst>
              <a:gd name="adj1" fmla="val -30771"/>
              <a:gd name="adj2" fmla="val 36203"/>
              <a:gd name="adj3" fmla="val 143079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336FD456-A232-40FA-883E-09694C618B63}"/>
              </a:ext>
            </a:extLst>
          </p:cNvPr>
          <p:cNvSpPr txBox="1"/>
          <p:nvPr/>
        </p:nvSpPr>
        <p:spPr>
          <a:xfrm>
            <a:off x="3563924" y="1058889"/>
            <a:ext cx="12602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Attention weight</a:t>
            </a:r>
            <a:endParaRPr lang="ko-KR" altLang="en-US" sz="1050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D85F1C4F-7968-4139-947B-FD8FABC19B38}"/>
              </a:ext>
            </a:extLst>
          </p:cNvPr>
          <p:cNvSpPr txBox="1"/>
          <p:nvPr/>
        </p:nvSpPr>
        <p:spPr>
          <a:xfrm>
            <a:off x="2622050" y="534928"/>
            <a:ext cx="10807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Context vector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637896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181</Words>
  <Application>Microsoft Office PowerPoint</Application>
  <PresentationFormat>와이드스크린</PresentationFormat>
  <Paragraphs>136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Cambria Math</vt:lpstr>
      <vt:lpstr>Office 테마</vt:lpstr>
      <vt:lpstr>Natural Language Processing with PyTorch Architecture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김기현</dc:creator>
  <cp:lastModifiedBy>김기현</cp:lastModifiedBy>
  <cp:revision>15</cp:revision>
  <dcterms:created xsi:type="dcterms:W3CDTF">2017-12-25T21:25:09Z</dcterms:created>
  <dcterms:modified xsi:type="dcterms:W3CDTF">2017-12-26T10:53:07Z</dcterms:modified>
</cp:coreProperties>
</file>