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xmlns="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xmlns="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xmlns="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xmlns="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4469EA3-BD2F-4388-B225-972DBD285F7E}"/>
              </a:ext>
            </a:extLst>
          </p:cNvPr>
          <p:cNvSpPr/>
          <p:nvPr/>
        </p:nvSpPr>
        <p:spPr>
          <a:xfrm>
            <a:off x="1105593" y="2335875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CA84653-010D-4065-B853-79CB25E1864C}"/>
              </a:ext>
            </a:extLst>
          </p:cNvPr>
          <p:cNvSpPr/>
          <p:nvPr/>
        </p:nvSpPr>
        <p:spPr>
          <a:xfrm>
            <a:off x="2364278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1E73367-4DDC-4825-B313-715B65F5DD9C}"/>
              </a:ext>
            </a:extLst>
          </p:cNvPr>
          <p:cNvSpPr/>
          <p:nvPr/>
        </p:nvSpPr>
        <p:spPr>
          <a:xfrm>
            <a:off x="3622964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2951B4C-0F6E-4678-A4C8-8FB7EEAA5CE6}"/>
              </a:ext>
            </a:extLst>
          </p:cNvPr>
          <p:cNvSpPr/>
          <p:nvPr/>
        </p:nvSpPr>
        <p:spPr>
          <a:xfrm>
            <a:off x="4881650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AE89BCE-919E-44F2-8819-A305D3A70CDA}"/>
              </a:ext>
            </a:extLst>
          </p:cNvPr>
          <p:cNvSpPr/>
          <p:nvPr/>
        </p:nvSpPr>
        <p:spPr>
          <a:xfrm>
            <a:off x="6590608" y="2335874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49238DB-B9E3-48FA-BACD-382CC9E85FC1}"/>
              </a:ext>
            </a:extLst>
          </p:cNvPr>
          <p:cNvSpPr/>
          <p:nvPr/>
        </p:nvSpPr>
        <p:spPr>
          <a:xfrm>
            <a:off x="7849293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5397621-465B-4ADE-A227-3701C385464F}"/>
              </a:ext>
            </a:extLst>
          </p:cNvPr>
          <p:cNvSpPr/>
          <p:nvPr/>
        </p:nvSpPr>
        <p:spPr>
          <a:xfrm>
            <a:off x="9107979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9196F47-6546-4414-8692-8B1D6EB7861E}"/>
              </a:ext>
            </a:extLst>
          </p:cNvPr>
          <p:cNvSpPr/>
          <p:nvPr/>
        </p:nvSpPr>
        <p:spPr>
          <a:xfrm>
            <a:off x="10366665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661754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661754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661754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661754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661753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661753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661753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586044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586073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586073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586044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586044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5860442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5860442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586044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5860442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586044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5860442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5885344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5885344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115817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1158172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408790D-3D66-431C-849B-99668B932886}"/>
              </a:ext>
            </a:extLst>
          </p:cNvPr>
          <p:cNvSpPr/>
          <p:nvPr/>
        </p:nvSpPr>
        <p:spPr>
          <a:xfrm>
            <a:off x="1105593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3CFBC4C-F45D-48C0-A8AA-F68207C535F1}"/>
              </a:ext>
            </a:extLst>
          </p:cNvPr>
          <p:cNvSpPr/>
          <p:nvPr/>
        </p:nvSpPr>
        <p:spPr>
          <a:xfrm>
            <a:off x="2364278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CCBC64F-3065-4A07-BBD2-C6D6AFF1B01A}"/>
              </a:ext>
            </a:extLst>
          </p:cNvPr>
          <p:cNvSpPr/>
          <p:nvPr/>
        </p:nvSpPr>
        <p:spPr>
          <a:xfrm>
            <a:off x="3622964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335E1E8-EE72-4026-805B-961A5AA502D5}"/>
              </a:ext>
            </a:extLst>
          </p:cNvPr>
          <p:cNvSpPr/>
          <p:nvPr/>
        </p:nvSpPr>
        <p:spPr>
          <a:xfrm>
            <a:off x="4881647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11AA82D-9B7D-4823-98CA-1E4E96C1FA21}"/>
              </a:ext>
            </a:extLst>
          </p:cNvPr>
          <p:cNvSpPr/>
          <p:nvPr/>
        </p:nvSpPr>
        <p:spPr>
          <a:xfrm>
            <a:off x="6590607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14F8EF3-3359-49FA-87AB-213C9D682DB7}"/>
              </a:ext>
            </a:extLst>
          </p:cNvPr>
          <p:cNvSpPr/>
          <p:nvPr/>
        </p:nvSpPr>
        <p:spPr>
          <a:xfrm>
            <a:off x="7849293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9994DCF-107E-4F14-840B-FCA36463D13F}"/>
              </a:ext>
            </a:extLst>
          </p:cNvPr>
          <p:cNvSpPr/>
          <p:nvPr/>
        </p:nvSpPr>
        <p:spPr>
          <a:xfrm>
            <a:off x="9107979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9A3B689-E809-4687-A3A1-60131B70068B}"/>
              </a:ext>
            </a:extLst>
          </p:cNvPr>
          <p:cNvSpPr/>
          <p:nvPr/>
        </p:nvSpPr>
        <p:spPr>
          <a:xfrm>
            <a:off x="10366664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24437A5-5A5B-42EA-AA28-A1F819EFE17B}"/>
              </a:ext>
            </a:extLst>
          </p:cNvPr>
          <p:cNvSpPr/>
          <p:nvPr/>
        </p:nvSpPr>
        <p:spPr>
          <a:xfrm>
            <a:off x="6590607" y="526188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54F7536-28CC-4E35-8830-958C9CA919D0}"/>
              </a:ext>
            </a:extLst>
          </p:cNvPr>
          <p:cNvSpPr/>
          <p:nvPr/>
        </p:nvSpPr>
        <p:spPr>
          <a:xfrm>
            <a:off x="7849293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4350E3CD-9519-4828-A563-8BDC2F1EBAB9}"/>
              </a:ext>
            </a:extLst>
          </p:cNvPr>
          <p:cNvSpPr/>
          <p:nvPr/>
        </p:nvSpPr>
        <p:spPr>
          <a:xfrm>
            <a:off x="9107979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0F8602AC-A3B9-4C77-AFBD-26C68C5C4470}"/>
              </a:ext>
            </a:extLst>
          </p:cNvPr>
          <p:cNvSpPr/>
          <p:nvPr/>
        </p:nvSpPr>
        <p:spPr>
          <a:xfrm>
            <a:off x="10366664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115817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1158172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279"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116265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1162654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115817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1158172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279"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4987634"/>
            <a:ext cx="0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54458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54458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54458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54458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544589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544586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544586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544586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4987633"/>
            <a:ext cx="0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4987633"/>
            <a:ext cx="0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4987633"/>
            <a:ext cx="3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4987633"/>
            <a:ext cx="1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4987632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4987632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4987632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52750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53198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52750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52750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2061625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2061625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2061625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2061625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xmlns="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725736" y="3032409"/>
            <a:ext cx="3765667" cy="1258686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xmlns="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984422" y="3032409"/>
            <a:ext cx="3765667" cy="1258686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xmlns="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8243107" y="3032410"/>
            <a:ext cx="3765667" cy="1258685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7193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4469EA3-BD2F-4388-B225-972DBD285F7E}"/>
              </a:ext>
            </a:extLst>
          </p:cNvPr>
          <p:cNvSpPr/>
          <p:nvPr/>
        </p:nvSpPr>
        <p:spPr>
          <a:xfrm>
            <a:off x="390700" y="1675013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CA84653-010D-4065-B853-79CB25E1864C}"/>
              </a:ext>
            </a:extLst>
          </p:cNvPr>
          <p:cNvSpPr/>
          <p:nvPr/>
        </p:nvSpPr>
        <p:spPr>
          <a:xfrm>
            <a:off x="1649385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1E73367-4DDC-4825-B313-715B65F5DD9C}"/>
              </a:ext>
            </a:extLst>
          </p:cNvPr>
          <p:cNvSpPr/>
          <p:nvPr/>
        </p:nvSpPr>
        <p:spPr>
          <a:xfrm>
            <a:off x="2908071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2951B4C-0F6E-4678-A4C8-8FB7EEAA5CE6}"/>
              </a:ext>
            </a:extLst>
          </p:cNvPr>
          <p:cNvSpPr/>
          <p:nvPr/>
        </p:nvSpPr>
        <p:spPr>
          <a:xfrm>
            <a:off x="4166757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AE89BCE-919E-44F2-8819-A305D3A70CDA}"/>
              </a:ext>
            </a:extLst>
          </p:cNvPr>
          <p:cNvSpPr/>
          <p:nvPr/>
        </p:nvSpPr>
        <p:spPr>
          <a:xfrm>
            <a:off x="5875715" y="1675012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49238DB-B9E3-48FA-BACD-382CC9E85FC1}"/>
              </a:ext>
            </a:extLst>
          </p:cNvPr>
          <p:cNvSpPr/>
          <p:nvPr/>
        </p:nvSpPr>
        <p:spPr>
          <a:xfrm>
            <a:off x="7134400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5397621-465B-4ADE-A227-3701C385464F}"/>
              </a:ext>
            </a:extLst>
          </p:cNvPr>
          <p:cNvSpPr/>
          <p:nvPr/>
        </p:nvSpPr>
        <p:spPr>
          <a:xfrm>
            <a:off x="8393086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9196F47-6546-4414-8692-8B1D6EB7861E}"/>
              </a:ext>
            </a:extLst>
          </p:cNvPr>
          <p:cNvSpPr/>
          <p:nvPr/>
        </p:nvSpPr>
        <p:spPr>
          <a:xfrm>
            <a:off x="9651772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3000892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3000892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300089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170326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408790D-3D66-431C-849B-99668B932886}"/>
              </a:ext>
            </a:extLst>
          </p:cNvPr>
          <p:cNvSpPr/>
          <p:nvPr/>
        </p:nvSpPr>
        <p:spPr>
          <a:xfrm>
            <a:off x="390703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3CFBC4C-F45D-48C0-A8AA-F68207C535F1}"/>
              </a:ext>
            </a:extLst>
          </p:cNvPr>
          <p:cNvSpPr/>
          <p:nvPr/>
        </p:nvSpPr>
        <p:spPr>
          <a:xfrm>
            <a:off x="1649388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CCBC64F-3065-4A07-BBD2-C6D6AFF1B01A}"/>
              </a:ext>
            </a:extLst>
          </p:cNvPr>
          <p:cNvSpPr/>
          <p:nvPr/>
        </p:nvSpPr>
        <p:spPr>
          <a:xfrm>
            <a:off x="2908074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335E1E8-EE72-4026-805B-961A5AA502D5}"/>
              </a:ext>
            </a:extLst>
          </p:cNvPr>
          <p:cNvSpPr/>
          <p:nvPr/>
        </p:nvSpPr>
        <p:spPr>
          <a:xfrm>
            <a:off x="4166757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11AA82D-9B7D-4823-98CA-1E4E96C1FA21}"/>
              </a:ext>
            </a:extLst>
          </p:cNvPr>
          <p:cNvSpPr/>
          <p:nvPr/>
        </p:nvSpPr>
        <p:spPr>
          <a:xfrm>
            <a:off x="5875714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14F8EF3-3359-49FA-87AB-213C9D682DB7}"/>
              </a:ext>
            </a:extLst>
          </p:cNvPr>
          <p:cNvSpPr/>
          <p:nvPr/>
        </p:nvSpPr>
        <p:spPr>
          <a:xfrm>
            <a:off x="7134400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9994DCF-107E-4F14-840B-FCA36463D13F}"/>
              </a:ext>
            </a:extLst>
          </p:cNvPr>
          <p:cNvSpPr/>
          <p:nvPr/>
        </p:nvSpPr>
        <p:spPr>
          <a:xfrm>
            <a:off x="8393086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9A3B689-E809-4687-A3A1-60131B70068B}"/>
              </a:ext>
            </a:extLst>
          </p:cNvPr>
          <p:cNvSpPr/>
          <p:nvPr/>
        </p:nvSpPr>
        <p:spPr>
          <a:xfrm>
            <a:off x="9651771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24437A5-5A5B-42EA-AA28-A1F819EFE17B}"/>
              </a:ext>
            </a:extLst>
          </p:cNvPr>
          <p:cNvSpPr/>
          <p:nvPr/>
        </p:nvSpPr>
        <p:spPr>
          <a:xfrm>
            <a:off x="5875714" y="502496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54F7536-28CC-4E35-8830-958C9CA919D0}"/>
              </a:ext>
            </a:extLst>
          </p:cNvPr>
          <p:cNvSpPr/>
          <p:nvPr/>
        </p:nvSpPr>
        <p:spPr>
          <a:xfrm>
            <a:off x="7134400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4350E3CD-9519-4828-A563-8BDC2F1EBAB9}"/>
              </a:ext>
            </a:extLst>
          </p:cNvPr>
          <p:cNvSpPr/>
          <p:nvPr/>
        </p:nvSpPr>
        <p:spPr>
          <a:xfrm>
            <a:off x="8393086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0F8602AC-A3B9-4C77-AFBD-26C68C5C4470}"/>
              </a:ext>
            </a:extLst>
          </p:cNvPr>
          <p:cNvSpPr/>
          <p:nvPr/>
        </p:nvSpPr>
        <p:spPr>
          <a:xfrm>
            <a:off x="9651771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4326772"/>
            <a:ext cx="3" cy="69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530766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530766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5307672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5307669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5307669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040391" y="5307669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4326771"/>
            <a:ext cx="0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4326771"/>
            <a:ext cx="1" cy="698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4326770"/>
            <a:ext cx="1037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4326770"/>
            <a:ext cx="5323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512F180C-E62B-4C3D-8DEE-7BE74F91E5AF}"/>
              </a:ext>
            </a:extLst>
          </p:cNvPr>
          <p:cNvCxnSpPr>
            <a:cxnSpLocks/>
            <a:stCxn id="80" idx="0"/>
            <a:endCxn id="11" idx="2"/>
          </p:cNvCxnSpPr>
          <p:nvPr/>
        </p:nvCxnSpPr>
        <p:spPr>
          <a:xfrm flipV="1">
            <a:off x="10040392" y="4326770"/>
            <a:ext cx="0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866642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871124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866642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036383" y="866642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040391" y="1400763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781706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7523020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264334" y="1400763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xmlns="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798871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xmlns="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057557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xmlns="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316242" y="2583521"/>
            <a:ext cx="4189612" cy="1258685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AF6E7165-BEC3-46A1-B5E9-3E1C10B5D465}"/>
              </a:ext>
            </a:extLst>
          </p:cNvPr>
          <p:cNvSpPr/>
          <p:nvPr/>
        </p:nvSpPr>
        <p:spPr>
          <a:xfrm>
            <a:off x="74222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4742374"/>
            <a:ext cx="1037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4B164CE0-4FB7-49A8-816E-F04A2549B43A}"/>
              </a:ext>
            </a:extLst>
          </p:cNvPr>
          <p:cNvSpPr/>
          <p:nvPr/>
        </p:nvSpPr>
        <p:spPr>
          <a:xfrm>
            <a:off x="86766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F4291A23-E10B-46A8-B78E-E3FD4A40E9E5}"/>
              </a:ext>
            </a:extLst>
          </p:cNvPr>
          <p:cNvSpPr/>
          <p:nvPr/>
        </p:nvSpPr>
        <p:spPr>
          <a:xfrm>
            <a:off x="9940642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4742374"/>
            <a:ext cx="5323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9B4393D4-E6FB-415F-AD48-147F50C8F854}"/>
              </a:ext>
            </a:extLst>
          </p:cNvPr>
          <p:cNvCxnSpPr>
            <a:cxnSpLocks/>
            <a:stCxn id="52" idx="0"/>
            <a:endCxn id="80" idx="4"/>
          </p:cNvCxnSpPr>
          <p:nvPr/>
        </p:nvCxnSpPr>
        <p:spPr>
          <a:xfrm flipV="1">
            <a:off x="10040391" y="4742374"/>
            <a:ext cx="1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59478" y="2579869"/>
            <a:ext cx="2967612" cy="1157898"/>
          </a:xfrm>
          <a:prstGeom prst="bentConnector4">
            <a:avLst>
              <a:gd name="adj1" fmla="val -3781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xmlns="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16019" y="2582011"/>
            <a:ext cx="2967613" cy="1153613"/>
          </a:xfrm>
          <a:prstGeom prst="bentConnector4">
            <a:avLst>
              <a:gd name="adj1" fmla="val -3921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xmlns="" id="{9726D98B-2AC5-4799-BF74-076BA2B0C7E6}"/>
              </a:ext>
            </a:extLst>
          </p:cNvPr>
          <p:cNvCxnSpPr>
            <a:cxnSpLocks/>
            <a:stCxn id="10" idx="0"/>
            <a:endCxn id="80" idx="2"/>
          </p:cNvCxnSpPr>
          <p:nvPr/>
        </p:nvCxnSpPr>
        <p:spPr>
          <a:xfrm rot="16200000" flipH="1">
            <a:off x="7877367" y="2579349"/>
            <a:ext cx="2967613" cy="1158936"/>
          </a:xfrm>
          <a:prstGeom prst="bentConnector4">
            <a:avLst>
              <a:gd name="adj1" fmla="val -3921"/>
              <a:gd name="adj2" fmla="val 6676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1376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81705" y="1479611"/>
            <a:ext cx="1" cy="1280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V="1">
            <a:off x="7523020" y="1475622"/>
            <a:ext cx="0" cy="1284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475622"/>
            <a:ext cx="1332" cy="1284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xmlns="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xmlns="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xmlns="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92728" y="3631402"/>
            <a:ext cx="2901111" cy="1157898"/>
          </a:xfrm>
          <a:prstGeom prst="bentConnector4">
            <a:avLst>
              <a:gd name="adj1" fmla="val -7880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xmlns="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49270" y="3633545"/>
            <a:ext cx="2901112" cy="1153613"/>
          </a:xfrm>
          <a:prstGeom prst="bentConnector4">
            <a:avLst>
              <a:gd name="adj1" fmla="val -7880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xmlns="" id="{9726D98B-2AC5-4799-BF74-076BA2B0C7E6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7911292" y="3630209"/>
            <a:ext cx="2898694" cy="1157866"/>
          </a:xfrm>
          <a:prstGeom prst="bentConnector4">
            <a:avLst>
              <a:gd name="adj1" fmla="val -7886"/>
              <a:gd name="adj2" fmla="val 6678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2948F307-9ACE-4C08-8F16-03C8050895CE}"/>
              </a:ext>
            </a:extLst>
          </p:cNvPr>
          <p:cNvSpPr/>
          <p:nvPr/>
        </p:nvSpPr>
        <p:spPr>
          <a:xfrm>
            <a:off x="5874383" y="1192916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AD05C797-757F-4159-96A1-19715AE82730}"/>
              </a:ext>
            </a:extLst>
          </p:cNvPr>
          <p:cNvSpPr/>
          <p:nvPr/>
        </p:nvSpPr>
        <p:spPr>
          <a:xfrm>
            <a:off x="7134400" y="1192916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93390FF-9BC8-4462-B44B-E2522AE268A2}"/>
              </a:ext>
            </a:extLst>
          </p:cNvPr>
          <p:cNvSpPr/>
          <p:nvPr/>
        </p:nvSpPr>
        <p:spPr>
          <a:xfrm>
            <a:off x="8393085" y="119690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17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20" y="1022541"/>
            <a:ext cx="0" cy="17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81705" y="1022541"/>
            <a:ext cx="1" cy="174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xmlns="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xmlns="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xmlns="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xmlns="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838354" y="-1463740"/>
            <a:ext cx="742913" cy="5143788"/>
          </a:xfrm>
          <a:prstGeom prst="bentConnector5">
            <a:avLst>
              <a:gd name="adj1" fmla="val -30771"/>
              <a:gd name="adj2" fmla="val 36203"/>
              <a:gd name="adj3" fmla="val 14307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xmlns="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xmlns="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xmlns="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2A71E72-706F-43F2-B78A-642D2E8384E5}"/>
              </a:ext>
            </a:extLst>
          </p:cNvPr>
          <p:cNvSpPr txBox="1"/>
          <p:nvPr/>
        </p:nvSpPr>
        <p:spPr>
          <a:xfrm>
            <a:off x="94699" y="3361117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BOF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DB9B8A62-69E1-42BE-B826-901A84EA176C}"/>
              </a:ext>
            </a:extLst>
          </p:cNvPr>
          <p:cNvGrpSpPr/>
          <p:nvPr/>
        </p:nvGrpSpPr>
        <p:grpSpPr>
          <a:xfrm>
            <a:off x="979706" y="199500"/>
            <a:ext cx="638316" cy="5964389"/>
            <a:chOff x="979706" y="199500"/>
            <a:chExt cx="638316" cy="596438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xmlns="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xmlns="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xmlns="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1E99BFA2-C56B-43DA-9D2A-CB3FD55B2F28}"/>
              </a:ext>
            </a:extLst>
          </p:cNvPr>
          <p:cNvSpPr/>
          <p:nvPr/>
        </p:nvSpPr>
        <p:spPr>
          <a:xfrm>
            <a:off x="123306" y="3289764"/>
            <a:ext cx="403168" cy="40316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1BF90388-6B3B-4D50-8FE9-1B5B88842B3F}"/>
              </a:ext>
            </a:extLst>
          </p:cNvPr>
          <p:cNvGrpSpPr/>
          <p:nvPr/>
        </p:nvGrpSpPr>
        <p:grpSpPr>
          <a:xfrm>
            <a:off x="2232533" y="196732"/>
            <a:ext cx="646629" cy="5964389"/>
            <a:chOff x="979706" y="199500"/>
            <a:chExt cx="646629" cy="596438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xmlns="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xmlns="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xmlns="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8C5EFA26-1D77-48F8-98FD-825108361E55}"/>
              </a:ext>
            </a:extLst>
          </p:cNvPr>
          <p:cNvGrpSpPr/>
          <p:nvPr/>
        </p:nvGrpSpPr>
        <p:grpSpPr>
          <a:xfrm>
            <a:off x="3504733" y="196731"/>
            <a:ext cx="638316" cy="5964389"/>
            <a:chOff x="979706" y="199500"/>
            <a:chExt cx="638316" cy="596438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xmlns="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xmlns="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xmlns="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xmlns="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xmlns="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xmlns="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xmlns="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xmlns="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xmlns="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xmlns="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D34D4DBF-F869-4571-804A-8132599BE8E8}"/>
              </a:ext>
            </a:extLst>
          </p:cNvPr>
          <p:cNvGrpSpPr/>
          <p:nvPr/>
        </p:nvGrpSpPr>
        <p:grpSpPr>
          <a:xfrm>
            <a:off x="4811471" y="205000"/>
            <a:ext cx="638316" cy="5964389"/>
            <a:chOff x="979706" y="199500"/>
            <a:chExt cx="638316" cy="5964389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xmlns="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xmlns="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xmlns="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xmlns="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xmlns="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xmlns="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xmlns="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xmlns="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xmlns="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xmlns="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xmlns="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FF974209-5693-4364-8DFC-0581E95CE61D}"/>
              </a:ext>
            </a:extLst>
          </p:cNvPr>
          <p:cNvGrpSpPr/>
          <p:nvPr/>
        </p:nvGrpSpPr>
        <p:grpSpPr>
          <a:xfrm>
            <a:off x="6158971" y="209111"/>
            <a:ext cx="638316" cy="5964389"/>
            <a:chOff x="979706" y="199500"/>
            <a:chExt cx="638316" cy="5964389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xmlns="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xmlns="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xmlns="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xmlns="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xmlns="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xmlns="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xmlns="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xmlns="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xmlns="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xmlns="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xmlns="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xmlns="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xmlns="" id="{A751D420-7DEE-47F2-BCDE-5C607B399BC8}"/>
              </a:ext>
            </a:extLst>
          </p:cNvPr>
          <p:cNvGrpSpPr/>
          <p:nvPr/>
        </p:nvGrpSpPr>
        <p:grpSpPr>
          <a:xfrm>
            <a:off x="7381565" y="196731"/>
            <a:ext cx="869032" cy="5964389"/>
            <a:chOff x="872661" y="199500"/>
            <a:chExt cx="869032" cy="5964389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xmlns="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xmlns="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xmlns="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xmlns="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xmlns="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xmlns="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xmlns="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xmlns="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xmlns="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xmlns="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xmlns="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xmlns="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xmlns="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xmlns="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xmlns="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xmlns="" id="{6C9BD9DA-B51B-40DA-BFB1-89B6E4F67675}"/>
              </a:ext>
            </a:extLst>
          </p:cNvPr>
          <p:cNvGrpSpPr/>
          <p:nvPr/>
        </p:nvGrpSpPr>
        <p:grpSpPr>
          <a:xfrm>
            <a:off x="8843133" y="196731"/>
            <a:ext cx="638316" cy="5964389"/>
            <a:chOff x="979706" y="199500"/>
            <a:chExt cx="638316" cy="5964389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xmlns="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xmlns="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xmlns="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xmlns="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xmlns="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xmlns="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xmlns="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xmlns="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xmlns="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xmlns="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xmlns="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xmlns="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xmlns="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xmlns="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xmlns="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xmlns="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xmlns="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xmlns="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xmlns="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xmlns="" id="{F4CAE773-1AE4-4EE2-B9D7-AFD29B0C777C}"/>
              </a:ext>
            </a:extLst>
          </p:cNvPr>
          <p:cNvGrpSpPr/>
          <p:nvPr/>
        </p:nvGrpSpPr>
        <p:grpSpPr>
          <a:xfrm>
            <a:off x="10217029" y="196731"/>
            <a:ext cx="638316" cy="5964389"/>
            <a:chOff x="979706" y="199500"/>
            <a:chExt cx="638316" cy="5964389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xmlns="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xmlns="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xmlns="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xmlns="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xmlns="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xmlns="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xmlns="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xmlns="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xmlns="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xmlns="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xmlns="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xmlns="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xmlns="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xmlns="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xmlns="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xmlns="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xmlns="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xmlns="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xmlns="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xmlns="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xmlns="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526474" y="1731123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xmlns="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500448" y="1731123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xmlns="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753275" y="2433552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xmlns="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025475" y="3843945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xmlns="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340526" y="3856325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xmlns="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679713" y="1023157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xmlns="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009352" y="1023157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xmlns="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526474" y="2436320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xmlns="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500448" y="2436320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xmlns="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753275" y="3843946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xmlns="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033788" y="3852214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xmlns="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332213" y="1035537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xmlns="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500448" y="1731123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xmlns="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761588" y="3843945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xmlns="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025475" y="2441820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xmlns="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332213" y="1035537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xmlns="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679713" y="1035537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xmlns="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526474" y="3141517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xmlns="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526474" y="3491348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xmlns="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500448" y="3846714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xmlns="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702545" y="3986486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xmlns="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025475" y="1031426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xmlns="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332213" y="1031426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xmlns="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679713" y="1740734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xmlns="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009352" y="2433551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xmlns="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679713" y="1035537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xmlns="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009352" y="2433551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xmlns="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363875" y="3843945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xmlns="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220347" y="5605464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223</Words>
  <Application>Microsoft Macintosh PowerPoint</Application>
  <PresentationFormat>와이드스크린</PresentationFormat>
  <Paragraphs>216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Cambria Math</vt:lpstr>
      <vt:lpstr>Arial</vt:lpstr>
      <vt:lpstr>Office 테마</vt:lpstr>
      <vt:lpstr>Natural Language Processing with PyTorch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27</cp:revision>
  <dcterms:created xsi:type="dcterms:W3CDTF">2017-12-25T21:25:09Z</dcterms:created>
  <dcterms:modified xsi:type="dcterms:W3CDTF">2017-12-28T00:04:09Z</dcterms:modified>
</cp:coreProperties>
</file>