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725ABF-4130-4EA6-ADEE-0A771A21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22" y="0"/>
            <a:ext cx="11662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816F2B-A982-4411-A631-85A15800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9509"/>
            <a:ext cx="12192000" cy="30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7A00CE3-6578-45E3-A2A2-C9DA1890DE87}"/>
              </a:ext>
            </a:extLst>
          </p:cNvPr>
          <p:cNvGrpSpPr/>
          <p:nvPr/>
        </p:nvGrpSpPr>
        <p:grpSpPr>
          <a:xfrm>
            <a:off x="0" y="303100"/>
            <a:ext cx="12192000" cy="2585881"/>
            <a:chOff x="0" y="303100"/>
            <a:chExt cx="12192000" cy="25858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B8EC07-E06B-4D4E-AE19-618B33588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61221"/>
            <a:stretch/>
          </p:blipFill>
          <p:spPr>
            <a:xfrm>
              <a:off x="0" y="303100"/>
              <a:ext cx="12192000" cy="132619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3E978E-8268-4AA1-A1DB-66F02BD83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3166"/>
            <a:stretch/>
          </p:blipFill>
          <p:spPr>
            <a:xfrm>
              <a:off x="0" y="1629283"/>
              <a:ext cx="12192000" cy="1259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82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9D9B5-34E5-4685-9148-BC1668D9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33588"/>
            <a:ext cx="12192000" cy="29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A3402E-02D9-4F0C-B23E-673D24D578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650580"/>
            <a:ext cx="12192000" cy="15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279</Words>
  <Application>Microsoft Office PowerPoint</Application>
  <PresentationFormat>와이드스크린</PresentationFormat>
  <Paragraphs>222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49</cp:revision>
  <dcterms:created xsi:type="dcterms:W3CDTF">2017-12-25T21:25:09Z</dcterms:created>
  <dcterms:modified xsi:type="dcterms:W3CDTF">2017-12-30T01:11:58Z</dcterms:modified>
</cp:coreProperties>
</file>