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61" r:id="rId7"/>
    <p:sldId id="262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725ABF-4130-4EA6-ADEE-0A771A21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622" y="0"/>
            <a:ext cx="11662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867785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867785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867782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04665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05113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7523020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8781706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H="1">
            <a:off x="4708370" y="2947044"/>
            <a:ext cx="4268495" cy="1159230"/>
          </a:xfrm>
          <a:prstGeom prst="bentConnector4">
            <a:avLst>
              <a:gd name="adj1" fmla="val -5356"/>
              <a:gd name="adj2" fmla="val 667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rot="16200000" flipH="1">
            <a:off x="5960514" y="2944788"/>
            <a:ext cx="4278623" cy="1153614"/>
          </a:xfrm>
          <a:prstGeom prst="bentConnector4">
            <a:avLst>
              <a:gd name="adj1" fmla="val -5343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7216395" y="2944890"/>
            <a:ext cx="4273588" cy="1153613"/>
          </a:xfrm>
          <a:prstGeom prst="bentConnector4">
            <a:avLst>
              <a:gd name="adj1" fmla="val -5349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277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279</Words>
  <Application>Microsoft Office PowerPoint</Application>
  <PresentationFormat>와이드스크린</PresentationFormat>
  <Paragraphs>222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Times New Roman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40</cp:revision>
  <dcterms:created xsi:type="dcterms:W3CDTF">2017-12-25T21:25:09Z</dcterms:created>
  <dcterms:modified xsi:type="dcterms:W3CDTF">2017-12-30T00:51:31Z</dcterms:modified>
</cp:coreProperties>
</file>