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08" r:id="rId3"/>
    <p:sldId id="312" r:id="rId4"/>
    <p:sldId id="318" r:id="rId5"/>
    <p:sldId id="319" r:id="rId6"/>
    <p:sldId id="320" r:id="rId7"/>
    <p:sldId id="303" r:id="rId8"/>
    <p:sldId id="307" r:id="rId9"/>
    <p:sldId id="304" r:id="rId10"/>
    <p:sldId id="305" r:id="rId11"/>
    <p:sldId id="306" r:id="rId12"/>
    <p:sldId id="258" r:id="rId13"/>
    <p:sldId id="309" r:id="rId14"/>
    <p:sldId id="310" r:id="rId15"/>
    <p:sldId id="316" r:id="rId16"/>
    <p:sldId id="317" r:id="rId17"/>
    <p:sldId id="257" r:id="rId18"/>
    <p:sldId id="263" r:id="rId19"/>
    <p:sldId id="260" r:id="rId20"/>
    <p:sldId id="266" r:id="rId21"/>
    <p:sldId id="261" r:id="rId22"/>
    <p:sldId id="262" r:id="rId23"/>
    <p:sldId id="311" r:id="rId24"/>
    <p:sldId id="315" r:id="rId25"/>
    <p:sldId id="313" r:id="rId26"/>
    <p:sldId id="314" r:id="rId27"/>
    <p:sldId id="264" r:id="rId28"/>
    <p:sldId id="265" r:id="rId29"/>
    <p:sldId id="302" r:id="rId30"/>
    <p:sldId id="291" r:id="rId31"/>
    <p:sldId id="282" r:id="rId32"/>
    <p:sldId id="283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443"/>
    <a:srgbClr val="FFE6E3"/>
    <a:srgbClr val="FFB7B7"/>
    <a:srgbClr val="FFA5A6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2000"/>
              <a:t>Selectional</a:t>
            </a:r>
            <a:r>
              <a:rPr lang="en-US" altLang="ko-KR" sz="2000" baseline="0"/>
              <a:t> Preference Strength</a:t>
            </a:r>
            <a:endParaRPr lang="ko-KR" altLang="en-US" sz="2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P(C)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음식</c:v>
                </c:pt>
                <c:pt idx="1">
                  <c:v>사람</c:v>
                </c:pt>
                <c:pt idx="2">
                  <c:v>동물</c:v>
                </c:pt>
                <c:pt idx="3">
                  <c:v>공구</c:v>
                </c:pt>
                <c:pt idx="4">
                  <c:v>장소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</c:v>
                </c:pt>
                <c:pt idx="1">
                  <c:v>0.1</c:v>
                </c:pt>
                <c:pt idx="2">
                  <c:v>0.05</c:v>
                </c:pt>
                <c:pt idx="3">
                  <c:v>0.01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87-7844-A159-D1BB3AF7E44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P(C|w='사용하다')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음식</c:v>
                </c:pt>
                <c:pt idx="1">
                  <c:v>사람</c:v>
                </c:pt>
                <c:pt idx="2">
                  <c:v>동물</c:v>
                </c:pt>
                <c:pt idx="3">
                  <c:v>공구</c:v>
                </c:pt>
                <c:pt idx="4">
                  <c:v>장소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0.05</c:v>
                </c:pt>
                <c:pt idx="1">
                  <c:v>0.15</c:v>
                </c:pt>
                <c:pt idx="2">
                  <c:v>0.02</c:v>
                </c:pt>
                <c:pt idx="3">
                  <c:v>0.2</c:v>
                </c:pt>
                <c:pt idx="4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87-7844-A159-D1BB3AF7E4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5757408"/>
        <c:axId val="2024528816"/>
      </c:barChart>
      <c:catAx>
        <c:axId val="202575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24528816"/>
        <c:crosses val="autoZero"/>
        <c:auto val="1"/>
        <c:lblAlgn val="ctr"/>
        <c:lblOffset val="100"/>
        <c:noMultiLvlLbl val="0"/>
      </c:catAx>
      <c:valAx>
        <c:axId val="20245288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25757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B5E09E-99BC-3F4F-9977-0579AD2594AA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88431745-772D-0E42-A6EE-EA3E04ED3A03}">
      <dgm:prSet phldrT="[텍스트]" custT="1"/>
      <dgm:spPr/>
      <dgm:t>
        <a:bodyPr/>
        <a:lstStyle/>
        <a:p>
          <a:pPr latinLnBrk="1"/>
          <a:r>
            <a:rPr lang="en" sz="1100" b="0" dirty="0"/>
            <a:t>entity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0DCF835E-5F4D-6A47-BC4D-00F0B48127FF}" type="parTrans" cxnId="{D116F1E2-725C-9C45-9210-D7AB7E3CEF8A}">
      <dgm:prSet/>
      <dgm:spPr/>
      <dgm:t>
        <a:bodyPr/>
        <a:lstStyle/>
        <a:p>
          <a:pPr latinLnBrk="1"/>
          <a:endParaRPr lang="ko-KR" altLang="en-US" sz="2400"/>
        </a:p>
      </dgm:t>
    </dgm:pt>
    <dgm:pt modelId="{1325A8F6-A28D-D945-AFD4-A68E686693FD}" type="sibTrans" cxnId="{D116F1E2-725C-9C45-9210-D7AB7E3CEF8A}">
      <dgm:prSet/>
      <dgm:spPr/>
      <dgm:t>
        <a:bodyPr/>
        <a:lstStyle/>
        <a:p>
          <a:pPr latinLnBrk="1"/>
          <a:endParaRPr lang="ko-KR" altLang="en-US" sz="2400"/>
        </a:p>
      </dgm:t>
    </dgm:pt>
    <dgm:pt modelId="{89BC4247-D482-3644-B75F-EBC32C2F637F}">
      <dgm:prSet phldrT="[텍스트]" custT="1"/>
      <dgm:spPr/>
      <dgm:t>
        <a:bodyPr/>
        <a:lstStyle/>
        <a:p>
          <a:pPr latinLnBrk="1"/>
          <a:r>
            <a:rPr lang="en" sz="1100" b="0" dirty="0" err="1"/>
            <a:t>physical_entity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E5B35118-0094-2440-A099-8B1007BBC037}" type="parTrans" cxnId="{F4E5DFBB-168C-C04B-8A72-CF7C9AD25B08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E74318F1-FE73-2649-8CFB-A372C9AB7EC4}" type="sibTrans" cxnId="{F4E5DFBB-168C-C04B-8A72-CF7C9AD25B08}">
      <dgm:prSet/>
      <dgm:spPr/>
      <dgm:t>
        <a:bodyPr/>
        <a:lstStyle/>
        <a:p>
          <a:pPr latinLnBrk="1"/>
          <a:endParaRPr lang="ko-KR" altLang="en-US" sz="2400"/>
        </a:p>
      </dgm:t>
    </dgm:pt>
    <dgm:pt modelId="{9CF21B45-26AB-3047-964C-93CE04174CD2}">
      <dgm:prSet custT="1"/>
      <dgm:spPr/>
      <dgm:t>
        <a:bodyPr/>
        <a:lstStyle/>
        <a:p>
          <a:pPr latinLnBrk="1"/>
          <a:r>
            <a:rPr lang="en" sz="1100" b="0" dirty="0" err="1"/>
            <a:t>causal_agent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F45EA683-622F-BC42-8359-E3D7BDCF9221}" type="parTrans" cxnId="{79BB2159-EC5B-CC48-996F-74AF2259A6C7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8C117B93-775E-5545-BB70-82747FB803AD}" type="sibTrans" cxnId="{79BB2159-EC5B-CC48-996F-74AF2259A6C7}">
      <dgm:prSet/>
      <dgm:spPr/>
      <dgm:t>
        <a:bodyPr/>
        <a:lstStyle/>
        <a:p>
          <a:pPr latinLnBrk="1"/>
          <a:endParaRPr lang="ko-KR" altLang="en-US" sz="2400"/>
        </a:p>
      </dgm:t>
    </dgm:pt>
    <dgm:pt modelId="{CE6B45A8-A790-184F-858D-31E58A49324A}">
      <dgm:prSet custT="1"/>
      <dgm:spPr/>
      <dgm:t>
        <a:bodyPr/>
        <a:lstStyle/>
        <a:p>
          <a:pPr latinLnBrk="1"/>
          <a:r>
            <a:rPr lang="en" sz="1100" b="0" dirty="0"/>
            <a:t>person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88D10212-06D1-1243-A50F-3F52F5ABD02A}" type="parTrans" cxnId="{E6AD1D47-3895-9942-A313-F1D9273F1654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01E0895D-6EFD-1E4B-99F7-5A7CAB6E2800}" type="sibTrans" cxnId="{E6AD1D47-3895-9942-A313-F1D9273F1654}">
      <dgm:prSet/>
      <dgm:spPr/>
      <dgm:t>
        <a:bodyPr/>
        <a:lstStyle/>
        <a:p>
          <a:pPr latinLnBrk="1"/>
          <a:endParaRPr lang="ko-KR" altLang="en-US" sz="2400"/>
        </a:p>
      </dgm:t>
    </dgm:pt>
    <dgm:pt modelId="{881AEE15-792B-ED49-8CA6-2ECE2C5E8F86}">
      <dgm:prSet custT="1"/>
      <dgm:spPr/>
      <dgm:t>
        <a:bodyPr/>
        <a:lstStyle/>
        <a:p>
          <a:pPr latinLnBrk="1"/>
          <a:r>
            <a:rPr lang="en" sz="1100" b="0" dirty="0"/>
            <a:t>worker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8F06D1AC-E830-4548-8C99-959C272D9249}" type="parTrans" cxnId="{C513EB62-3272-B643-AE3E-BAD509804285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AEE99CEE-A1F0-284F-B805-5CED8D897DE7}" type="sibTrans" cxnId="{C513EB62-3272-B643-AE3E-BAD509804285}">
      <dgm:prSet/>
      <dgm:spPr/>
      <dgm:t>
        <a:bodyPr/>
        <a:lstStyle/>
        <a:p>
          <a:pPr latinLnBrk="1"/>
          <a:endParaRPr lang="ko-KR" altLang="en-US" sz="2400"/>
        </a:p>
      </dgm:t>
    </dgm:pt>
    <dgm:pt modelId="{4600474F-F37B-2744-B4E7-6CC5CEA1B2ED}">
      <dgm:prSet custT="1"/>
      <dgm:spPr/>
      <dgm:t>
        <a:bodyPr/>
        <a:lstStyle/>
        <a:p>
          <a:pPr latinLnBrk="1"/>
          <a:r>
            <a:rPr lang="en" sz="1100" b="0" dirty="0"/>
            <a:t>employee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EB2F291C-E905-1C45-B30B-2B75FA8FF20F}" type="parTrans" cxnId="{3243F71D-8113-9F4C-BF63-CD0F168F473E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9C24D704-A932-BA42-AA59-F6465506CDB4}" type="sibTrans" cxnId="{3243F71D-8113-9F4C-BF63-CD0F168F473E}">
      <dgm:prSet/>
      <dgm:spPr/>
      <dgm:t>
        <a:bodyPr/>
        <a:lstStyle/>
        <a:p>
          <a:pPr latinLnBrk="1"/>
          <a:endParaRPr lang="ko-KR" altLang="en-US" sz="2400"/>
        </a:p>
      </dgm:t>
    </dgm:pt>
    <dgm:pt modelId="{F5600E73-062C-1649-9EA4-08B72AC57E94}">
      <dgm:prSet custT="1"/>
      <dgm:spPr/>
      <dgm:t>
        <a:bodyPr/>
        <a:lstStyle/>
        <a:p>
          <a:pPr latinLnBrk="1"/>
          <a:r>
            <a:rPr lang="en" sz="1100" b="0" dirty="0"/>
            <a:t>deliveryman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0A33D825-4809-6447-B585-7FC1DE7DCEF4}" type="parTrans" cxnId="{05845640-2C76-314D-9465-8FCE62084387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FBEB1BF0-D78B-7041-AAB7-C19C4F49B277}" type="sibTrans" cxnId="{05845640-2C76-314D-9465-8FCE62084387}">
      <dgm:prSet/>
      <dgm:spPr/>
      <dgm:t>
        <a:bodyPr/>
        <a:lstStyle/>
        <a:p>
          <a:pPr latinLnBrk="1"/>
          <a:endParaRPr lang="ko-KR" altLang="en-US" sz="2400"/>
        </a:p>
      </dgm:t>
    </dgm:pt>
    <dgm:pt modelId="{04F468C7-86BB-F44E-A3B6-1EF00ADCF559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" sz="1100" b="0" dirty="0"/>
            <a:t>mailman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B48E3304-BC25-444D-A716-C58E1E9EBCB5}" type="parTrans" cxnId="{3456827F-2A60-5C4E-89AC-6E540B517711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A946CB9B-0DFC-4E49-89F0-510D30B275C1}" type="sibTrans" cxnId="{3456827F-2A60-5C4E-89AC-6E540B517711}">
      <dgm:prSet/>
      <dgm:spPr/>
      <dgm:t>
        <a:bodyPr/>
        <a:lstStyle/>
        <a:p>
          <a:pPr latinLnBrk="1"/>
          <a:endParaRPr lang="ko-KR" altLang="en-US" sz="2400"/>
        </a:p>
      </dgm:t>
    </dgm:pt>
    <dgm:pt modelId="{22A39E4E-F7BA-F140-AAD2-2E38F7BAE96C}">
      <dgm:prSet custT="1"/>
      <dgm:spPr/>
      <dgm:t>
        <a:bodyPr/>
        <a:lstStyle/>
        <a:p>
          <a:pPr latinLnBrk="1"/>
          <a:r>
            <a:rPr lang="en" sz="1100" b="0" dirty="0"/>
            <a:t>enrollee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D095480B-BAE9-4E4B-BC7E-A5828F673897}" type="parTrans" cxnId="{2374D36F-C683-C342-B92C-AAC3B0882A40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B8E51BED-56FA-014C-B462-01F02873CF89}" type="sibTrans" cxnId="{2374D36F-C683-C342-B92C-AAC3B0882A40}">
      <dgm:prSet/>
      <dgm:spPr/>
      <dgm:t>
        <a:bodyPr/>
        <a:lstStyle/>
        <a:p>
          <a:pPr latinLnBrk="1"/>
          <a:endParaRPr lang="ko-KR" altLang="en-US" sz="2400"/>
        </a:p>
      </dgm:t>
    </dgm:pt>
    <dgm:pt modelId="{653DEA96-CDD9-9A45-86EF-51A184921B02}">
      <dgm:prSet custT="1"/>
      <dgm:spPr/>
      <dgm:t>
        <a:bodyPr/>
        <a:lstStyle/>
        <a:p>
          <a:pPr latinLnBrk="1"/>
          <a:r>
            <a:rPr lang="en" sz="1100" b="0" dirty="0"/>
            <a:t>preserver</a:t>
          </a:r>
          <a:br>
            <a:rPr lang="en" sz="1100" b="0" dirty="0"/>
          </a:br>
          <a:r>
            <a:rPr lang="en" sz="1100" b="0" dirty="0"/>
            <a:t>.n.03</a:t>
          </a:r>
          <a:endParaRPr lang="ko-KR" altLang="en-US" sz="1100" dirty="0"/>
        </a:p>
      </dgm:t>
    </dgm:pt>
    <dgm:pt modelId="{BD7CD297-5351-AD4F-9EBB-2B8EE723A1E1}" type="parTrans" cxnId="{DFA12FDB-F145-5845-AB9C-50DBF9A5A75A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1B4B9DD4-E030-1840-A727-3A7C620D6DCB}" type="sibTrans" cxnId="{DFA12FDB-F145-5845-AB9C-50DBF9A5A75A}">
      <dgm:prSet/>
      <dgm:spPr/>
      <dgm:t>
        <a:bodyPr/>
        <a:lstStyle/>
        <a:p>
          <a:pPr latinLnBrk="1"/>
          <a:endParaRPr lang="ko-KR" altLang="en-US" sz="2400"/>
        </a:p>
      </dgm:t>
    </dgm:pt>
    <dgm:pt modelId="{6AA883D2-A49E-1D46-8C6A-56382A53CE9E}">
      <dgm:prSet custT="1"/>
      <dgm:spPr/>
      <dgm:t>
        <a:bodyPr/>
        <a:lstStyle/>
        <a:p>
          <a:pPr latinLnBrk="1"/>
          <a:r>
            <a:rPr lang="en" sz="1100" b="0" dirty="0"/>
            <a:t>defender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02D57140-4A85-8843-A6FD-E2D58E08EF56}" type="parTrans" cxnId="{5C96EFC5-ABD8-D74C-915B-3F2D9A8EC468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BFFAD079-E5BC-8444-BC8C-A60AADC61F1F}" type="sibTrans" cxnId="{5C96EFC5-ABD8-D74C-915B-3F2D9A8EC468}">
      <dgm:prSet/>
      <dgm:spPr/>
      <dgm:t>
        <a:bodyPr/>
        <a:lstStyle/>
        <a:p>
          <a:pPr latinLnBrk="1"/>
          <a:endParaRPr lang="ko-KR" altLang="en-US" sz="2400"/>
        </a:p>
      </dgm:t>
    </dgm:pt>
    <dgm:pt modelId="{6DD3C50D-FB35-2742-B935-97715ED8A726}">
      <dgm:prSet custT="1"/>
      <dgm:spPr/>
      <dgm:t>
        <a:bodyPr/>
        <a:lstStyle/>
        <a:p>
          <a:pPr latinLnBrk="1"/>
          <a:r>
            <a:rPr lang="en" sz="1100" b="0" dirty="0"/>
            <a:t>lawman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4054B15A-7CC4-E749-A613-2B4CEC1FD785}" type="parTrans" cxnId="{0966BDA2-08A6-9341-9E2D-51D15E77C7A0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C167E282-ECAB-084F-99D4-FEF2695B72A3}" type="sibTrans" cxnId="{0966BDA2-08A6-9341-9E2D-51D15E77C7A0}">
      <dgm:prSet/>
      <dgm:spPr/>
      <dgm:t>
        <a:bodyPr/>
        <a:lstStyle/>
        <a:p>
          <a:pPr latinLnBrk="1"/>
          <a:endParaRPr lang="ko-KR" altLang="en-US" sz="2400"/>
        </a:p>
      </dgm:t>
    </dgm:pt>
    <dgm:pt modelId="{C7611404-F390-2642-B1D6-49DDED21D9B8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" sz="1100" b="0" dirty="0"/>
            <a:t>sheriff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F2DCBA21-1FB1-9645-894D-56765E580EBD}" type="parTrans" cxnId="{1D2FF668-FD81-8349-8B4A-AFA74E6F28C3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033C7B27-AB32-6F43-9582-0119F497D4BC}" type="sibTrans" cxnId="{1D2FF668-FD81-8349-8B4A-AFA74E6F28C3}">
      <dgm:prSet/>
      <dgm:spPr/>
      <dgm:t>
        <a:bodyPr/>
        <a:lstStyle/>
        <a:p>
          <a:pPr latinLnBrk="1"/>
          <a:endParaRPr lang="ko-KR" altLang="en-US" sz="2400"/>
        </a:p>
      </dgm:t>
    </dgm:pt>
    <dgm:pt modelId="{2CA31FD4-A4D5-5E46-8B79-D882A5F3438D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" sz="1100" b="0" dirty="0"/>
            <a:t>fireman</a:t>
          </a:r>
          <a:br>
            <a:rPr lang="en" sz="1100" b="0" dirty="0"/>
          </a:br>
          <a:r>
            <a:rPr lang="en" sz="1100" b="0" dirty="0"/>
            <a:t>.n.04</a:t>
          </a:r>
          <a:endParaRPr lang="ko-KR" altLang="en-US" sz="1100" dirty="0"/>
        </a:p>
      </dgm:t>
    </dgm:pt>
    <dgm:pt modelId="{9D5E866A-76A1-934F-9344-D4924D4B7492}" type="parTrans" cxnId="{1228E6D2-9377-9E4A-B2C6-2D44C8CC8B04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78222B9F-7DB3-1C4F-B122-F79A8D595CD7}" type="sibTrans" cxnId="{1228E6D2-9377-9E4A-B2C6-2D44C8CC8B04}">
      <dgm:prSet/>
      <dgm:spPr/>
      <dgm:t>
        <a:bodyPr/>
        <a:lstStyle/>
        <a:p>
          <a:pPr latinLnBrk="1"/>
          <a:endParaRPr lang="ko-KR" altLang="en-US" sz="2400"/>
        </a:p>
      </dgm:t>
    </dgm:pt>
    <dgm:pt modelId="{6A92C2C5-981C-8D41-8850-2545B57D3473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" sz="1100" b="0" dirty="0"/>
            <a:t>policeman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B916A8AC-C04A-B941-BAC2-E3A0F9330D59}" type="parTrans" cxnId="{932DE919-4198-634B-A49E-59437FE639F1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D6A3DEE9-7593-DC41-8D29-567267A3F434}" type="sibTrans" cxnId="{932DE919-4198-634B-A49E-59437FE639F1}">
      <dgm:prSet/>
      <dgm:spPr/>
      <dgm:t>
        <a:bodyPr/>
        <a:lstStyle/>
        <a:p>
          <a:pPr latinLnBrk="1"/>
          <a:endParaRPr lang="ko-KR" altLang="en-US" sz="2400"/>
        </a:p>
      </dgm:t>
    </dgm:pt>
    <dgm:pt modelId="{93AC42D6-F5E6-6E48-BFCC-979923FBEFD5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en" sz="1100" b="0" dirty="0"/>
            <a:t>student</a:t>
          </a:r>
          <a:br>
            <a:rPr lang="en" sz="1100" b="0" dirty="0"/>
          </a:br>
          <a:r>
            <a:rPr lang="en" sz="1100" b="0" dirty="0"/>
            <a:t>.n.01</a:t>
          </a:r>
          <a:endParaRPr lang="ko-KR" altLang="en-US" sz="1100" dirty="0"/>
        </a:p>
      </dgm:t>
    </dgm:pt>
    <dgm:pt modelId="{C9BE85CF-2EDB-5149-AA13-D8983F8BB292}" type="parTrans" cxnId="{4EF68DC5-4942-484D-9512-34E18C8305DB}">
      <dgm:prSet custT="1"/>
      <dgm:spPr/>
      <dgm:t>
        <a:bodyPr/>
        <a:lstStyle/>
        <a:p>
          <a:pPr latinLnBrk="1"/>
          <a:endParaRPr lang="ko-KR" altLang="en-US" sz="2400"/>
        </a:p>
      </dgm:t>
    </dgm:pt>
    <dgm:pt modelId="{FA1D20EF-01CD-CC4D-90A0-07B6F9C2EC33}" type="sibTrans" cxnId="{4EF68DC5-4942-484D-9512-34E18C8305DB}">
      <dgm:prSet/>
      <dgm:spPr/>
      <dgm:t>
        <a:bodyPr/>
        <a:lstStyle/>
        <a:p>
          <a:pPr latinLnBrk="1"/>
          <a:endParaRPr lang="ko-KR" altLang="en-US" sz="2400"/>
        </a:p>
      </dgm:t>
    </dgm:pt>
    <dgm:pt modelId="{7F057C9D-FEF7-A14C-9687-FD13216403A6}" type="pres">
      <dgm:prSet presAssocID="{8FB5E09E-99BC-3F4F-9977-0579AD2594A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872545C-069E-1C49-82B7-8FCB76BB3C65}" type="pres">
      <dgm:prSet presAssocID="{88431745-772D-0E42-A6EE-EA3E04ED3A03}" presName="root1" presStyleCnt="0"/>
      <dgm:spPr/>
    </dgm:pt>
    <dgm:pt modelId="{B36B35DC-069B-DB4C-9B9F-E3EF57EB15ED}" type="pres">
      <dgm:prSet presAssocID="{88431745-772D-0E42-A6EE-EA3E04ED3A03}" presName="LevelOneTextNode" presStyleLbl="node0" presStyleIdx="0" presStyleCnt="1">
        <dgm:presLayoutVars>
          <dgm:chPref val="3"/>
        </dgm:presLayoutVars>
      </dgm:prSet>
      <dgm:spPr/>
    </dgm:pt>
    <dgm:pt modelId="{A4E198CD-6C15-9944-88EF-931B5F800384}" type="pres">
      <dgm:prSet presAssocID="{88431745-772D-0E42-A6EE-EA3E04ED3A03}" presName="level2hierChild" presStyleCnt="0"/>
      <dgm:spPr/>
    </dgm:pt>
    <dgm:pt modelId="{F8B17A97-F4A6-124D-B5F9-01218329EB07}" type="pres">
      <dgm:prSet presAssocID="{E5B35118-0094-2440-A099-8B1007BBC037}" presName="conn2-1" presStyleLbl="parChTrans1D2" presStyleIdx="0" presStyleCnt="1"/>
      <dgm:spPr/>
    </dgm:pt>
    <dgm:pt modelId="{F18BFEC8-50B1-EA4C-9839-EBA0FCEB578B}" type="pres">
      <dgm:prSet presAssocID="{E5B35118-0094-2440-A099-8B1007BBC037}" presName="connTx" presStyleLbl="parChTrans1D2" presStyleIdx="0" presStyleCnt="1"/>
      <dgm:spPr/>
    </dgm:pt>
    <dgm:pt modelId="{F61716EF-8A9C-0B49-9849-CCBEBFF78A73}" type="pres">
      <dgm:prSet presAssocID="{89BC4247-D482-3644-B75F-EBC32C2F637F}" presName="root2" presStyleCnt="0"/>
      <dgm:spPr/>
    </dgm:pt>
    <dgm:pt modelId="{D6D696BE-1861-F746-BA3B-ADDD4791B059}" type="pres">
      <dgm:prSet presAssocID="{89BC4247-D482-3644-B75F-EBC32C2F637F}" presName="LevelTwoTextNode" presStyleLbl="node2" presStyleIdx="0" presStyleCnt="1">
        <dgm:presLayoutVars>
          <dgm:chPref val="3"/>
        </dgm:presLayoutVars>
      </dgm:prSet>
      <dgm:spPr/>
    </dgm:pt>
    <dgm:pt modelId="{61DCD133-BD30-8141-B65E-4940069FD752}" type="pres">
      <dgm:prSet presAssocID="{89BC4247-D482-3644-B75F-EBC32C2F637F}" presName="level3hierChild" presStyleCnt="0"/>
      <dgm:spPr/>
    </dgm:pt>
    <dgm:pt modelId="{7C58376C-65BB-A744-AA6C-19476D5DBAAE}" type="pres">
      <dgm:prSet presAssocID="{F45EA683-622F-BC42-8359-E3D7BDCF9221}" presName="conn2-1" presStyleLbl="parChTrans1D3" presStyleIdx="0" presStyleCnt="1"/>
      <dgm:spPr/>
    </dgm:pt>
    <dgm:pt modelId="{2451880A-CFF3-2D46-9E8A-03C4BE143947}" type="pres">
      <dgm:prSet presAssocID="{F45EA683-622F-BC42-8359-E3D7BDCF9221}" presName="connTx" presStyleLbl="parChTrans1D3" presStyleIdx="0" presStyleCnt="1"/>
      <dgm:spPr/>
    </dgm:pt>
    <dgm:pt modelId="{631C5855-F218-A442-BC9A-0970E488D609}" type="pres">
      <dgm:prSet presAssocID="{9CF21B45-26AB-3047-964C-93CE04174CD2}" presName="root2" presStyleCnt="0"/>
      <dgm:spPr/>
    </dgm:pt>
    <dgm:pt modelId="{E0682BCD-3510-244C-8302-2F05F2EE23F3}" type="pres">
      <dgm:prSet presAssocID="{9CF21B45-26AB-3047-964C-93CE04174CD2}" presName="LevelTwoTextNode" presStyleLbl="node3" presStyleIdx="0" presStyleCnt="1">
        <dgm:presLayoutVars>
          <dgm:chPref val="3"/>
        </dgm:presLayoutVars>
      </dgm:prSet>
      <dgm:spPr/>
    </dgm:pt>
    <dgm:pt modelId="{46DA6D32-E1D7-414B-84AC-490F8AFBCE3D}" type="pres">
      <dgm:prSet presAssocID="{9CF21B45-26AB-3047-964C-93CE04174CD2}" presName="level3hierChild" presStyleCnt="0"/>
      <dgm:spPr/>
    </dgm:pt>
    <dgm:pt modelId="{094FAFA0-61BD-4B4A-BCEB-42A1601B3F35}" type="pres">
      <dgm:prSet presAssocID="{88D10212-06D1-1243-A50F-3F52F5ABD02A}" presName="conn2-1" presStyleLbl="parChTrans1D4" presStyleIdx="0" presStyleCnt="13"/>
      <dgm:spPr/>
    </dgm:pt>
    <dgm:pt modelId="{25366334-FDE1-484C-8368-58BD522120E8}" type="pres">
      <dgm:prSet presAssocID="{88D10212-06D1-1243-A50F-3F52F5ABD02A}" presName="connTx" presStyleLbl="parChTrans1D4" presStyleIdx="0" presStyleCnt="13"/>
      <dgm:spPr/>
    </dgm:pt>
    <dgm:pt modelId="{811442EA-F20D-6B42-B782-645976F6BBF3}" type="pres">
      <dgm:prSet presAssocID="{CE6B45A8-A790-184F-858D-31E58A49324A}" presName="root2" presStyleCnt="0"/>
      <dgm:spPr/>
    </dgm:pt>
    <dgm:pt modelId="{6DD67DA9-5B58-C240-8E13-0A3C05801723}" type="pres">
      <dgm:prSet presAssocID="{CE6B45A8-A790-184F-858D-31E58A49324A}" presName="LevelTwoTextNode" presStyleLbl="node4" presStyleIdx="0" presStyleCnt="13">
        <dgm:presLayoutVars>
          <dgm:chPref val="3"/>
        </dgm:presLayoutVars>
      </dgm:prSet>
      <dgm:spPr/>
    </dgm:pt>
    <dgm:pt modelId="{E8E45460-D2A7-1B42-8BE7-7493870AE474}" type="pres">
      <dgm:prSet presAssocID="{CE6B45A8-A790-184F-858D-31E58A49324A}" presName="level3hierChild" presStyleCnt="0"/>
      <dgm:spPr/>
    </dgm:pt>
    <dgm:pt modelId="{5853D05A-5AE4-4841-AF0A-5A7CCED739D5}" type="pres">
      <dgm:prSet presAssocID="{8F06D1AC-E830-4548-8C99-959C272D9249}" presName="conn2-1" presStyleLbl="parChTrans1D4" presStyleIdx="1" presStyleCnt="13"/>
      <dgm:spPr/>
    </dgm:pt>
    <dgm:pt modelId="{32579437-89AE-0945-A187-B1EA86334056}" type="pres">
      <dgm:prSet presAssocID="{8F06D1AC-E830-4548-8C99-959C272D9249}" presName="connTx" presStyleLbl="parChTrans1D4" presStyleIdx="1" presStyleCnt="13"/>
      <dgm:spPr/>
    </dgm:pt>
    <dgm:pt modelId="{451434C2-B184-314C-9FD9-58750D789CD6}" type="pres">
      <dgm:prSet presAssocID="{881AEE15-792B-ED49-8CA6-2ECE2C5E8F86}" presName="root2" presStyleCnt="0"/>
      <dgm:spPr/>
    </dgm:pt>
    <dgm:pt modelId="{531402B0-E885-1C40-A9D6-8E5B46084A61}" type="pres">
      <dgm:prSet presAssocID="{881AEE15-792B-ED49-8CA6-2ECE2C5E8F86}" presName="LevelTwoTextNode" presStyleLbl="node4" presStyleIdx="1" presStyleCnt="13">
        <dgm:presLayoutVars>
          <dgm:chPref val="3"/>
        </dgm:presLayoutVars>
      </dgm:prSet>
      <dgm:spPr/>
    </dgm:pt>
    <dgm:pt modelId="{FE62BF18-22A8-A444-BC62-4869CD7C7DD1}" type="pres">
      <dgm:prSet presAssocID="{881AEE15-792B-ED49-8CA6-2ECE2C5E8F86}" presName="level3hierChild" presStyleCnt="0"/>
      <dgm:spPr/>
    </dgm:pt>
    <dgm:pt modelId="{EE76BAE6-658A-654D-B550-21153D154829}" type="pres">
      <dgm:prSet presAssocID="{EB2F291C-E905-1C45-B30B-2B75FA8FF20F}" presName="conn2-1" presStyleLbl="parChTrans1D4" presStyleIdx="2" presStyleCnt="13"/>
      <dgm:spPr/>
    </dgm:pt>
    <dgm:pt modelId="{65427759-0AC5-914F-8C69-EDE2D235A82C}" type="pres">
      <dgm:prSet presAssocID="{EB2F291C-E905-1C45-B30B-2B75FA8FF20F}" presName="connTx" presStyleLbl="parChTrans1D4" presStyleIdx="2" presStyleCnt="13"/>
      <dgm:spPr/>
    </dgm:pt>
    <dgm:pt modelId="{958CF36E-993D-5742-82A2-447B52C338FA}" type="pres">
      <dgm:prSet presAssocID="{4600474F-F37B-2744-B4E7-6CC5CEA1B2ED}" presName="root2" presStyleCnt="0"/>
      <dgm:spPr/>
    </dgm:pt>
    <dgm:pt modelId="{18C8389D-12C7-4F4D-9C0C-8C6AE777FEB6}" type="pres">
      <dgm:prSet presAssocID="{4600474F-F37B-2744-B4E7-6CC5CEA1B2ED}" presName="LevelTwoTextNode" presStyleLbl="node4" presStyleIdx="2" presStyleCnt="13">
        <dgm:presLayoutVars>
          <dgm:chPref val="3"/>
        </dgm:presLayoutVars>
      </dgm:prSet>
      <dgm:spPr/>
    </dgm:pt>
    <dgm:pt modelId="{9462C745-7C03-C240-9422-4FB7E6008013}" type="pres">
      <dgm:prSet presAssocID="{4600474F-F37B-2744-B4E7-6CC5CEA1B2ED}" presName="level3hierChild" presStyleCnt="0"/>
      <dgm:spPr/>
    </dgm:pt>
    <dgm:pt modelId="{05FF2401-0F3C-C741-BD46-828438CFF618}" type="pres">
      <dgm:prSet presAssocID="{0A33D825-4809-6447-B585-7FC1DE7DCEF4}" presName="conn2-1" presStyleLbl="parChTrans1D4" presStyleIdx="3" presStyleCnt="13"/>
      <dgm:spPr/>
    </dgm:pt>
    <dgm:pt modelId="{CF5A9657-2C40-734A-83F3-3DF915A7A3C1}" type="pres">
      <dgm:prSet presAssocID="{0A33D825-4809-6447-B585-7FC1DE7DCEF4}" presName="connTx" presStyleLbl="parChTrans1D4" presStyleIdx="3" presStyleCnt="13"/>
      <dgm:spPr/>
    </dgm:pt>
    <dgm:pt modelId="{029C3E7D-83EC-764D-B4CC-81FA7CC76509}" type="pres">
      <dgm:prSet presAssocID="{F5600E73-062C-1649-9EA4-08B72AC57E94}" presName="root2" presStyleCnt="0"/>
      <dgm:spPr/>
    </dgm:pt>
    <dgm:pt modelId="{302CAE1C-8908-A14D-BF46-AB0660760647}" type="pres">
      <dgm:prSet presAssocID="{F5600E73-062C-1649-9EA4-08B72AC57E94}" presName="LevelTwoTextNode" presStyleLbl="node4" presStyleIdx="3" presStyleCnt="13">
        <dgm:presLayoutVars>
          <dgm:chPref val="3"/>
        </dgm:presLayoutVars>
      </dgm:prSet>
      <dgm:spPr/>
    </dgm:pt>
    <dgm:pt modelId="{0CC1BBE8-57AC-3444-85AC-354793214F75}" type="pres">
      <dgm:prSet presAssocID="{F5600E73-062C-1649-9EA4-08B72AC57E94}" presName="level3hierChild" presStyleCnt="0"/>
      <dgm:spPr/>
    </dgm:pt>
    <dgm:pt modelId="{C589E9F2-3E82-7249-9019-9826572E00FC}" type="pres">
      <dgm:prSet presAssocID="{B48E3304-BC25-444D-A716-C58E1E9EBCB5}" presName="conn2-1" presStyleLbl="parChTrans1D4" presStyleIdx="4" presStyleCnt="13"/>
      <dgm:spPr/>
    </dgm:pt>
    <dgm:pt modelId="{A1D97A94-B4E7-3745-AFC5-A22F6DBB4E13}" type="pres">
      <dgm:prSet presAssocID="{B48E3304-BC25-444D-A716-C58E1E9EBCB5}" presName="connTx" presStyleLbl="parChTrans1D4" presStyleIdx="4" presStyleCnt="13"/>
      <dgm:spPr/>
    </dgm:pt>
    <dgm:pt modelId="{E562F66C-759B-9841-BF71-5E963D9B8FB3}" type="pres">
      <dgm:prSet presAssocID="{04F468C7-86BB-F44E-A3B6-1EF00ADCF559}" presName="root2" presStyleCnt="0"/>
      <dgm:spPr/>
    </dgm:pt>
    <dgm:pt modelId="{1E9A5F67-9B96-4E42-9D56-6765298CC551}" type="pres">
      <dgm:prSet presAssocID="{04F468C7-86BB-F44E-A3B6-1EF00ADCF559}" presName="LevelTwoTextNode" presStyleLbl="node4" presStyleIdx="4" presStyleCnt="13">
        <dgm:presLayoutVars>
          <dgm:chPref val="3"/>
        </dgm:presLayoutVars>
      </dgm:prSet>
      <dgm:spPr/>
    </dgm:pt>
    <dgm:pt modelId="{CAAB3787-F516-6A41-82FD-B2E979464DD1}" type="pres">
      <dgm:prSet presAssocID="{04F468C7-86BB-F44E-A3B6-1EF00ADCF559}" presName="level3hierChild" presStyleCnt="0"/>
      <dgm:spPr/>
    </dgm:pt>
    <dgm:pt modelId="{EE270EE1-17E7-624B-9324-6CEB8EA82561}" type="pres">
      <dgm:prSet presAssocID="{D095480B-BAE9-4E4B-BC7E-A5828F673897}" presName="conn2-1" presStyleLbl="parChTrans1D4" presStyleIdx="5" presStyleCnt="13"/>
      <dgm:spPr/>
    </dgm:pt>
    <dgm:pt modelId="{ABA8E1EA-5AF6-A14C-A0A5-352E37751313}" type="pres">
      <dgm:prSet presAssocID="{D095480B-BAE9-4E4B-BC7E-A5828F673897}" presName="connTx" presStyleLbl="parChTrans1D4" presStyleIdx="5" presStyleCnt="13"/>
      <dgm:spPr/>
    </dgm:pt>
    <dgm:pt modelId="{CB76740C-0E06-644A-ADA4-5FE9A467875F}" type="pres">
      <dgm:prSet presAssocID="{22A39E4E-F7BA-F140-AAD2-2E38F7BAE96C}" presName="root2" presStyleCnt="0"/>
      <dgm:spPr/>
    </dgm:pt>
    <dgm:pt modelId="{1774E248-1734-7F4F-873E-D964E7251BC4}" type="pres">
      <dgm:prSet presAssocID="{22A39E4E-F7BA-F140-AAD2-2E38F7BAE96C}" presName="LevelTwoTextNode" presStyleLbl="node4" presStyleIdx="5" presStyleCnt="13">
        <dgm:presLayoutVars>
          <dgm:chPref val="3"/>
        </dgm:presLayoutVars>
      </dgm:prSet>
      <dgm:spPr/>
    </dgm:pt>
    <dgm:pt modelId="{746297E9-D609-9846-9B79-EB0C0AE050AA}" type="pres">
      <dgm:prSet presAssocID="{22A39E4E-F7BA-F140-AAD2-2E38F7BAE96C}" presName="level3hierChild" presStyleCnt="0"/>
      <dgm:spPr/>
    </dgm:pt>
    <dgm:pt modelId="{6572CDFF-6E91-C24E-ABF9-8D4250A3834D}" type="pres">
      <dgm:prSet presAssocID="{C9BE85CF-2EDB-5149-AA13-D8983F8BB292}" presName="conn2-1" presStyleLbl="parChTrans1D4" presStyleIdx="6" presStyleCnt="13"/>
      <dgm:spPr/>
    </dgm:pt>
    <dgm:pt modelId="{6D9C0BDE-87E9-B84B-B9E9-253895F1C990}" type="pres">
      <dgm:prSet presAssocID="{C9BE85CF-2EDB-5149-AA13-D8983F8BB292}" presName="connTx" presStyleLbl="parChTrans1D4" presStyleIdx="6" presStyleCnt="13"/>
      <dgm:spPr/>
    </dgm:pt>
    <dgm:pt modelId="{6D270FCD-9DC0-7644-B604-69818F48299F}" type="pres">
      <dgm:prSet presAssocID="{93AC42D6-F5E6-6E48-BFCC-979923FBEFD5}" presName="root2" presStyleCnt="0"/>
      <dgm:spPr/>
    </dgm:pt>
    <dgm:pt modelId="{1C09001A-2849-4A4D-94C5-F2C6BED59D41}" type="pres">
      <dgm:prSet presAssocID="{93AC42D6-F5E6-6E48-BFCC-979923FBEFD5}" presName="LevelTwoTextNode" presStyleLbl="node4" presStyleIdx="6" presStyleCnt="13">
        <dgm:presLayoutVars>
          <dgm:chPref val="3"/>
        </dgm:presLayoutVars>
      </dgm:prSet>
      <dgm:spPr/>
    </dgm:pt>
    <dgm:pt modelId="{A8CE88F5-5EE6-0242-B388-953F540413DD}" type="pres">
      <dgm:prSet presAssocID="{93AC42D6-F5E6-6E48-BFCC-979923FBEFD5}" presName="level3hierChild" presStyleCnt="0"/>
      <dgm:spPr/>
    </dgm:pt>
    <dgm:pt modelId="{D744E0A0-9CD4-0349-81A1-06E9ABD5088F}" type="pres">
      <dgm:prSet presAssocID="{BD7CD297-5351-AD4F-9EBB-2B8EE723A1E1}" presName="conn2-1" presStyleLbl="parChTrans1D4" presStyleIdx="7" presStyleCnt="13"/>
      <dgm:spPr/>
    </dgm:pt>
    <dgm:pt modelId="{0462133B-C81B-254D-AA8A-87735C914EDC}" type="pres">
      <dgm:prSet presAssocID="{BD7CD297-5351-AD4F-9EBB-2B8EE723A1E1}" presName="connTx" presStyleLbl="parChTrans1D4" presStyleIdx="7" presStyleCnt="13"/>
      <dgm:spPr/>
    </dgm:pt>
    <dgm:pt modelId="{009405B3-13D6-D147-B889-63D5325A4FD0}" type="pres">
      <dgm:prSet presAssocID="{653DEA96-CDD9-9A45-86EF-51A184921B02}" presName="root2" presStyleCnt="0"/>
      <dgm:spPr/>
    </dgm:pt>
    <dgm:pt modelId="{42611F7B-68AA-E140-B10B-ABAE254E8A47}" type="pres">
      <dgm:prSet presAssocID="{653DEA96-CDD9-9A45-86EF-51A184921B02}" presName="LevelTwoTextNode" presStyleLbl="node4" presStyleIdx="7" presStyleCnt="13">
        <dgm:presLayoutVars>
          <dgm:chPref val="3"/>
        </dgm:presLayoutVars>
      </dgm:prSet>
      <dgm:spPr/>
    </dgm:pt>
    <dgm:pt modelId="{B74577C8-F02A-3E44-A68D-10253745CF80}" type="pres">
      <dgm:prSet presAssocID="{653DEA96-CDD9-9A45-86EF-51A184921B02}" presName="level3hierChild" presStyleCnt="0"/>
      <dgm:spPr/>
    </dgm:pt>
    <dgm:pt modelId="{755779D5-4764-0845-B605-4F1DE3258990}" type="pres">
      <dgm:prSet presAssocID="{02D57140-4A85-8843-A6FD-E2D58E08EF56}" presName="conn2-1" presStyleLbl="parChTrans1D4" presStyleIdx="8" presStyleCnt="13"/>
      <dgm:spPr/>
    </dgm:pt>
    <dgm:pt modelId="{26A3C420-4673-3B4E-A367-41F712D865A5}" type="pres">
      <dgm:prSet presAssocID="{02D57140-4A85-8843-A6FD-E2D58E08EF56}" presName="connTx" presStyleLbl="parChTrans1D4" presStyleIdx="8" presStyleCnt="13"/>
      <dgm:spPr/>
    </dgm:pt>
    <dgm:pt modelId="{E1E16D2F-34F1-4C4A-8B4E-E47C778C1000}" type="pres">
      <dgm:prSet presAssocID="{6AA883D2-A49E-1D46-8C6A-56382A53CE9E}" presName="root2" presStyleCnt="0"/>
      <dgm:spPr/>
    </dgm:pt>
    <dgm:pt modelId="{95110818-02E3-8546-BC84-DAE307510669}" type="pres">
      <dgm:prSet presAssocID="{6AA883D2-A49E-1D46-8C6A-56382A53CE9E}" presName="LevelTwoTextNode" presStyleLbl="node4" presStyleIdx="8" presStyleCnt="13">
        <dgm:presLayoutVars>
          <dgm:chPref val="3"/>
        </dgm:presLayoutVars>
      </dgm:prSet>
      <dgm:spPr/>
    </dgm:pt>
    <dgm:pt modelId="{C117C7ED-F89D-CE47-BD0C-EB4A629179D0}" type="pres">
      <dgm:prSet presAssocID="{6AA883D2-A49E-1D46-8C6A-56382A53CE9E}" presName="level3hierChild" presStyleCnt="0"/>
      <dgm:spPr/>
    </dgm:pt>
    <dgm:pt modelId="{274FC7D1-F3C2-864E-AE31-13F2437C85D9}" type="pres">
      <dgm:prSet presAssocID="{4054B15A-7CC4-E749-A613-2B4CEC1FD785}" presName="conn2-1" presStyleLbl="parChTrans1D4" presStyleIdx="9" presStyleCnt="13"/>
      <dgm:spPr/>
    </dgm:pt>
    <dgm:pt modelId="{48C5D672-2678-4446-AE97-C13FD23FD635}" type="pres">
      <dgm:prSet presAssocID="{4054B15A-7CC4-E749-A613-2B4CEC1FD785}" presName="connTx" presStyleLbl="parChTrans1D4" presStyleIdx="9" presStyleCnt="13"/>
      <dgm:spPr/>
    </dgm:pt>
    <dgm:pt modelId="{4D16371C-7957-6340-9F76-C36206FEC6C2}" type="pres">
      <dgm:prSet presAssocID="{6DD3C50D-FB35-2742-B935-97715ED8A726}" presName="root2" presStyleCnt="0"/>
      <dgm:spPr/>
    </dgm:pt>
    <dgm:pt modelId="{56125AB9-26C6-8844-8C4D-43367FDA2637}" type="pres">
      <dgm:prSet presAssocID="{6DD3C50D-FB35-2742-B935-97715ED8A726}" presName="LevelTwoTextNode" presStyleLbl="node4" presStyleIdx="9" presStyleCnt="13">
        <dgm:presLayoutVars>
          <dgm:chPref val="3"/>
        </dgm:presLayoutVars>
      </dgm:prSet>
      <dgm:spPr/>
    </dgm:pt>
    <dgm:pt modelId="{69683416-CF83-DC4B-A256-BA1FC62C76E0}" type="pres">
      <dgm:prSet presAssocID="{6DD3C50D-FB35-2742-B935-97715ED8A726}" presName="level3hierChild" presStyleCnt="0"/>
      <dgm:spPr/>
    </dgm:pt>
    <dgm:pt modelId="{851E645A-6945-9145-BECA-8DA103A07572}" type="pres">
      <dgm:prSet presAssocID="{F2DCBA21-1FB1-9645-894D-56765E580EBD}" presName="conn2-1" presStyleLbl="parChTrans1D4" presStyleIdx="10" presStyleCnt="13"/>
      <dgm:spPr/>
    </dgm:pt>
    <dgm:pt modelId="{1EF89A4B-50D3-1748-B8B6-E619CBB3693B}" type="pres">
      <dgm:prSet presAssocID="{F2DCBA21-1FB1-9645-894D-56765E580EBD}" presName="connTx" presStyleLbl="parChTrans1D4" presStyleIdx="10" presStyleCnt="13"/>
      <dgm:spPr/>
    </dgm:pt>
    <dgm:pt modelId="{EE9CC6DC-617C-4E4F-B9D7-4A02F64CA65F}" type="pres">
      <dgm:prSet presAssocID="{C7611404-F390-2642-B1D6-49DDED21D9B8}" presName="root2" presStyleCnt="0"/>
      <dgm:spPr/>
    </dgm:pt>
    <dgm:pt modelId="{D8A2BAD5-9A10-4447-BAF5-0B520938B254}" type="pres">
      <dgm:prSet presAssocID="{C7611404-F390-2642-B1D6-49DDED21D9B8}" presName="LevelTwoTextNode" presStyleLbl="node4" presStyleIdx="10" presStyleCnt="13">
        <dgm:presLayoutVars>
          <dgm:chPref val="3"/>
        </dgm:presLayoutVars>
      </dgm:prSet>
      <dgm:spPr/>
    </dgm:pt>
    <dgm:pt modelId="{B8B30BDB-43C9-7E4B-A8F9-CEA29F4D5B66}" type="pres">
      <dgm:prSet presAssocID="{C7611404-F390-2642-B1D6-49DDED21D9B8}" presName="level3hierChild" presStyleCnt="0"/>
      <dgm:spPr/>
    </dgm:pt>
    <dgm:pt modelId="{70DEC1EC-CF22-C343-BB6C-5DF4A24A897C}" type="pres">
      <dgm:prSet presAssocID="{B916A8AC-C04A-B941-BAC2-E3A0F9330D59}" presName="conn2-1" presStyleLbl="parChTrans1D4" presStyleIdx="11" presStyleCnt="13"/>
      <dgm:spPr/>
    </dgm:pt>
    <dgm:pt modelId="{3FF0FD78-060F-B14B-8E27-AF25AED731B5}" type="pres">
      <dgm:prSet presAssocID="{B916A8AC-C04A-B941-BAC2-E3A0F9330D59}" presName="connTx" presStyleLbl="parChTrans1D4" presStyleIdx="11" presStyleCnt="13"/>
      <dgm:spPr/>
    </dgm:pt>
    <dgm:pt modelId="{B32D1282-2F56-7D4A-A97D-5302E7E34F47}" type="pres">
      <dgm:prSet presAssocID="{6A92C2C5-981C-8D41-8850-2545B57D3473}" presName="root2" presStyleCnt="0"/>
      <dgm:spPr/>
    </dgm:pt>
    <dgm:pt modelId="{1CFE4EAD-98EB-0F46-8B4D-DAD9012C574F}" type="pres">
      <dgm:prSet presAssocID="{6A92C2C5-981C-8D41-8850-2545B57D3473}" presName="LevelTwoTextNode" presStyleLbl="node4" presStyleIdx="11" presStyleCnt="13">
        <dgm:presLayoutVars>
          <dgm:chPref val="3"/>
        </dgm:presLayoutVars>
      </dgm:prSet>
      <dgm:spPr/>
    </dgm:pt>
    <dgm:pt modelId="{8AA94100-B56A-4C46-A8B9-F9D770A75DAB}" type="pres">
      <dgm:prSet presAssocID="{6A92C2C5-981C-8D41-8850-2545B57D3473}" presName="level3hierChild" presStyleCnt="0"/>
      <dgm:spPr/>
    </dgm:pt>
    <dgm:pt modelId="{7A020D54-A27C-8B48-897E-31DB675A0015}" type="pres">
      <dgm:prSet presAssocID="{9D5E866A-76A1-934F-9344-D4924D4B7492}" presName="conn2-1" presStyleLbl="parChTrans1D4" presStyleIdx="12" presStyleCnt="13"/>
      <dgm:spPr/>
    </dgm:pt>
    <dgm:pt modelId="{A4CD8824-1E4A-864B-86C9-57C2C64EEC6C}" type="pres">
      <dgm:prSet presAssocID="{9D5E866A-76A1-934F-9344-D4924D4B7492}" presName="connTx" presStyleLbl="parChTrans1D4" presStyleIdx="12" presStyleCnt="13"/>
      <dgm:spPr/>
    </dgm:pt>
    <dgm:pt modelId="{11720A68-9FBD-E440-A1AA-18736DE9BFBF}" type="pres">
      <dgm:prSet presAssocID="{2CA31FD4-A4D5-5E46-8B79-D882A5F3438D}" presName="root2" presStyleCnt="0"/>
      <dgm:spPr/>
    </dgm:pt>
    <dgm:pt modelId="{79BA0320-1543-A349-A3C5-7B50CD3385C0}" type="pres">
      <dgm:prSet presAssocID="{2CA31FD4-A4D5-5E46-8B79-D882A5F3438D}" presName="LevelTwoTextNode" presStyleLbl="node4" presStyleIdx="12" presStyleCnt="13">
        <dgm:presLayoutVars>
          <dgm:chPref val="3"/>
        </dgm:presLayoutVars>
      </dgm:prSet>
      <dgm:spPr/>
    </dgm:pt>
    <dgm:pt modelId="{F44C4E0C-7EB3-F44F-B720-993E0AA305E7}" type="pres">
      <dgm:prSet presAssocID="{2CA31FD4-A4D5-5E46-8B79-D882A5F3438D}" presName="level3hierChild" presStyleCnt="0"/>
      <dgm:spPr/>
    </dgm:pt>
  </dgm:ptLst>
  <dgm:cxnLst>
    <dgm:cxn modelId="{3DF14B05-6590-8840-9B8B-B40FDC37B121}" type="presOf" srcId="{F2DCBA21-1FB1-9645-894D-56765E580EBD}" destId="{851E645A-6945-9145-BECA-8DA103A07572}" srcOrd="0" destOrd="0" presId="urn:microsoft.com/office/officeart/2005/8/layout/hierarchy2"/>
    <dgm:cxn modelId="{D754710F-7976-9C4B-A59B-BFADB5736FD4}" type="presOf" srcId="{88D10212-06D1-1243-A50F-3F52F5ABD02A}" destId="{25366334-FDE1-484C-8368-58BD522120E8}" srcOrd="1" destOrd="0" presId="urn:microsoft.com/office/officeart/2005/8/layout/hierarchy2"/>
    <dgm:cxn modelId="{11DBA00F-CC19-2249-9D4A-C4E32ABEE2E2}" type="presOf" srcId="{6AA883D2-A49E-1D46-8C6A-56382A53CE9E}" destId="{95110818-02E3-8546-BC84-DAE307510669}" srcOrd="0" destOrd="0" presId="urn:microsoft.com/office/officeart/2005/8/layout/hierarchy2"/>
    <dgm:cxn modelId="{A85FA114-33DA-4942-AED9-00294B06EEC4}" type="presOf" srcId="{8FB5E09E-99BC-3F4F-9977-0579AD2594AA}" destId="{7F057C9D-FEF7-A14C-9687-FD13216403A6}" srcOrd="0" destOrd="0" presId="urn:microsoft.com/office/officeart/2005/8/layout/hierarchy2"/>
    <dgm:cxn modelId="{16045617-F635-B046-978C-D6E8A85146E0}" type="presOf" srcId="{4054B15A-7CC4-E749-A613-2B4CEC1FD785}" destId="{48C5D672-2678-4446-AE97-C13FD23FD635}" srcOrd="1" destOrd="0" presId="urn:microsoft.com/office/officeart/2005/8/layout/hierarchy2"/>
    <dgm:cxn modelId="{932DE919-4198-634B-A49E-59437FE639F1}" srcId="{6DD3C50D-FB35-2742-B935-97715ED8A726}" destId="{6A92C2C5-981C-8D41-8850-2545B57D3473}" srcOrd="1" destOrd="0" parTransId="{B916A8AC-C04A-B941-BAC2-E3A0F9330D59}" sibTransId="{D6A3DEE9-7593-DC41-8D29-567267A3F434}"/>
    <dgm:cxn modelId="{3CC88B1B-9709-5543-8A9B-EA8F453362D1}" type="presOf" srcId="{F2DCBA21-1FB1-9645-894D-56765E580EBD}" destId="{1EF89A4B-50D3-1748-B8B6-E619CBB3693B}" srcOrd="1" destOrd="0" presId="urn:microsoft.com/office/officeart/2005/8/layout/hierarchy2"/>
    <dgm:cxn modelId="{3243F71D-8113-9F4C-BF63-CD0F168F473E}" srcId="{881AEE15-792B-ED49-8CA6-2ECE2C5E8F86}" destId="{4600474F-F37B-2744-B4E7-6CC5CEA1B2ED}" srcOrd="0" destOrd="0" parTransId="{EB2F291C-E905-1C45-B30B-2B75FA8FF20F}" sibTransId="{9C24D704-A932-BA42-AA59-F6465506CDB4}"/>
    <dgm:cxn modelId="{3DEE3222-10A9-3547-B590-197C5EBABC04}" type="presOf" srcId="{0A33D825-4809-6447-B585-7FC1DE7DCEF4}" destId="{CF5A9657-2C40-734A-83F3-3DF915A7A3C1}" srcOrd="1" destOrd="0" presId="urn:microsoft.com/office/officeart/2005/8/layout/hierarchy2"/>
    <dgm:cxn modelId="{30494122-8DE2-8C4E-9BB1-46E7FED429B9}" type="presOf" srcId="{C9BE85CF-2EDB-5149-AA13-D8983F8BB292}" destId="{6572CDFF-6E91-C24E-ABF9-8D4250A3834D}" srcOrd="0" destOrd="0" presId="urn:microsoft.com/office/officeart/2005/8/layout/hierarchy2"/>
    <dgm:cxn modelId="{F3AAF625-1657-6840-ACB0-83653FD8C5DA}" type="presOf" srcId="{88431745-772D-0E42-A6EE-EA3E04ED3A03}" destId="{B36B35DC-069B-DB4C-9B9F-E3EF57EB15ED}" srcOrd="0" destOrd="0" presId="urn:microsoft.com/office/officeart/2005/8/layout/hierarchy2"/>
    <dgm:cxn modelId="{C671FB25-D83E-B943-945A-010B6FE62235}" type="presOf" srcId="{8F06D1AC-E830-4548-8C99-959C272D9249}" destId="{5853D05A-5AE4-4841-AF0A-5A7CCED739D5}" srcOrd="0" destOrd="0" presId="urn:microsoft.com/office/officeart/2005/8/layout/hierarchy2"/>
    <dgm:cxn modelId="{C323452E-CEDE-FE45-BFFE-CAA3D1DA9335}" type="presOf" srcId="{6DD3C50D-FB35-2742-B935-97715ED8A726}" destId="{56125AB9-26C6-8844-8C4D-43367FDA2637}" srcOrd="0" destOrd="0" presId="urn:microsoft.com/office/officeart/2005/8/layout/hierarchy2"/>
    <dgm:cxn modelId="{A48E7330-5E4D-3C41-872F-C7CE527A696A}" type="presOf" srcId="{E5B35118-0094-2440-A099-8B1007BBC037}" destId="{F18BFEC8-50B1-EA4C-9839-EBA0FCEB578B}" srcOrd="1" destOrd="0" presId="urn:microsoft.com/office/officeart/2005/8/layout/hierarchy2"/>
    <dgm:cxn modelId="{06149F33-D111-5149-9AA0-1D4FD1A4DDC8}" type="presOf" srcId="{B916A8AC-C04A-B941-BAC2-E3A0F9330D59}" destId="{70DEC1EC-CF22-C343-BB6C-5DF4A24A897C}" srcOrd="0" destOrd="0" presId="urn:microsoft.com/office/officeart/2005/8/layout/hierarchy2"/>
    <dgm:cxn modelId="{05845640-2C76-314D-9465-8FCE62084387}" srcId="{4600474F-F37B-2744-B4E7-6CC5CEA1B2ED}" destId="{F5600E73-062C-1649-9EA4-08B72AC57E94}" srcOrd="0" destOrd="0" parTransId="{0A33D825-4809-6447-B585-7FC1DE7DCEF4}" sibTransId="{FBEB1BF0-D78B-7041-AAB7-C19C4F49B277}"/>
    <dgm:cxn modelId="{239DE446-9B0D-4D4D-B501-12982D035DE6}" type="presOf" srcId="{4600474F-F37B-2744-B4E7-6CC5CEA1B2ED}" destId="{18C8389D-12C7-4F4D-9C0C-8C6AE777FEB6}" srcOrd="0" destOrd="0" presId="urn:microsoft.com/office/officeart/2005/8/layout/hierarchy2"/>
    <dgm:cxn modelId="{E6AD1D47-3895-9942-A313-F1D9273F1654}" srcId="{9CF21B45-26AB-3047-964C-93CE04174CD2}" destId="{CE6B45A8-A790-184F-858D-31E58A49324A}" srcOrd="0" destOrd="0" parTransId="{88D10212-06D1-1243-A50F-3F52F5ABD02A}" sibTransId="{01E0895D-6EFD-1E4B-99F7-5A7CAB6E2800}"/>
    <dgm:cxn modelId="{FB440251-FE7D-9245-8626-8927B9A92C45}" type="presOf" srcId="{BD7CD297-5351-AD4F-9EBB-2B8EE723A1E1}" destId="{D744E0A0-9CD4-0349-81A1-06E9ABD5088F}" srcOrd="0" destOrd="0" presId="urn:microsoft.com/office/officeart/2005/8/layout/hierarchy2"/>
    <dgm:cxn modelId="{79BB2159-EC5B-CC48-996F-74AF2259A6C7}" srcId="{89BC4247-D482-3644-B75F-EBC32C2F637F}" destId="{9CF21B45-26AB-3047-964C-93CE04174CD2}" srcOrd="0" destOrd="0" parTransId="{F45EA683-622F-BC42-8359-E3D7BDCF9221}" sibTransId="{8C117B93-775E-5545-BB70-82747FB803AD}"/>
    <dgm:cxn modelId="{61869E59-FBE0-374C-B407-A0BD347ADDA5}" type="presOf" srcId="{9D5E866A-76A1-934F-9344-D4924D4B7492}" destId="{A4CD8824-1E4A-864B-86C9-57C2C64EEC6C}" srcOrd="1" destOrd="0" presId="urn:microsoft.com/office/officeart/2005/8/layout/hierarchy2"/>
    <dgm:cxn modelId="{6F74805C-337F-A140-AB51-AB94A7F94F66}" type="presOf" srcId="{88D10212-06D1-1243-A50F-3F52F5ABD02A}" destId="{094FAFA0-61BD-4B4A-BCEB-42A1601B3F35}" srcOrd="0" destOrd="0" presId="urn:microsoft.com/office/officeart/2005/8/layout/hierarchy2"/>
    <dgm:cxn modelId="{876F6661-8321-6943-94E8-1113DB189AAF}" type="presOf" srcId="{2CA31FD4-A4D5-5E46-8B79-D882A5F3438D}" destId="{79BA0320-1543-A349-A3C5-7B50CD3385C0}" srcOrd="0" destOrd="0" presId="urn:microsoft.com/office/officeart/2005/8/layout/hierarchy2"/>
    <dgm:cxn modelId="{C513EB62-3272-B643-AE3E-BAD509804285}" srcId="{CE6B45A8-A790-184F-858D-31E58A49324A}" destId="{881AEE15-792B-ED49-8CA6-2ECE2C5E8F86}" srcOrd="0" destOrd="0" parTransId="{8F06D1AC-E830-4548-8C99-959C272D9249}" sibTransId="{AEE99CEE-A1F0-284F-B805-5CED8D897DE7}"/>
    <dgm:cxn modelId="{1D2FF668-FD81-8349-8B4A-AFA74E6F28C3}" srcId="{6DD3C50D-FB35-2742-B935-97715ED8A726}" destId="{C7611404-F390-2642-B1D6-49DDED21D9B8}" srcOrd="0" destOrd="0" parTransId="{F2DCBA21-1FB1-9645-894D-56765E580EBD}" sibTransId="{033C7B27-AB32-6F43-9582-0119F497D4BC}"/>
    <dgm:cxn modelId="{2374D36F-C683-C342-B92C-AAC3B0882A40}" srcId="{CE6B45A8-A790-184F-858D-31E58A49324A}" destId="{22A39E4E-F7BA-F140-AAD2-2E38F7BAE96C}" srcOrd="1" destOrd="0" parTransId="{D095480B-BAE9-4E4B-BC7E-A5828F673897}" sibTransId="{B8E51BED-56FA-014C-B462-01F02873CF89}"/>
    <dgm:cxn modelId="{B8FD8372-3385-494C-B094-12D8E9819205}" type="presOf" srcId="{02D57140-4A85-8843-A6FD-E2D58E08EF56}" destId="{755779D5-4764-0845-B605-4F1DE3258990}" srcOrd="0" destOrd="0" presId="urn:microsoft.com/office/officeart/2005/8/layout/hierarchy2"/>
    <dgm:cxn modelId="{B6794778-0183-2B4E-9692-F65C6D52AD09}" type="presOf" srcId="{F5600E73-062C-1649-9EA4-08B72AC57E94}" destId="{302CAE1C-8908-A14D-BF46-AB0660760647}" srcOrd="0" destOrd="0" presId="urn:microsoft.com/office/officeart/2005/8/layout/hierarchy2"/>
    <dgm:cxn modelId="{997C727D-7DF1-E14C-8D4F-655A33CB818C}" type="presOf" srcId="{0A33D825-4809-6447-B585-7FC1DE7DCEF4}" destId="{05FF2401-0F3C-C741-BD46-828438CFF618}" srcOrd="0" destOrd="0" presId="urn:microsoft.com/office/officeart/2005/8/layout/hierarchy2"/>
    <dgm:cxn modelId="{3456827F-2A60-5C4E-89AC-6E540B517711}" srcId="{F5600E73-062C-1649-9EA4-08B72AC57E94}" destId="{04F468C7-86BB-F44E-A3B6-1EF00ADCF559}" srcOrd="0" destOrd="0" parTransId="{B48E3304-BC25-444D-A716-C58E1E9EBCB5}" sibTransId="{A946CB9B-0DFC-4E49-89F0-510D30B275C1}"/>
    <dgm:cxn modelId="{F5289D81-D85D-4A4A-AFA2-3C0FC690772D}" type="presOf" srcId="{D095480B-BAE9-4E4B-BC7E-A5828F673897}" destId="{ABA8E1EA-5AF6-A14C-A0A5-352E37751313}" srcOrd="1" destOrd="0" presId="urn:microsoft.com/office/officeart/2005/8/layout/hierarchy2"/>
    <dgm:cxn modelId="{610FDC8C-7E0F-B74A-A06F-A790AFA19730}" type="presOf" srcId="{881AEE15-792B-ED49-8CA6-2ECE2C5E8F86}" destId="{531402B0-E885-1C40-A9D6-8E5B46084A61}" srcOrd="0" destOrd="0" presId="urn:microsoft.com/office/officeart/2005/8/layout/hierarchy2"/>
    <dgm:cxn modelId="{16120991-7036-824B-B706-A9B43AB8B08B}" type="presOf" srcId="{F45EA683-622F-BC42-8359-E3D7BDCF9221}" destId="{2451880A-CFF3-2D46-9E8A-03C4BE143947}" srcOrd="1" destOrd="0" presId="urn:microsoft.com/office/officeart/2005/8/layout/hierarchy2"/>
    <dgm:cxn modelId="{65735791-B999-C54F-9BBD-FEF47F884087}" type="presOf" srcId="{B48E3304-BC25-444D-A716-C58E1E9EBCB5}" destId="{A1D97A94-B4E7-3745-AFC5-A22F6DBB4E13}" srcOrd="1" destOrd="0" presId="urn:microsoft.com/office/officeart/2005/8/layout/hierarchy2"/>
    <dgm:cxn modelId="{8B50D591-1FAD-8D4D-A876-1D1EA47BC5D7}" type="presOf" srcId="{93AC42D6-F5E6-6E48-BFCC-979923FBEFD5}" destId="{1C09001A-2849-4A4D-94C5-F2C6BED59D41}" srcOrd="0" destOrd="0" presId="urn:microsoft.com/office/officeart/2005/8/layout/hierarchy2"/>
    <dgm:cxn modelId="{B8FD8097-CF6D-0F4F-B8D3-4FAAE081B97E}" type="presOf" srcId="{EB2F291C-E905-1C45-B30B-2B75FA8FF20F}" destId="{EE76BAE6-658A-654D-B550-21153D154829}" srcOrd="0" destOrd="0" presId="urn:microsoft.com/office/officeart/2005/8/layout/hierarchy2"/>
    <dgm:cxn modelId="{2A6D5599-3D09-AB4F-8DCC-BEDB05D06F8B}" type="presOf" srcId="{02D57140-4A85-8843-A6FD-E2D58E08EF56}" destId="{26A3C420-4673-3B4E-A367-41F712D865A5}" srcOrd="1" destOrd="0" presId="urn:microsoft.com/office/officeart/2005/8/layout/hierarchy2"/>
    <dgm:cxn modelId="{0966BDA2-08A6-9341-9E2D-51D15E77C7A0}" srcId="{6AA883D2-A49E-1D46-8C6A-56382A53CE9E}" destId="{6DD3C50D-FB35-2742-B935-97715ED8A726}" srcOrd="0" destOrd="0" parTransId="{4054B15A-7CC4-E749-A613-2B4CEC1FD785}" sibTransId="{C167E282-ECAB-084F-99D4-FEF2695B72A3}"/>
    <dgm:cxn modelId="{AE1694A3-1778-2A4E-AED3-7CFF9DC19BA6}" type="presOf" srcId="{89BC4247-D482-3644-B75F-EBC32C2F637F}" destId="{D6D696BE-1861-F746-BA3B-ADDD4791B059}" srcOrd="0" destOrd="0" presId="urn:microsoft.com/office/officeart/2005/8/layout/hierarchy2"/>
    <dgm:cxn modelId="{45C916A4-9C6C-CF40-B0EF-ACFD108AADEB}" type="presOf" srcId="{9CF21B45-26AB-3047-964C-93CE04174CD2}" destId="{E0682BCD-3510-244C-8302-2F05F2EE23F3}" srcOrd="0" destOrd="0" presId="urn:microsoft.com/office/officeart/2005/8/layout/hierarchy2"/>
    <dgm:cxn modelId="{4A6F34A9-C4E0-494D-A5A1-1CF381419E9A}" type="presOf" srcId="{C9BE85CF-2EDB-5149-AA13-D8983F8BB292}" destId="{6D9C0BDE-87E9-B84B-B9E9-253895F1C990}" srcOrd="1" destOrd="0" presId="urn:microsoft.com/office/officeart/2005/8/layout/hierarchy2"/>
    <dgm:cxn modelId="{DA48A2AB-F1AA-F342-89AD-041BAEC671A7}" type="presOf" srcId="{C7611404-F390-2642-B1D6-49DDED21D9B8}" destId="{D8A2BAD5-9A10-4447-BAF5-0B520938B254}" srcOrd="0" destOrd="0" presId="urn:microsoft.com/office/officeart/2005/8/layout/hierarchy2"/>
    <dgm:cxn modelId="{00492CB0-E70C-2943-BE58-0AD170C9940D}" type="presOf" srcId="{F45EA683-622F-BC42-8359-E3D7BDCF9221}" destId="{7C58376C-65BB-A744-AA6C-19476D5DBAAE}" srcOrd="0" destOrd="0" presId="urn:microsoft.com/office/officeart/2005/8/layout/hierarchy2"/>
    <dgm:cxn modelId="{AC804AB2-6CC0-0A44-A77C-075501405166}" type="presOf" srcId="{04F468C7-86BB-F44E-A3B6-1EF00ADCF559}" destId="{1E9A5F67-9B96-4E42-9D56-6765298CC551}" srcOrd="0" destOrd="0" presId="urn:microsoft.com/office/officeart/2005/8/layout/hierarchy2"/>
    <dgm:cxn modelId="{8DEB36BA-AD70-9344-93D1-C57D2FD4110E}" type="presOf" srcId="{653DEA96-CDD9-9A45-86EF-51A184921B02}" destId="{42611F7B-68AA-E140-B10B-ABAE254E8A47}" srcOrd="0" destOrd="0" presId="urn:microsoft.com/office/officeart/2005/8/layout/hierarchy2"/>
    <dgm:cxn modelId="{A10862BB-1268-8C44-9B66-59BF91D4A467}" type="presOf" srcId="{EB2F291C-E905-1C45-B30B-2B75FA8FF20F}" destId="{65427759-0AC5-914F-8C69-EDE2D235A82C}" srcOrd="1" destOrd="0" presId="urn:microsoft.com/office/officeart/2005/8/layout/hierarchy2"/>
    <dgm:cxn modelId="{F4E5DFBB-168C-C04B-8A72-CF7C9AD25B08}" srcId="{88431745-772D-0E42-A6EE-EA3E04ED3A03}" destId="{89BC4247-D482-3644-B75F-EBC32C2F637F}" srcOrd="0" destOrd="0" parTransId="{E5B35118-0094-2440-A099-8B1007BBC037}" sibTransId="{E74318F1-FE73-2649-8CFB-A372C9AB7EC4}"/>
    <dgm:cxn modelId="{58F821BD-CEAA-474F-8D12-38CB5EC2FEEF}" type="presOf" srcId="{D095480B-BAE9-4E4B-BC7E-A5828F673897}" destId="{EE270EE1-17E7-624B-9324-6CEB8EA82561}" srcOrd="0" destOrd="0" presId="urn:microsoft.com/office/officeart/2005/8/layout/hierarchy2"/>
    <dgm:cxn modelId="{040F0FC2-AA55-504F-A6B2-104C015B6545}" type="presOf" srcId="{E5B35118-0094-2440-A099-8B1007BBC037}" destId="{F8B17A97-F4A6-124D-B5F9-01218329EB07}" srcOrd="0" destOrd="0" presId="urn:microsoft.com/office/officeart/2005/8/layout/hierarchy2"/>
    <dgm:cxn modelId="{4EF68DC5-4942-484D-9512-34E18C8305DB}" srcId="{22A39E4E-F7BA-F140-AAD2-2E38F7BAE96C}" destId="{93AC42D6-F5E6-6E48-BFCC-979923FBEFD5}" srcOrd="0" destOrd="0" parTransId="{C9BE85CF-2EDB-5149-AA13-D8983F8BB292}" sibTransId="{FA1D20EF-01CD-CC4D-90A0-07B6F9C2EC33}"/>
    <dgm:cxn modelId="{5C96EFC5-ABD8-D74C-915B-3F2D9A8EC468}" srcId="{653DEA96-CDD9-9A45-86EF-51A184921B02}" destId="{6AA883D2-A49E-1D46-8C6A-56382A53CE9E}" srcOrd="0" destOrd="0" parTransId="{02D57140-4A85-8843-A6FD-E2D58E08EF56}" sibTransId="{BFFAD079-E5BC-8444-BC8C-A60AADC61F1F}"/>
    <dgm:cxn modelId="{231FD9D2-64F8-7B4B-A2F2-D4F1C7AC7D39}" type="presOf" srcId="{9D5E866A-76A1-934F-9344-D4924D4B7492}" destId="{7A020D54-A27C-8B48-897E-31DB675A0015}" srcOrd="0" destOrd="0" presId="urn:microsoft.com/office/officeart/2005/8/layout/hierarchy2"/>
    <dgm:cxn modelId="{1228E6D2-9377-9E4A-B2C6-2D44C8CC8B04}" srcId="{6AA883D2-A49E-1D46-8C6A-56382A53CE9E}" destId="{2CA31FD4-A4D5-5E46-8B79-D882A5F3438D}" srcOrd="1" destOrd="0" parTransId="{9D5E866A-76A1-934F-9344-D4924D4B7492}" sibTransId="{78222B9F-7DB3-1C4F-B122-F79A8D595CD7}"/>
    <dgm:cxn modelId="{DFA12FDB-F145-5845-AB9C-50DBF9A5A75A}" srcId="{CE6B45A8-A790-184F-858D-31E58A49324A}" destId="{653DEA96-CDD9-9A45-86EF-51A184921B02}" srcOrd="2" destOrd="0" parTransId="{BD7CD297-5351-AD4F-9EBB-2B8EE723A1E1}" sibTransId="{1B4B9DD4-E030-1840-A727-3A7C620D6DCB}"/>
    <dgm:cxn modelId="{CEBDB6DC-6B29-8F43-BD21-5DB558CC68D0}" type="presOf" srcId="{8F06D1AC-E830-4548-8C99-959C272D9249}" destId="{32579437-89AE-0945-A187-B1EA86334056}" srcOrd="1" destOrd="0" presId="urn:microsoft.com/office/officeart/2005/8/layout/hierarchy2"/>
    <dgm:cxn modelId="{C01D0BDD-9686-D04C-91CE-69CB9143432C}" type="presOf" srcId="{22A39E4E-F7BA-F140-AAD2-2E38F7BAE96C}" destId="{1774E248-1734-7F4F-873E-D964E7251BC4}" srcOrd="0" destOrd="0" presId="urn:microsoft.com/office/officeart/2005/8/layout/hierarchy2"/>
    <dgm:cxn modelId="{3D5575DD-D26E-884D-B033-42C2ACC25FA0}" type="presOf" srcId="{B48E3304-BC25-444D-A716-C58E1E9EBCB5}" destId="{C589E9F2-3E82-7249-9019-9826572E00FC}" srcOrd="0" destOrd="0" presId="urn:microsoft.com/office/officeart/2005/8/layout/hierarchy2"/>
    <dgm:cxn modelId="{D116F1E2-725C-9C45-9210-D7AB7E3CEF8A}" srcId="{8FB5E09E-99BC-3F4F-9977-0579AD2594AA}" destId="{88431745-772D-0E42-A6EE-EA3E04ED3A03}" srcOrd="0" destOrd="0" parTransId="{0DCF835E-5F4D-6A47-BC4D-00F0B48127FF}" sibTransId="{1325A8F6-A28D-D945-AFD4-A68E686693FD}"/>
    <dgm:cxn modelId="{A568BAE5-8A91-ED4C-9274-6C043843277D}" type="presOf" srcId="{B916A8AC-C04A-B941-BAC2-E3A0F9330D59}" destId="{3FF0FD78-060F-B14B-8E27-AF25AED731B5}" srcOrd="1" destOrd="0" presId="urn:microsoft.com/office/officeart/2005/8/layout/hierarchy2"/>
    <dgm:cxn modelId="{2E3B20E6-5839-4D4B-BD0A-EF8E9DC4DCAB}" type="presOf" srcId="{4054B15A-7CC4-E749-A613-2B4CEC1FD785}" destId="{274FC7D1-F3C2-864E-AE31-13F2437C85D9}" srcOrd="0" destOrd="0" presId="urn:microsoft.com/office/officeart/2005/8/layout/hierarchy2"/>
    <dgm:cxn modelId="{4942AFE7-D705-584D-99EB-2809C6285E55}" type="presOf" srcId="{BD7CD297-5351-AD4F-9EBB-2B8EE723A1E1}" destId="{0462133B-C81B-254D-AA8A-87735C914EDC}" srcOrd="1" destOrd="0" presId="urn:microsoft.com/office/officeart/2005/8/layout/hierarchy2"/>
    <dgm:cxn modelId="{31DDC0F2-4F98-2A42-ACBE-C8A1B2F66FD6}" type="presOf" srcId="{6A92C2C5-981C-8D41-8850-2545B57D3473}" destId="{1CFE4EAD-98EB-0F46-8B4D-DAD9012C574F}" srcOrd="0" destOrd="0" presId="urn:microsoft.com/office/officeart/2005/8/layout/hierarchy2"/>
    <dgm:cxn modelId="{E8544EFD-42C3-FC41-AC92-2F20BB8B54BF}" type="presOf" srcId="{CE6B45A8-A790-184F-858D-31E58A49324A}" destId="{6DD67DA9-5B58-C240-8E13-0A3C05801723}" srcOrd="0" destOrd="0" presId="urn:microsoft.com/office/officeart/2005/8/layout/hierarchy2"/>
    <dgm:cxn modelId="{B12EFCFF-099B-0242-8710-A55CF266E1E7}" type="presParOf" srcId="{7F057C9D-FEF7-A14C-9687-FD13216403A6}" destId="{A872545C-069E-1C49-82B7-8FCB76BB3C65}" srcOrd="0" destOrd="0" presId="urn:microsoft.com/office/officeart/2005/8/layout/hierarchy2"/>
    <dgm:cxn modelId="{71CD2C00-4270-DC4F-B338-8D3DBC4A584E}" type="presParOf" srcId="{A872545C-069E-1C49-82B7-8FCB76BB3C65}" destId="{B36B35DC-069B-DB4C-9B9F-E3EF57EB15ED}" srcOrd="0" destOrd="0" presId="urn:microsoft.com/office/officeart/2005/8/layout/hierarchy2"/>
    <dgm:cxn modelId="{7A9C5F62-8B54-994D-80AC-803AB4A28128}" type="presParOf" srcId="{A872545C-069E-1C49-82B7-8FCB76BB3C65}" destId="{A4E198CD-6C15-9944-88EF-931B5F800384}" srcOrd="1" destOrd="0" presId="urn:microsoft.com/office/officeart/2005/8/layout/hierarchy2"/>
    <dgm:cxn modelId="{EA2306FD-DA26-574C-A83D-DF9ABF39C0C7}" type="presParOf" srcId="{A4E198CD-6C15-9944-88EF-931B5F800384}" destId="{F8B17A97-F4A6-124D-B5F9-01218329EB07}" srcOrd="0" destOrd="0" presId="urn:microsoft.com/office/officeart/2005/8/layout/hierarchy2"/>
    <dgm:cxn modelId="{E2185648-2AB0-EA40-9F86-6F0111A2BA70}" type="presParOf" srcId="{F8B17A97-F4A6-124D-B5F9-01218329EB07}" destId="{F18BFEC8-50B1-EA4C-9839-EBA0FCEB578B}" srcOrd="0" destOrd="0" presId="urn:microsoft.com/office/officeart/2005/8/layout/hierarchy2"/>
    <dgm:cxn modelId="{A54A32AC-AB1D-A644-94AA-106F0EDB2FF0}" type="presParOf" srcId="{A4E198CD-6C15-9944-88EF-931B5F800384}" destId="{F61716EF-8A9C-0B49-9849-CCBEBFF78A73}" srcOrd="1" destOrd="0" presId="urn:microsoft.com/office/officeart/2005/8/layout/hierarchy2"/>
    <dgm:cxn modelId="{3B418842-650B-0346-A581-9B4BA7933153}" type="presParOf" srcId="{F61716EF-8A9C-0B49-9849-CCBEBFF78A73}" destId="{D6D696BE-1861-F746-BA3B-ADDD4791B059}" srcOrd="0" destOrd="0" presId="urn:microsoft.com/office/officeart/2005/8/layout/hierarchy2"/>
    <dgm:cxn modelId="{81076B4F-E10C-4644-A790-64B6805CCE15}" type="presParOf" srcId="{F61716EF-8A9C-0B49-9849-CCBEBFF78A73}" destId="{61DCD133-BD30-8141-B65E-4940069FD752}" srcOrd="1" destOrd="0" presId="urn:microsoft.com/office/officeart/2005/8/layout/hierarchy2"/>
    <dgm:cxn modelId="{0FE5BFD1-B2C7-D740-9988-7A6248120F69}" type="presParOf" srcId="{61DCD133-BD30-8141-B65E-4940069FD752}" destId="{7C58376C-65BB-A744-AA6C-19476D5DBAAE}" srcOrd="0" destOrd="0" presId="urn:microsoft.com/office/officeart/2005/8/layout/hierarchy2"/>
    <dgm:cxn modelId="{135390B7-9DB1-2244-971E-E25EFAE67AD7}" type="presParOf" srcId="{7C58376C-65BB-A744-AA6C-19476D5DBAAE}" destId="{2451880A-CFF3-2D46-9E8A-03C4BE143947}" srcOrd="0" destOrd="0" presId="urn:microsoft.com/office/officeart/2005/8/layout/hierarchy2"/>
    <dgm:cxn modelId="{134C345F-9588-144B-98AE-BE2215E0B63C}" type="presParOf" srcId="{61DCD133-BD30-8141-B65E-4940069FD752}" destId="{631C5855-F218-A442-BC9A-0970E488D609}" srcOrd="1" destOrd="0" presId="urn:microsoft.com/office/officeart/2005/8/layout/hierarchy2"/>
    <dgm:cxn modelId="{3896712F-7C8B-014B-9FD2-5B362465ADE3}" type="presParOf" srcId="{631C5855-F218-A442-BC9A-0970E488D609}" destId="{E0682BCD-3510-244C-8302-2F05F2EE23F3}" srcOrd="0" destOrd="0" presId="urn:microsoft.com/office/officeart/2005/8/layout/hierarchy2"/>
    <dgm:cxn modelId="{321D4EE6-A3F5-8943-9BC3-E8DBC4A7BD4D}" type="presParOf" srcId="{631C5855-F218-A442-BC9A-0970E488D609}" destId="{46DA6D32-E1D7-414B-84AC-490F8AFBCE3D}" srcOrd="1" destOrd="0" presId="urn:microsoft.com/office/officeart/2005/8/layout/hierarchy2"/>
    <dgm:cxn modelId="{3BAB5216-4C93-1D43-B360-FC76A187820E}" type="presParOf" srcId="{46DA6D32-E1D7-414B-84AC-490F8AFBCE3D}" destId="{094FAFA0-61BD-4B4A-BCEB-42A1601B3F35}" srcOrd="0" destOrd="0" presId="urn:microsoft.com/office/officeart/2005/8/layout/hierarchy2"/>
    <dgm:cxn modelId="{99FA7BA3-7D14-5242-9451-BF31305F746F}" type="presParOf" srcId="{094FAFA0-61BD-4B4A-BCEB-42A1601B3F35}" destId="{25366334-FDE1-484C-8368-58BD522120E8}" srcOrd="0" destOrd="0" presId="urn:microsoft.com/office/officeart/2005/8/layout/hierarchy2"/>
    <dgm:cxn modelId="{B7195EB8-C68F-2D46-B805-DBBE1FD9B3D8}" type="presParOf" srcId="{46DA6D32-E1D7-414B-84AC-490F8AFBCE3D}" destId="{811442EA-F20D-6B42-B782-645976F6BBF3}" srcOrd="1" destOrd="0" presId="urn:microsoft.com/office/officeart/2005/8/layout/hierarchy2"/>
    <dgm:cxn modelId="{CD50C1CB-9CD3-214D-B024-E2E52717B537}" type="presParOf" srcId="{811442EA-F20D-6B42-B782-645976F6BBF3}" destId="{6DD67DA9-5B58-C240-8E13-0A3C05801723}" srcOrd="0" destOrd="0" presId="urn:microsoft.com/office/officeart/2005/8/layout/hierarchy2"/>
    <dgm:cxn modelId="{4404B580-4BDD-7A46-AA2E-E42692507822}" type="presParOf" srcId="{811442EA-F20D-6B42-B782-645976F6BBF3}" destId="{E8E45460-D2A7-1B42-8BE7-7493870AE474}" srcOrd="1" destOrd="0" presId="urn:microsoft.com/office/officeart/2005/8/layout/hierarchy2"/>
    <dgm:cxn modelId="{EC51A6B5-7B1D-2F4F-85E5-E26088B36F54}" type="presParOf" srcId="{E8E45460-D2A7-1B42-8BE7-7493870AE474}" destId="{5853D05A-5AE4-4841-AF0A-5A7CCED739D5}" srcOrd="0" destOrd="0" presId="urn:microsoft.com/office/officeart/2005/8/layout/hierarchy2"/>
    <dgm:cxn modelId="{18489E36-6398-7142-AC71-7BA220B0A34F}" type="presParOf" srcId="{5853D05A-5AE4-4841-AF0A-5A7CCED739D5}" destId="{32579437-89AE-0945-A187-B1EA86334056}" srcOrd="0" destOrd="0" presId="urn:microsoft.com/office/officeart/2005/8/layout/hierarchy2"/>
    <dgm:cxn modelId="{06AD2B13-C4BE-AA47-BABA-396AAA9E4FCE}" type="presParOf" srcId="{E8E45460-D2A7-1B42-8BE7-7493870AE474}" destId="{451434C2-B184-314C-9FD9-58750D789CD6}" srcOrd="1" destOrd="0" presId="urn:microsoft.com/office/officeart/2005/8/layout/hierarchy2"/>
    <dgm:cxn modelId="{97479750-3009-E246-B567-C82D44177151}" type="presParOf" srcId="{451434C2-B184-314C-9FD9-58750D789CD6}" destId="{531402B0-E885-1C40-A9D6-8E5B46084A61}" srcOrd="0" destOrd="0" presId="urn:microsoft.com/office/officeart/2005/8/layout/hierarchy2"/>
    <dgm:cxn modelId="{B9B25BE0-A0DF-E845-BC5B-9784687F5124}" type="presParOf" srcId="{451434C2-B184-314C-9FD9-58750D789CD6}" destId="{FE62BF18-22A8-A444-BC62-4869CD7C7DD1}" srcOrd="1" destOrd="0" presId="urn:microsoft.com/office/officeart/2005/8/layout/hierarchy2"/>
    <dgm:cxn modelId="{242531C6-81F6-8943-A950-FBBE354BC103}" type="presParOf" srcId="{FE62BF18-22A8-A444-BC62-4869CD7C7DD1}" destId="{EE76BAE6-658A-654D-B550-21153D154829}" srcOrd="0" destOrd="0" presId="urn:microsoft.com/office/officeart/2005/8/layout/hierarchy2"/>
    <dgm:cxn modelId="{1B96EA7F-B734-3A43-B709-DF316ADE0968}" type="presParOf" srcId="{EE76BAE6-658A-654D-B550-21153D154829}" destId="{65427759-0AC5-914F-8C69-EDE2D235A82C}" srcOrd="0" destOrd="0" presId="urn:microsoft.com/office/officeart/2005/8/layout/hierarchy2"/>
    <dgm:cxn modelId="{1A03D240-5C50-B546-98BA-8FBEA5B86F55}" type="presParOf" srcId="{FE62BF18-22A8-A444-BC62-4869CD7C7DD1}" destId="{958CF36E-993D-5742-82A2-447B52C338FA}" srcOrd="1" destOrd="0" presId="urn:microsoft.com/office/officeart/2005/8/layout/hierarchy2"/>
    <dgm:cxn modelId="{3AE570CA-2C23-D647-9BE9-67BD5C1A8C31}" type="presParOf" srcId="{958CF36E-993D-5742-82A2-447B52C338FA}" destId="{18C8389D-12C7-4F4D-9C0C-8C6AE777FEB6}" srcOrd="0" destOrd="0" presId="urn:microsoft.com/office/officeart/2005/8/layout/hierarchy2"/>
    <dgm:cxn modelId="{144C550A-99FF-8341-8D2F-A743523A484E}" type="presParOf" srcId="{958CF36E-993D-5742-82A2-447B52C338FA}" destId="{9462C745-7C03-C240-9422-4FB7E6008013}" srcOrd="1" destOrd="0" presId="urn:microsoft.com/office/officeart/2005/8/layout/hierarchy2"/>
    <dgm:cxn modelId="{146AD286-B87C-9A47-B186-191CD16A6516}" type="presParOf" srcId="{9462C745-7C03-C240-9422-4FB7E6008013}" destId="{05FF2401-0F3C-C741-BD46-828438CFF618}" srcOrd="0" destOrd="0" presId="urn:microsoft.com/office/officeart/2005/8/layout/hierarchy2"/>
    <dgm:cxn modelId="{F22FB4BB-ED31-E241-8835-4168A7BC0238}" type="presParOf" srcId="{05FF2401-0F3C-C741-BD46-828438CFF618}" destId="{CF5A9657-2C40-734A-83F3-3DF915A7A3C1}" srcOrd="0" destOrd="0" presId="urn:microsoft.com/office/officeart/2005/8/layout/hierarchy2"/>
    <dgm:cxn modelId="{ADCE6E8C-9225-A349-8975-3D2559065821}" type="presParOf" srcId="{9462C745-7C03-C240-9422-4FB7E6008013}" destId="{029C3E7D-83EC-764D-B4CC-81FA7CC76509}" srcOrd="1" destOrd="0" presId="urn:microsoft.com/office/officeart/2005/8/layout/hierarchy2"/>
    <dgm:cxn modelId="{80500217-4F1D-0946-8FDD-602BAEBE6D94}" type="presParOf" srcId="{029C3E7D-83EC-764D-B4CC-81FA7CC76509}" destId="{302CAE1C-8908-A14D-BF46-AB0660760647}" srcOrd="0" destOrd="0" presId="urn:microsoft.com/office/officeart/2005/8/layout/hierarchy2"/>
    <dgm:cxn modelId="{B1711798-04B8-9547-AC7E-9EFA711D241B}" type="presParOf" srcId="{029C3E7D-83EC-764D-B4CC-81FA7CC76509}" destId="{0CC1BBE8-57AC-3444-85AC-354793214F75}" srcOrd="1" destOrd="0" presId="urn:microsoft.com/office/officeart/2005/8/layout/hierarchy2"/>
    <dgm:cxn modelId="{5A288E07-0050-4644-8484-F47C7FFB1810}" type="presParOf" srcId="{0CC1BBE8-57AC-3444-85AC-354793214F75}" destId="{C589E9F2-3E82-7249-9019-9826572E00FC}" srcOrd="0" destOrd="0" presId="urn:microsoft.com/office/officeart/2005/8/layout/hierarchy2"/>
    <dgm:cxn modelId="{11D34683-5F3B-904C-9DF0-E7409C96ED4D}" type="presParOf" srcId="{C589E9F2-3E82-7249-9019-9826572E00FC}" destId="{A1D97A94-B4E7-3745-AFC5-A22F6DBB4E13}" srcOrd="0" destOrd="0" presId="urn:microsoft.com/office/officeart/2005/8/layout/hierarchy2"/>
    <dgm:cxn modelId="{8194D503-D837-6B49-A709-CD41BC9D6BF9}" type="presParOf" srcId="{0CC1BBE8-57AC-3444-85AC-354793214F75}" destId="{E562F66C-759B-9841-BF71-5E963D9B8FB3}" srcOrd="1" destOrd="0" presId="urn:microsoft.com/office/officeart/2005/8/layout/hierarchy2"/>
    <dgm:cxn modelId="{6B1B0B57-FB76-5E49-BF43-735FAD080BBF}" type="presParOf" srcId="{E562F66C-759B-9841-BF71-5E963D9B8FB3}" destId="{1E9A5F67-9B96-4E42-9D56-6765298CC551}" srcOrd="0" destOrd="0" presId="urn:microsoft.com/office/officeart/2005/8/layout/hierarchy2"/>
    <dgm:cxn modelId="{A799168F-374D-8042-88E9-B4F0D2AF19EB}" type="presParOf" srcId="{E562F66C-759B-9841-BF71-5E963D9B8FB3}" destId="{CAAB3787-F516-6A41-82FD-B2E979464DD1}" srcOrd="1" destOrd="0" presId="urn:microsoft.com/office/officeart/2005/8/layout/hierarchy2"/>
    <dgm:cxn modelId="{D0A1B60F-5FC5-DF4E-8BD6-D469BC7F5B62}" type="presParOf" srcId="{E8E45460-D2A7-1B42-8BE7-7493870AE474}" destId="{EE270EE1-17E7-624B-9324-6CEB8EA82561}" srcOrd="2" destOrd="0" presId="urn:microsoft.com/office/officeart/2005/8/layout/hierarchy2"/>
    <dgm:cxn modelId="{462B5D8D-B5C2-3E4D-925B-8B8979D2FBF4}" type="presParOf" srcId="{EE270EE1-17E7-624B-9324-6CEB8EA82561}" destId="{ABA8E1EA-5AF6-A14C-A0A5-352E37751313}" srcOrd="0" destOrd="0" presId="urn:microsoft.com/office/officeart/2005/8/layout/hierarchy2"/>
    <dgm:cxn modelId="{291D9436-CA82-5F4D-BC16-CE19C20F1C92}" type="presParOf" srcId="{E8E45460-D2A7-1B42-8BE7-7493870AE474}" destId="{CB76740C-0E06-644A-ADA4-5FE9A467875F}" srcOrd="3" destOrd="0" presId="urn:microsoft.com/office/officeart/2005/8/layout/hierarchy2"/>
    <dgm:cxn modelId="{1E09A5AB-B656-4444-BEA4-BFA61C16E079}" type="presParOf" srcId="{CB76740C-0E06-644A-ADA4-5FE9A467875F}" destId="{1774E248-1734-7F4F-873E-D964E7251BC4}" srcOrd="0" destOrd="0" presId="urn:microsoft.com/office/officeart/2005/8/layout/hierarchy2"/>
    <dgm:cxn modelId="{D1FC22BC-DA86-674C-AD86-EB2EEE0365FA}" type="presParOf" srcId="{CB76740C-0E06-644A-ADA4-5FE9A467875F}" destId="{746297E9-D609-9846-9B79-EB0C0AE050AA}" srcOrd="1" destOrd="0" presId="urn:microsoft.com/office/officeart/2005/8/layout/hierarchy2"/>
    <dgm:cxn modelId="{5024E5F8-AAFF-2D4E-ACB9-3F954CEDB7FF}" type="presParOf" srcId="{746297E9-D609-9846-9B79-EB0C0AE050AA}" destId="{6572CDFF-6E91-C24E-ABF9-8D4250A3834D}" srcOrd="0" destOrd="0" presId="urn:microsoft.com/office/officeart/2005/8/layout/hierarchy2"/>
    <dgm:cxn modelId="{86BFFF25-47D1-3149-94C9-DDFDC6BB88EE}" type="presParOf" srcId="{6572CDFF-6E91-C24E-ABF9-8D4250A3834D}" destId="{6D9C0BDE-87E9-B84B-B9E9-253895F1C990}" srcOrd="0" destOrd="0" presId="urn:microsoft.com/office/officeart/2005/8/layout/hierarchy2"/>
    <dgm:cxn modelId="{75D57F6F-6A39-BD42-BC12-F9E32BDB9DB3}" type="presParOf" srcId="{746297E9-D609-9846-9B79-EB0C0AE050AA}" destId="{6D270FCD-9DC0-7644-B604-69818F48299F}" srcOrd="1" destOrd="0" presId="urn:microsoft.com/office/officeart/2005/8/layout/hierarchy2"/>
    <dgm:cxn modelId="{72BFF091-622A-3A45-87DF-58E706014C8F}" type="presParOf" srcId="{6D270FCD-9DC0-7644-B604-69818F48299F}" destId="{1C09001A-2849-4A4D-94C5-F2C6BED59D41}" srcOrd="0" destOrd="0" presId="urn:microsoft.com/office/officeart/2005/8/layout/hierarchy2"/>
    <dgm:cxn modelId="{20DE6C4D-4F7F-0B4A-A5C2-6787AB84E93C}" type="presParOf" srcId="{6D270FCD-9DC0-7644-B604-69818F48299F}" destId="{A8CE88F5-5EE6-0242-B388-953F540413DD}" srcOrd="1" destOrd="0" presId="urn:microsoft.com/office/officeart/2005/8/layout/hierarchy2"/>
    <dgm:cxn modelId="{D1C9F963-BB21-E147-9746-81B894E8592C}" type="presParOf" srcId="{E8E45460-D2A7-1B42-8BE7-7493870AE474}" destId="{D744E0A0-9CD4-0349-81A1-06E9ABD5088F}" srcOrd="4" destOrd="0" presId="urn:microsoft.com/office/officeart/2005/8/layout/hierarchy2"/>
    <dgm:cxn modelId="{97A02F95-C35D-E14A-8978-809879646772}" type="presParOf" srcId="{D744E0A0-9CD4-0349-81A1-06E9ABD5088F}" destId="{0462133B-C81B-254D-AA8A-87735C914EDC}" srcOrd="0" destOrd="0" presId="urn:microsoft.com/office/officeart/2005/8/layout/hierarchy2"/>
    <dgm:cxn modelId="{64C3A26C-B604-8B44-8D9A-DAB5D4D6DD7A}" type="presParOf" srcId="{E8E45460-D2A7-1B42-8BE7-7493870AE474}" destId="{009405B3-13D6-D147-B889-63D5325A4FD0}" srcOrd="5" destOrd="0" presId="urn:microsoft.com/office/officeart/2005/8/layout/hierarchy2"/>
    <dgm:cxn modelId="{44BED4F3-4D55-C242-AF4E-DDFE393D651B}" type="presParOf" srcId="{009405B3-13D6-D147-B889-63D5325A4FD0}" destId="{42611F7B-68AA-E140-B10B-ABAE254E8A47}" srcOrd="0" destOrd="0" presId="urn:microsoft.com/office/officeart/2005/8/layout/hierarchy2"/>
    <dgm:cxn modelId="{746FD1F0-F848-5343-8D07-38B187F92BAE}" type="presParOf" srcId="{009405B3-13D6-D147-B889-63D5325A4FD0}" destId="{B74577C8-F02A-3E44-A68D-10253745CF80}" srcOrd="1" destOrd="0" presId="urn:microsoft.com/office/officeart/2005/8/layout/hierarchy2"/>
    <dgm:cxn modelId="{A1B2C6DE-65D1-A84A-89C0-A4E9957899CD}" type="presParOf" srcId="{B74577C8-F02A-3E44-A68D-10253745CF80}" destId="{755779D5-4764-0845-B605-4F1DE3258990}" srcOrd="0" destOrd="0" presId="urn:microsoft.com/office/officeart/2005/8/layout/hierarchy2"/>
    <dgm:cxn modelId="{84614B38-9F6C-7E4E-8F69-7117C2126689}" type="presParOf" srcId="{755779D5-4764-0845-B605-4F1DE3258990}" destId="{26A3C420-4673-3B4E-A367-41F712D865A5}" srcOrd="0" destOrd="0" presId="urn:microsoft.com/office/officeart/2005/8/layout/hierarchy2"/>
    <dgm:cxn modelId="{1748E34A-79DC-F747-B623-9AFC9EF1A574}" type="presParOf" srcId="{B74577C8-F02A-3E44-A68D-10253745CF80}" destId="{E1E16D2F-34F1-4C4A-8B4E-E47C778C1000}" srcOrd="1" destOrd="0" presId="urn:microsoft.com/office/officeart/2005/8/layout/hierarchy2"/>
    <dgm:cxn modelId="{0ABA8086-B163-7348-85CD-95AAFBBC5D71}" type="presParOf" srcId="{E1E16D2F-34F1-4C4A-8B4E-E47C778C1000}" destId="{95110818-02E3-8546-BC84-DAE307510669}" srcOrd="0" destOrd="0" presId="urn:microsoft.com/office/officeart/2005/8/layout/hierarchy2"/>
    <dgm:cxn modelId="{D4B20EE0-290C-EA47-BD6E-A34B895AF824}" type="presParOf" srcId="{E1E16D2F-34F1-4C4A-8B4E-E47C778C1000}" destId="{C117C7ED-F89D-CE47-BD0C-EB4A629179D0}" srcOrd="1" destOrd="0" presId="urn:microsoft.com/office/officeart/2005/8/layout/hierarchy2"/>
    <dgm:cxn modelId="{D1F01A59-788E-704D-8518-0FC688569FF9}" type="presParOf" srcId="{C117C7ED-F89D-CE47-BD0C-EB4A629179D0}" destId="{274FC7D1-F3C2-864E-AE31-13F2437C85D9}" srcOrd="0" destOrd="0" presId="urn:microsoft.com/office/officeart/2005/8/layout/hierarchy2"/>
    <dgm:cxn modelId="{79E2AA0E-9979-0C47-B5F5-433E1F01E895}" type="presParOf" srcId="{274FC7D1-F3C2-864E-AE31-13F2437C85D9}" destId="{48C5D672-2678-4446-AE97-C13FD23FD635}" srcOrd="0" destOrd="0" presId="urn:microsoft.com/office/officeart/2005/8/layout/hierarchy2"/>
    <dgm:cxn modelId="{F8D68D59-7760-B743-91D3-2935DE4B14C5}" type="presParOf" srcId="{C117C7ED-F89D-CE47-BD0C-EB4A629179D0}" destId="{4D16371C-7957-6340-9F76-C36206FEC6C2}" srcOrd="1" destOrd="0" presId="urn:microsoft.com/office/officeart/2005/8/layout/hierarchy2"/>
    <dgm:cxn modelId="{E4F0767E-F467-D24D-8D72-359528D5E843}" type="presParOf" srcId="{4D16371C-7957-6340-9F76-C36206FEC6C2}" destId="{56125AB9-26C6-8844-8C4D-43367FDA2637}" srcOrd="0" destOrd="0" presId="urn:microsoft.com/office/officeart/2005/8/layout/hierarchy2"/>
    <dgm:cxn modelId="{6D3C891C-B3A1-324F-8C71-7A834E8A40FB}" type="presParOf" srcId="{4D16371C-7957-6340-9F76-C36206FEC6C2}" destId="{69683416-CF83-DC4B-A256-BA1FC62C76E0}" srcOrd="1" destOrd="0" presId="urn:microsoft.com/office/officeart/2005/8/layout/hierarchy2"/>
    <dgm:cxn modelId="{F3D3773E-B242-804D-BCE5-307626CAD8FC}" type="presParOf" srcId="{69683416-CF83-DC4B-A256-BA1FC62C76E0}" destId="{851E645A-6945-9145-BECA-8DA103A07572}" srcOrd="0" destOrd="0" presId="urn:microsoft.com/office/officeart/2005/8/layout/hierarchy2"/>
    <dgm:cxn modelId="{14B41AF4-62DA-4E4C-A447-526DD15B9E50}" type="presParOf" srcId="{851E645A-6945-9145-BECA-8DA103A07572}" destId="{1EF89A4B-50D3-1748-B8B6-E619CBB3693B}" srcOrd="0" destOrd="0" presId="urn:microsoft.com/office/officeart/2005/8/layout/hierarchy2"/>
    <dgm:cxn modelId="{A7992854-7F20-FB46-9DAF-53FCAD4E37CF}" type="presParOf" srcId="{69683416-CF83-DC4B-A256-BA1FC62C76E0}" destId="{EE9CC6DC-617C-4E4F-B9D7-4A02F64CA65F}" srcOrd="1" destOrd="0" presId="urn:microsoft.com/office/officeart/2005/8/layout/hierarchy2"/>
    <dgm:cxn modelId="{5FC4E4E0-94A7-DB43-BAE4-C278036D2EC6}" type="presParOf" srcId="{EE9CC6DC-617C-4E4F-B9D7-4A02F64CA65F}" destId="{D8A2BAD5-9A10-4447-BAF5-0B520938B254}" srcOrd="0" destOrd="0" presId="urn:microsoft.com/office/officeart/2005/8/layout/hierarchy2"/>
    <dgm:cxn modelId="{2F9CECEE-4AB7-AD40-97A4-3634964B5999}" type="presParOf" srcId="{EE9CC6DC-617C-4E4F-B9D7-4A02F64CA65F}" destId="{B8B30BDB-43C9-7E4B-A8F9-CEA29F4D5B66}" srcOrd="1" destOrd="0" presId="urn:microsoft.com/office/officeart/2005/8/layout/hierarchy2"/>
    <dgm:cxn modelId="{DA662600-2713-D544-8F7D-25FCB1CE9C8B}" type="presParOf" srcId="{69683416-CF83-DC4B-A256-BA1FC62C76E0}" destId="{70DEC1EC-CF22-C343-BB6C-5DF4A24A897C}" srcOrd="2" destOrd="0" presId="urn:microsoft.com/office/officeart/2005/8/layout/hierarchy2"/>
    <dgm:cxn modelId="{9AB23CF4-DC53-FF4E-A19A-04E2172403DD}" type="presParOf" srcId="{70DEC1EC-CF22-C343-BB6C-5DF4A24A897C}" destId="{3FF0FD78-060F-B14B-8E27-AF25AED731B5}" srcOrd="0" destOrd="0" presId="urn:microsoft.com/office/officeart/2005/8/layout/hierarchy2"/>
    <dgm:cxn modelId="{FA4AE209-5375-3646-93CC-09275CB123FA}" type="presParOf" srcId="{69683416-CF83-DC4B-A256-BA1FC62C76E0}" destId="{B32D1282-2F56-7D4A-A97D-5302E7E34F47}" srcOrd="3" destOrd="0" presId="urn:microsoft.com/office/officeart/2005/8/layout/hierarchy2"/>
    <dgm:cxn modelId="{1223099A-77AF-1045-86CF-84CF6D27F9E3}" type="presParOf" srcId="{B32D1282-2F56-7D4A-A97D-5302E7E34F47}" destId="{1CFE4EAD-98EB-0F46-8B4D-DAD9012C574F}" srcOrd="0" destOrd="0" presId="urn:microsoft.com/office/officeart/2005/8/layout/hierarchy2"/>
    <dgm:cxn modelId="{C0550BAF-214F-3640-A729-37F68642AF5E}" type="presParOf" srcId="{B32D1282-2F56-7D4A-A97D-5302E7E34F47}" destId="{8AA94100-B56A-4C46-A8B9-F9D770A75DAB}" srcOrd="1" destOrd="0" presId="urn:microsoft.com/office/officeart/2005/8/layout/hierarchy2"/>
    <dgm:cxn modelId="{A20A91B4-8B26-0E4A-A4BD-7E0306FD1C89}" type="presParOf" srcId="{C117C7ED-F89D-CE47-BD0C-EB4A629179D0}" destId="{7A020D54-A27C-8B48-897E-31DB675A0015}" srcOrd="2" destOrd="0" presId="urn:microsoft.com/office/officeart/2005/8/layout/hierarchy2"/>
    <dgm:cxn modelId="{AB9F43F2-E20E-4740-8CA7-B43E044CDE57}" type="presParOf" srcId="{7A020D54-A27C-8B48-897E-31DB675A0015}" destId="{A4CD8824-1E4A-864B-86C9-57C2C64EEC6C}" srcOrd="0" destOrd="0" presId="urn:microsoft.com/office/officeart/2005/8/layout/hierarchy2"/>
    <dgm:cxn modelId="{D0EEB0E2-6370-064C-AD9D-5ACA333434CE}" type="presParOf" srcId="{C117C7ED-F89D-CE47-BD0C-EB4A629179D0}" destId="{11720A68-9FBD-E440-A1AA-18736DE9BFBF}" srcOrd="3" destOrd="0" presId="urn:microsoft.com/office/officeart/2005/8/layout/hierarchy2"/>
    <dgm:cxn modelId="{7FBF48E6-EB8A-2849-8766-6D2F8AD39905}" type="presParOf" srcId="{11720A68-9FBD-E440-A1AA-18736DE9BFBF}" destId="{79BA0320-1543-A349-A3C5-7B50CD3385C0}" srcOrd="0" destOrd="0" presId="urn:microsoft.com/office/officeart/2005/8/layout/hierarchy2"/>
    <dgm:cxn modelId="{F2D411A8-5FC6-1447-974F-1772017D8C64}" type="presParOf" srcId="{11720A68-9FBD-E440-A1AA-18736DE9BFBF}" destId="{F44C4E0C-7EB3-F44F-B720-993E0AA305E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B35DC-069B-DB4C-9B9F-E3EF57EB15ED}">
      <dsp:nvSpPr>
        <dsp:cNvPr id="0" name=""/>
        <dsp:cNvSpPr/>
      </dsp:nvSpPr>
      <dsp:spPr>
        <a:xfrm>
          <a:off x="1993" y="1217155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entity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16923" y="1232085"/>
        <a:ext cx="989663" cy="479901"/>
      </dsp:txXfrm>
    </dsp:sp>
    <dsp:sp modelId="{F8B17A97-F4A6-124D-B5F9-01218329EB07}">
      <dsp:nvSpPr>
        <dsp:cNvPr id="0" name=""/>
        <dsp:cNvSpPr/>
      </dsp:nvSpPr>
      <dsp:spPr>
        <a:xfrm>
          <a:off x="1021516" y="1457863"/>
          <a:ext cx="407809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407809" y="1417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1215226" y="1461840"/>
        <a:ext cx="20390" cy="20390"/>
      </dsp:txXfrm>
    </dsp:sp>
    <dsp:sp modelId="{D6D696BE-1861-F746-BA3B-ADDD4791B059}">
      <dsp:nvSpPr>
        <dsp:cNvPr id="0" name=""/>
        <dsp:cNvSpPr/>
      </dsp:nvSpPr>
      <dsp:spPr>
        <a:xfrm>
          <a:off x="1429326" y="1217155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 err="1"/>
            <a:t>physical_entity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1444256" y="1232085"/>
        <a:ext cx="989663" cy="479901"/>
      </dsp:txXfrm>
    </dsp:sp>
    <dsp:sp modelId="{7C58376C-65BB-A744-AA6C-19476D5DBAAE}">
      <dsp:nvSpPr>
        <dsp:cNvPr id="0" name=""/>
        <dsp:cNvSpPr/>
      </dsp:nvSpPr>
      <dsp:spPr>
        <a:xfrm>
          <a:off x="2448849" y="1457863"/>
          <a:ext cx="407809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407809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2642559" y="1461840"/>
        <a:ext cx="20390" cy="20390"/>
      </dsp:txXfrm>
    </dsp:sp>
    <dsp:sp modelId="{E0682BCD-3510-244C-8302-2F05F2EE23F3}">
      <dsp:nvSpPr>
        <dsp:cNvPr id="0" name=""/>
        <dsp:cNvSpPr/>
      </dsp:nvSpPr>
      <dsp:spPr>
        <a:xfrm>
          <a:off x="2856659" y="1217155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 err="1"/>
            <a:t>causal_agent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2871589" y="1232085"/>
        <a:ext cx="989663" cy="479901"/>
      </dsp:txXfrm>
    </dsp:sp>
    <dsp:sp modelId="{094FAFA0-61BD-4B4A-BCEB-42A1601B3F35}">
      <dsp:nvSpPr>
        <dsp:cNvPr id="0" name=""/>
        <dsp:cNvSpPr/>
      </dsp:nvSpPr>
      <dsp:spPr>
        <a:xfrm>
          <a:off x="3876182" y="1457863"/>
          <a:ext cx="407809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407809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4069892" y="1461840"/>
        <a:ext cx="20390" cy="20390"/>
      </dsp:txXfrm>
    </dsp:sp>
    <dsp:sp modelId="{6DD67DA9-5B58-C240-8E13-0A3C05801723}">
      <dsp:nvSpPr>
        <dsp:cNvPr id="0" name=""/>
        <dsp:cNvSpPr/>
      </dsp:nvSpPr>
      <dsp:spPr>
        <a:xfrm>
          <a:off x="4283992" y="1217155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person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4298922" y="1232085"/>
        <a:ext cx="989663" cy="479901"/>
      </dsp:txXfrm>
    </dsp:sp>
    <dsp:sp modelId="{5853D05A-5AE4-4841-AF0A-5A7CCED739D5}">
      <dsp:nvSpPr>
        <dsp:cNvPr id="0" name=""/>
        <dsp:cNvSpPr/>
      </dsp:nvSpPr>
      <dsp:spPr>
        <a:xfrm rot="17692822">
          <a:off x="5022769" y="1018194"/>
          <a:ext cx="969301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969301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5483187" y="1008133"/>
        <a:ext cx="48465" cy="48465"/>
      </dsp:txXfrm>
    </dsp:sp>
    <dsp:sp modelId="{531402B0-E885-1C40-A9D6-8E5B46084A61}">
      <dsp:nvSpPr>
        <dsp:cNvPr id="0" name=""/>
        <dsp:cNvSpPr/>
      </dsp:nvSpPr>
      <dsp:spPr>
        <a:xfrm>
          <a:off x="5711325" y="337815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worker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5726255" y="352745"/>
        <a:ext cx="989663" cy="479901"/>
      </dsp:txXfrm>
    </dsp:sp>
    <dsp:sp modelId="{EE76BAE6-658A-654D-B550-21153D154829}">
      <dsp:nvSpPr>
        <dsp:cNvPr id="0" name=""/>
        <dsp:cNvSpPr/>
      </dsp:nvSpPr>
      <dsp:spPr>
        <a:xfrm>
          <a:off x="6730848" y="578524"/>
          <a:ext cx="407809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407809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6924558" y="582501"/>
        <a:ext cx="20390" cy="20390"/>
      </dsp:txXfrm>
    </dsp:sp>
    <dsp:sp modelId="{18C8389D-12C7-4F4D-9C0C-8C6AE777FEB6}">
      <dsp:nvSpPr>
        <dsp:cNvPr id="0" name=""/>
        <dsp:cNvSpPr/>
      </dsp:nvSpPr>
      <dsp:spPr>
        <a:xfrm>
          <a:off x="7138658" y="337815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employee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7153588" y="352745"/>
        <a:ext cx="989663" cy="479901"/>
      </dsp:txXfrm>
    </dsp:sp>
    <dsp:sp modelId="{05FF2401-0F3C-C741-BD46-828438CFF618}">
      <dsp:nvSpPr>
        <dsp:cNvPr id="0" name=""/>
        <dsp:cNvSpPr/>
      </dsp:nvSpPr>
      <dsp:spPr>
        <a:xfrm>
          <a:off x="8158181" y="578524"/>
          <a:ext cx="407809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407809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8351891" y="582501"/>
        <a:ext cx="20390" cy="20390"/>
      </dsp:txXfrm>
    </dsp:sp>
    <dsp:sp modelId="{302CAE1C-8908-A14D-BF46-AB0660760647}">
      <dsp:nvSpPr>
        <dsp:cNvPr id="0" name=""/>
        <dsp:cNvSpPr/>
      </dsp:nvSpPr>
      <dsp:spPr>
        <a:xfrm>
          <a:off x="8565991" y="337815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deliveryman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8580921" y="352745"/>
        <a:ext cx="989663" cy="479901"/>
      </dsp:txXfrm>
    </dsp:sp>
    <dsp:sp modelId="{C589E9F2-3E82-7249-9019-9826572E00FC}">
      <dsp:nvSpPr>
        <dsp:cNvPr id="0" name=""/>
        <dsp:cNvSpPr/>
      </dsp:nvSpPr>
      <dsp:spPr>
        <a:xfrm>
          <a:off x="9585514" y="578524"/>
          <a:ext cx="407809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407809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9779224" y="582501"/>
        <a:ext cx="20390" cy="20390"/>
      </dsp:txXfrm>
    </dsp:sp>
    <dsp:sp modelId="{1E9A5F67-9B96-4E42-9D56-6765298CC551}">
      <dsp:nvSpPr>
        <dsp:cNvPr id="0" name=""/>
        <dsp:cNvSpPr/>
      </dsp:nvSpPr>
      <dsp:spPr>
        <a:xfrm>
          <a:off x="9993324" y="337815"/>
          <a:ext cx="1019523" cy="509761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mailman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10008254" y="352745"/>
        <a:ext cx="989663" cy="479901"/>
      </dsp:txXfrm>
    </dsp:sp>
    <dsp:sp modelId="{EE270EE1-17E7-624B-9324-6CEB8EA82561}">
      <dsp:nvSpPr>
        <dsp:cNvPr id="0" name=""/>
        <dsp:cNvSpPr/>
      </dsp:nvSpPr>
      <dsp:spPr>
        <a:xfrm rot="19457599">
          <a:off x="5256311" y="1311307"/>
          <a:ext cx="502218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502218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5494865" y="1312923"/>
        <a:ext cx="25110" cy="25110"/>
      </dsp:txXfrm>
    </dsp:sp>
    <dsp:sp modelId="{1774E248-1734-7F4F-873E-D964E7251BC4}">
      <dsp:nvSpPr>
        <dsp:cNvPr id="0" name=""/>
        <dsp:cNvSpPr/>
      </dsp:nvSpPr>
      <dsp:spPr>
        <a:xfrm>
          <a:off x="5711325" y="924042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enrollee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5726255" y="938972"/>
        <a:ext cx="989663" cy="479901"/>
      </dsp:txXfrm>
    </dsp:sp>
    <dsp:sp modelId="{6572CDFF-6E91-C24E-ABF9-8D4250A3834D}">
      <dsp:nvSpPr>
        <dsp:cNvPr id="0" name=""/>
        <dsp:cNvSpPr/>
      </dsp:nvSpPr>
      <dsp:spPr>
        <a:xfrm>
          <a:off x="6730848" y="1164750"/>
          <a:ext cx="407809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407809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6924558" y="1168727"/>
        <a:ext cx="20390" cy="20390"/>
      </dsp:txXfrm>
    </dsp:sp>
    <dsp:sp modelId="{1C09001A-2849-4A4D-94C5-F2C6BED59D41}">
      <dsp:nvSpPr>
        <dsp:cNvPr id="0" name=""/>
        <dsp:cNvSpPr/>
      </dsp:nvSpPr>
      <dsp:spPr>
        <a:xfrm>
          <a:off x="7138658" y="924042"/>
          <a:ext cx="1019523" cy="509761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student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7153588" y="938972"/>
        <a:ext cx="989663" cy="479901"/>
      </dsp:txXfrm>
    </dsp:sp>
    <dsp:sp modelId="{D744E0A0-9CD4-0349-81A1-06E9ABD5088F}">
      <dsp:nvSpPr>
        <dsp:cNvPr id="0" name=""/>
        <dsp:cNvSpPr/>
      </dsp:nvSpPr>
      <dsp:spPr>
        <a:xfrm rot="3907178">
          <a:off x="5022769" y="1897533"/>
          <a:ext cx="969301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969301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5483187" y="1887472"/>
        <a:ext cx="48465" cy="48465"/>
      </dsp:txXfrm>
    </dsp:sp>
    <dsp:sp modelId="{42611F7B-68AA-E140-B10B-ABAE254E8A47}">
      <dsp:nvSpPr>
        <dsp:cNvPr id="0" name=""/>
        <dsp:cNvSpPr/>
      </dsp:nvSpPr>
      <dsp:spPr>
        <a:xfrm>
          <a:off x="5711325" y="2096494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preserver</a:t>
          </a:r>
          <a:br>
            <a:rPr lang="en" sz="1100" b="0" kern="1200" dirty="0"/>
          </a:br>
          <a:r>
            <a:rPr lang="en" sz="1100" b="0" kern="1200" dirty="0"/>
            <a:t>.n.03</a:t>
          </a:r>
          <a:endParaRPr lang="ko-KR" altLang="en-US" sz="1100" kern="1200" dirty="0"/>
        </a:p>
      </dsp:txBody>
      <dsp:txXfrm>
        <a:off x="5726255" y="2111424"/>
        <a:ext cx="989663" cy="479901"/>
      </dsp:txXfrm>
    </dsp:sp>
    <dsp:sp modelId="{755779D5-4764-0845-B605-4F1DE3258990}">
      <dsp:nvSpPr>
        <dsp:cNvPr id="0" name=""/>
        <dsp:cNvSpPr/>
      </dsp:nvSpPr>
      <dsp:spPr>
        <a:xfrm>
          <a:off x="6730848" y="2337202"/>
          <a:ext cx="407809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407809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6924558" y="2341179"/>
        <a:ext cx="20390" cy="20390"/>
      </dsp:txXfrm>
    </dsp:sp>
    <dsp:sp modelId="{95110818-02E3-8546-BC84-DAE307510669}">
      <dsp:nvSpPr>
        <dsp:cNvPr id="0" name=""/>
        <dsp:cNvSpPr/>
      </dsp:nvSpPr>
      <dsp:spPr>
        <a:xfrm>
          <a:off x="7138658" y="2096494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defender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7153588" y="2111424"/>
        <a:ext cx="989663" cy="479901"/>
      </dsp:txXfrm>
    </dsp:sp>
    <dsp:sp modelId="{274FC7D1-F3C2-864E-AE31-13F2437C85D9}">
      <dsp:nvSpPr>
        <dsp:cNvPr id="0" name=""/>
        <dsp:cNvSpPr/>
      </dsp:nvSpPr>
      <dsp:spPr>
        <a:xfrm rot="19457599">
          <a:off x="8110977" y="2190646"/>
          <a:ext cx="502218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502218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8349531" y="2192263"/>
        <a:ext cx="25110" cy="25110"/>
      </dsp:txXfrm>
    </dsp:sp>
    <dsp:sp modelId="{56125AB9-26C6-8844-8C4D-43367FDA2637}">
      <dsp:nvSpPr>
        <dsp:cNvPr id="0" name=""/>
        <dsp:cNvSpPr/>
      </dsp:nvSpPr>
      <dsp:spPr>
        <a:xfrm>
          <a:off x="8565991" y="1803381"/>
          <a:ext cx="1019523" cy="50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lawman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8580921" y="1818311"/>
        <a:ext cx="989663" cy="479901"/>
      </dsp:txXfrm>
    </dsp:sp>
    <dsp:sp modelId="{851E645A-6945-9145-BECA-8DA103A07572}">
      <dsp:nvSpPr>
        <dsp:cNvPr id="0" name=""/>
        <dsp:cNvSpPr/>
      </dsp:nvSpPr>
      <dsp:spPr>
        <a:xfrm rot="19457599">
          <a:off x="9538310" y="1897533"/>
          <a:ext cx="502218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502218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9776864" y="1899150"/>
        <a:ext cx="25110" cy="25110"/>
      </dsp:txXfrm>
    </dsp:sp>
    <dsp:sp modelId="{D8A2BAD5-9A10-4447-BAF5-0B520938B254}">
      <dsp:nvSpPr>
        <dsp:cNvPr id="0" name=""/>
        <dsp:cNvSpPr/>
      </dsp:nvSpPr>
      <dsp:spPr>
        <a:xfrm>
          <a:off x="9993324" y="1510268"/>
          <a:ext cx="1019523" cy="509761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sheriff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10008254" y="1525198"/>
        <a:ext cx="989663" cy="479901"/>
      </dsp:txXfrm>
    </dsp:sp>
    <dsp:sp modelId="{70DEC1EC-CF22-C343-BB6C-5DF4A24A897C}">
      <dsp:nvSpPr>
        <dsp:cNvPr id="0" name=""/>
        <dsp:cNvSpPr/>
      </dsp:nvSpPr>
      <dsp:spPr>
        <a:xfrm rot="2142401">
          <a:off x="9538310" y="2190646"/>
          <a:ext cx="502218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502218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9776864" y="2192263"/>
        <a:ext cx="25110" cy="25110"/>
      </dsp:txXfrm>
    </dsp:sp>
    <dsp:sp modelId="{1CFE4EAD-98EB-0F46-8B4D-DAD9012C574F}">
      <dsp:nvSpPr>
        <dsp:cNvPr id="0" name=""/>
        <dsp:cNvSpPr/>
      </dsp:nvSpPr>
      <dsp:spPr>
        <a:xfrm>
          <a:off x="9993324" y="2096494"/>
          <a:ext cx="1019523" cy="509761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policeman</a:t>
          </a:r>
          <a:br>
            <a:rPr lang="en" sz="1100" b="0" kern="1200" dirty="0"/>
          </a:br>
          <a:r>
            <a:rPr lang="en" sz="1100" b="0" kern="1200" dirty="0"/>
            <a:t>.n.01</a:t>
          </a:r>
          <a:endParaRPr lang="ko-KR" altLang="en-US" sz="1100" kern="1200" dirty="0"/>
        </a:p>
      </dsp:txBody>
      <dsp:txXfrm>
        <a:off x="10008254" y="2111424"/>
        <a:ext cx="989663" cy="479901"/>
      </dsp:txXfrm>
    </dsp:sp>
    <dsp:sp modelId="{7A020D54-A27C-8B48-897E-31DB675A0015}">
      <dsp:nvSpPr>
        <dsp:cNvPr id="0" name=""/>
        <dsp:cNvSpPr/>
      </dsp:nvSpPr>
      <dsp:spPr>
        <a:xfrm rot="2142401">
          <a:off x="8110977" y="2483759"/>
          <a:ext cx="502218" cy="28344"/>
        </a:xfrm>
        <a:custGeom>
          <a:avLst/>
          <a:gdLst/>
          <a:ahLst/>
          <a:cxnLst/>
          <a:rect l="0" t="0" r="0" b="0"/>
          <a:pathLst>
            <a:path>
              <a:moveTo>
                <a:pt x="0" y="14172"/>
              </a:moveTo>
              <a:lnTo>
                <a:pt x="502218" y="141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400" kern="1200"/>
        </a:p>
      </dsp:txBody>
      <dsp:txXfrm>
        <a:off x="8349531" y="2485376"/>
        <a:ext cx="25110" cy="25110"/>
      </dsp:txXfrm>
    </dsp:sp>
    <dsp:sp modelId="{79BA0320-1543-A349-A3C5-7B50CD3385C0}">
      <dsp:nvSpPr>
        <dsp:cNvPr id="0" name=""/>
        <dsp:cNvSpPr/>
      </dsp:nvSpPr>
      <dsp:spPr>
        <a:xfrm>
          <a:off x="8565991" y="2389607"/>
          <a:ext cx="1019523" cy="509761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100" b="0" kern="1200" dirty="0"/>
            <a:t>fireman</a:t>
          </a:r>
          <a:br>
            <a:rPr lang="en" sz="1100" b="0" kern="1200" dirty="0"/>
          </a:br>
          <a:r>
            <a:rPr lang="en" sz="1100" b="0" kern="1200" dirty="0"/>
            <a:t>.n.04</a:t>
          </a:r>
          <a:endParaRPr lang="ko-KR" altLang="en-US" sz="1100" kern="1200" dirty="0"/>
        </a:p>
      </dsp:txBody>
      <dsp:txXfrm>
        <a:off x="8580921" y="2404537"/>
        <a:ext cx="989663" cy="479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88FC7-DD9D-C54B-B815-A783179175F2}" type="datetimeFigureOut">
              <a:rPr kumimoji="1" lang="ko-KR" altLang="en-US" smtClean="0"/>
              <a:t>2018. 9. 13.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D4F46-651E-2F4F-BD2A-16EDDF4168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3254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9068-9156-FD4F-A4FD-A2752CA9426F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7357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9068-9156-FD4F-A4FD-A2752CA9426F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1808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9068-9156-FD4F-A4FD-A2752CA9426F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001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9068-9156-FD4F-A4FD-A2752CA9426F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5518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9068-9156-FD4F-A4FD-A2752CA9426F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8140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39068-9156-FD4F-A4FD-A2752CA9426F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489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66453-60C9-4ED7-968A-F4426E82A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8DA213-6525-4FBD-815D-6276D6777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8861C-1B63-4EEF-95AA-AD90D336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34950-A4A6-46DC-BF27-49A8D3B2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BA875-958E-4CDC-8951-7D77E578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76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2CFDE-5B64-4331-9064-55D78B30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A643F-ED43-48AC-BEC5-4C56CE042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92886-3460-4FF4-A292-CD3BE16E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D5B91E-8C71-4A46-9E5F-24DAB80A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076C15-53A7-4E75-A6BF-A1CC0486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21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17FE23-4882-42CD-91DC-D469872EE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2409F9-32E3-4DEC-BE1F-66E8462E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04EE0-3AA5-40C5-A9CA-D74DD062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0BCFA4-9A00-4E65-B564-6CDAC597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27C42-E8A6-487C-8A50-1D55A750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2DE45-AF66-4C7B-BEAF-46DFB2571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43751-ACC3-432E-8665-C0A27EA2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6C580-C0E0-4C2F-B573-7196B7C1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E2F8BF-CDCB-4C36-B444-35B39FF9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7F23A-3C4E-4195-A145-3FD18966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1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03B91-BAB3-4079-8372-367C7B35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5A0F58-3A9F-4B06-81BD-A1FC401F9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26B74-71AC-4708-B4A3-B18A8CA6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82D21-3BEC-42B5-B60C-754C6866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85564-689F-41E0-B6E6-39D539A7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17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550DA-8689-46AE-9DBA-20CFEB49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1D31B2-963F-42A0-A91B-195049F6E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4F5F3E-3BD8-47D5-95C5-2212B1B19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B24C94-2596-46E1-878F-C1E628A0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BA8821-2943-4FF0-B5C7-BD31402A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E7DF0E-5420-4F80-A581-19C2B123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53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D5E36-C788-4074-8AF4-0B805514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75DCDC-17BE-4FF3-9EDA-73C537D00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38FF3C-3E5B-4928-9B0B-35E7865F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ABB21C-C05C-4081-89D1-52E8ED21A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21BC8B-3CB6-4174-A42B-989FFF4C0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212EA8-B43E-4E67-80A4-652C2A81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2018. 9. 13.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21F934-3421-4B44-B164-ADDBFA6E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054188-8A83-45CB-9679-3BF2F5EA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5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F49C4-0844-4FBE-9DB0-C5A694D8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1FD821-9857-481F-9990-C02FBEDB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2018. 9. 13.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08DA34-2203-443F-9675-BF1353FB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6F7BD8-8DB8-4AAE-9746-47026072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9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660F70-9F7C-483A-9BBC-F328BE2E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2018. 9. 13.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348F4F-2F56-4874-858D-ACB411FA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27AA4E-6B3D-4208-A390-0AF0993D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59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1B7BB-23D7-44C4-8E2B-762A6D67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5AF0A-C39F-45B6-8E5A-594CE8F8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64C627-BAC3-4EFA-98BD-BAD2888EB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D9CCC6-0D66-4C42-B47B-D9072C0D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8BEE6C-BF4C-43A4-BF91-9B2E8709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D4F206-C35F-420C-B212-804937AB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4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6D9C5-C55A-49CE-9A70-6B1FC9A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008B7F-2C14-4AA2-A095-D7881676F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52461F-A27C-4904-92A7-F456AE770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16508-C4CB-44B0-B432-352826C8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5F870-5CF7-4E47-8B48-F28281F35852}" type="datetimeFigureOut">
              <a:rPr lang="ko-KR" altLang="en-US" smtClean="0"/>
              <a:t>2018. 9. 13.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43BFB-2666-4D94-AF1C-41A9BE57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5A6810-B07B-42DF-B06C-8CB019F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62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1A9DAE-0541-4E06-9956-8DC465D3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BD9895-A7E6-4A97-A3C2-C4B0B2C2C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B3EC6-3E6E-4554-A7D5-AF7C09321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5F870-5CF7-4E47-8B48-F28281F35852}" type="datetimeFigureOut">
              <a:rPr lang="ko-KR" altLang="en-US" smtClean="0"/>
              <a:t>2018. 9. 13.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EE00E-B1E7-4385-A61A-289C996AC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D7F7B-2CBD-4B93-9B23-328E3865E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15F1B-221C-4750-B89F-73DA8499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2.png"/><Relationship Id="rId26" Type="http://schemas.openxmlformats.org/officeDocument/2006/relationships/image" Target="../media/image70.png"/><Relationship Id="rId3" Type="http://schemas.openxmlformats.org/officeDocument/2006/relationships/image" Target="../media/image49.png"/><Relationship Id="rId21" Type="http://schemas.openxmlformats.org/officeDocument/2006/relationships/image" Target="../media/image65.png"/><Relationship Id="rId7" Type="http://schemas.openxmlformats.org/officeDocument/2006/relationships/image" Target="../media/image30.png"/><Relationship Id="rId12" Type="http://schemas.openxmlformats.org/officeDocument/2006/relationships/image" Target="../media/image57.png"/><Relationship Id="rId17" Type="http://schemas.openxmlformats.org/officeDocument/2006/relationships/image" Target="../media/image61.png"/><Relationship Id="rId25" Type="http://schemas.openxmlformats.org/officeDocument/2006/relationships/image" Target="../media/image6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6.png"/><Relationship Id="rId24" Type="http://schemas.openxmlformats.org/officeDocument/2006/relationships/image" Target="../media/image68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28" Type="http://schemas.openxmlformats.org/officeDocument/2006/relationships/image" Target="../media/image72.png"/><Relationship Id="rId10" Type="http://schemas.openxmlformats.org/officeDocument/2006/relationships/image" Target="../media/image55.png"/><Relationship Id="rId19" Type="http://schemas.openxmlformats.org/officeDocument/2006/relationships/image" Target="../media/image63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Relationship Id="rId14" Type="http://schemas.openxmlformats.org/officeDocument/2006/relationships/image" Target="../media/image37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77.png"/><Relationship Id="rId18" Type="http://schemas.openxmlformats.org/officeDocument/2006/relationships/image" Target="../media/image21.png"/><Relationship Id="rId3" Type="http://schemas.openxmlformats.org/officeDocument/2006/relationships/image" Target="../media/image1.png"/><Relationship Id="rId21" Type="http://schemas.openxmlformats.org/officeDocument/2006/relationships/image" Target="../media/image80.png"/><Relationship Id="rId7" Type="http://schemas.openxmlformats.org/officeDocument/2006/relationships/image" Target="../media/image6.png"/><Relationship Id="rId12" Type="http://schemas.openxmlformats.org/officeDocument/2006/relationships/image" Target="../media/image76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75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74.png"/><Relationship Id="rId19" Type="http://schemas.openxmlformats.org/officeDocument/2006/relationships/image" Target="../media/image7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7.png"/><Relationship Id="rId22" Type="http://schemas.openxmlformats.org/officeDocument/2006/relationships/image" Target="../media/image81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7.png"/><Relationship Id="rId18" Type="http://schemas.openxmlformats.org/officeDocument/2006/relationships/image" Target="../media/image17.png"/><Relationship Id="rId26" Type="http://schemas.openxmlformats.org/officeDocument/2006/relationships/image" Target="../media/image78.png"/><Relationship Id="rId3" Type="http://schemas.openxmlformats.org/officeDocument/2006/relationships/image" Target="../media/image1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76.png"/><Relationship Id="rId17" Type="http://schemas.openxmlformats.org/officeDocument/2006/relationships/image" Target="../media/image85.png"/><Relationship Id="rId25" Type="http://schemas.openxmlformats.org/officeDocument/2006/relationships/image" Target="../media/image88.png"/><Relationship Id="rId33" Type="http://schemas.openxmlformats.org/officeDocument/2006/relationships/image" Target="../media/image9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84.png"/><Relationship Id="rId20" Type="http://schemas.openxmlformats.org/officeDocument/2006/relationships/image" Target="../media/image19.png"/><Relationship Id="rId29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75.png"/><Relationship Id="rId24" Type="http://schemas.openxmlformats.org/officeDocument/2006/relationships/image" Target="../media/image87.png"/><Relationship Id="rId32" Type="http://schemas.openxmlformats.org/officeDocument/2006/relationships/image" Target="../media/image91.png"/><Relationship Id="rId5" Type="http://schemas.openxmlformats.org/officeDocument/2006/relationships/image" Target="../media/image4.png"/><Relationship Id="rId15" Type="http://schemas.openxmlformats.org/officeDocument/2006/relationships/image" Target="../media/image83.png"/><Relationship Id="rId23" Type="http://schemas.openxmlformats.org/officeDocument/2006/relationships/image" Target="../media/image86.png"/><Relationship Id="rId28" Type="http://schemas.openxmlformats.org/officeDocument/2006/relationships/image" Target="../media/image80.png"/><Relationship Id="rId10" Type="http://schemas.openxmlformats.org/officeDocument/2006/relationships/image" Target="../media/image74.png"/><Relationship Id="rId19" Type="http://schemas.openxmlformats.org/officeDocument/2006/relationships/image" Target="../media/image18.png"/><Relationship Id="rId31" Type="http://schemas.openxmlformats.org/officeDocument/2006/relationships/image" Target="../media/image9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82.png"/><Relationship Id="rId22" Type="http://schemas.openxmlformats.org/officeDocument/2006/relationships/image" Target="../media/image21.png"/><Relationship Id="rId27" Type="http://schemas.openxmlformats.org/officeDocument/2006/relationships/image" Target="../media/image79.png"/><Relationship Id="rId30" Type="http://schemas.openxmlformats.org/officeDocument/2006/relationships/image" Target="../media/image89.png"/><Relationship Id="rId8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5" Type="http://schemas.openxmlformats.org/officeDocument/2006/relationships/image" Target="../media/image10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14" Type="http://schemas.openxmlformats.org/officeDocument/2006/relationships/image" Target="../media/image10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8.png"/><Relationship Id="rId7" Type="http://schemas.openxmlformats.org/officeDocument/2006/relationships/image" Target="../media/image110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98.png"/><Relationship Id="rId10" Type="http://schemas.openxmlformats.org/officeDocument/2006/relationships/image" Target="../media/image113.png"/><Relationship Id="rId4" Type="http://schemas.openxmlformats.org/officeDocument/2006/relationships/image" Target="../media/image97.png"/><Relationship Id="rId9" Type="http://schemas.openxmlformats.org/officeDocument/2006/relationships/image" Target="../media/image1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12" Type="http://schemas.openxmlformats.org/officeDocument/2006/relationships/image" Target="../media/image127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26.png"/><Relationship Id="rId5" Type="http://schemas.openxmlformats.org/officeDocument/2006/relationships/image" Target="../media/image120.png"/><Relationship Id="rId10" Type="http://schemas.openxmlformats.org/officeDocument/2006/relationships/image" Target="../media/image125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2" Type="http://schemas.openxmlformats.org/officeDocument/2006/relationships/image" Target="../media/image1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80.png"/><Relationship Id="rId5" Type="http://schemas.openxmlformats.org/officeDocument/2006/relationships/image" Target="../media/image410.png"/><Relationship Id="rId10" Type="http://schemas.openxmlformats.org/officeDocument/2006/relationships/image" Target="../media/image930.png"/><Relationship Id="rId4" Type="http://schemas.openxmlformats.org/officeDocument/2006/relationships/image" Target="../media/image310.png"/><Relationship Id="rId9" Type="http://schemas.openxmlformats.org/officeDocument/2006/relationships/image" Target="../media/image8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20.png"/><Relationship Id="rId3" Type="http://schemas.openxmlformats.org/officeDocument/2006/relationships/image" Target="../media/image128.png"/><Relationship Id="rId7" Type="http://schemas.openxmlformats.org/officeDocument/2006/relationships/image" Target="../media/image160.png"/><Relationship Id="rId12" Type="http://schemas.openxmlformats.org/officeDocument/2006/relationships/image" Target="../media/image211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0.png"/><Relationship Id="rId10" Type="http://schemas.openxmlformats.org/officeDocument/2006/relationships/image" Target="../media/image190.png"/><Relationship Id="rId4" Type="http://schemas.openxmlformats.org/officeDocument/2006/relationships/image" Target="../media/image130.png"/><Relationship Id="rId9" Type="http://schemas.openxmlformats.org/officeDocument/2006/relationships/image" Target="../media/image18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11.png"/><Relationship Id="rId5" Type="http://schemas.openxmlformats.org/officeDocument/2006/relationships/image" Target="../media/image260.png"/><Relationship Id="rId10" Type="http://schemas.openxmlformats.org/officeDocument/2006/relationships/image" Target="../media/image300.png"/><Relationship Id="rId4" Type="http://schemas.openxmlformats.org/officeDocument/2006/relationships/image" Target="../media/image250.png"/><Relationship Id="rId9" Type="http://schemas.openxmlformats.org/officeDocument/2006/relationships/image" Target="../media/image2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11.png"/><Relationship Id="rId5" Type="http://schemas.openxmlformats.org/officeDocument/2006/relationships/image" Target="../media/image260.png"/><Relationship Id="rId10" Type="http://schemas.openxmlformats.org/officeDocument/2006/relationships/image" Target="../media/image300.png"/><Relationship Id="rId4" Type="http://schemas.openxmlformats.org/officeDocument/2006/relationships/image" Target="../media/image250.png"/><Relationship Id="rId9" Type="http://schemas.openxmlformats.org/officeDocument/2006/relationships/image" Target="../media/image29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0.png"/><Relationship Id="rId2" Type="http://schemas.openxmlformats.org/officeDocument/2006/relationships/image" Target="../media/image1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0.png"/><Relationship Id="rId13" Type="http://schemas.openxmlformats.org/officeDocument/2006/relationships/image" Target="../media/image134.png"/><Relationship Id="rId3" Type="http://schemas.openxmlformats.org/officeDocument/2006/relationships/image" Target="../media/image1210.png"/><Relationship Id="rId7" Type="http://schemas.openxmlformats.org/officeDocument/2006/relationships/image" Target="../media/image1250.png"/><Relationship Id="rId12" Type="http://schemas.openxmlformats.org/officeDocument/2006/relationships/image" Target="../media/image133.png"/><Relationship Id="rId2" Type="http://schemas.openxmlformats.org/officeDocument/2006/relationships/image" Target="../media/image1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0.png"/><Relationship Id="rId11" Type="http://schemas.openxmlformats.org/officeDocument/2006/relationships/image" Target="../media/image132.png"/><Relationship Id="rId5" Type="http://schemas.openxmlformats.org/officeDocument/2006/relationships/image" Target="../media/image1230.png"/><Relationship Id="rId10" Type="http://schemas.openxmlformats.org/officeDocument/2006/relationships/image" Target="../media/image1310.png"/><Relationship Id="rId4" Type="http://schemas.openxmlformats.org/officeDocument/2006/relationships/image" Target="../media/image1220.png"/><Relationship Id="rId9" Type="http://schemas.openxmlformats.org/officeDocument/2006/relationships/image" Target="../media/image1290.png"/><Relationship Id="rId14" Type="http://schemas.openxmlformats.org/officeDocument/2006/relationships/image" Target="../media/image13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B51D0-4F4B-47E2-9560-DD04BF6DD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</a:t>
            </a:r>
            <a:r>
              <a:rPr lang="en" altLang="ko-KR" dirty="0" err="1"/>
              <a:t>llustration</a:t>
            </a:r>
            <a:endParaRPr lang="en" altLang="ko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F9364D-70EA-498E-9474-DA63055C8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Ki Hyun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117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/>
              <p:nvPr/>
            </p:nvSpPr>
            <p:spPr>
              <a:xfrm>
                <a:off x="2016765" y="5018568"/>
                <a:ext cx="639204" cy="77197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765" y="5018568"/>
                <a:ext cx="639204" cy="771972"/>
              </a:xfrm>
              <a:prstGeom prst="rect">
                <a:avLst/>
              </a:prstGeom>
              <a:blipFill>
                <a:blip r:embed="rId3"/>
                <a:stretch>
                  <a:fillRect l="-25000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/>
              <p:nvPr/>
            </p:nvSpPr>
            <p:spPr>
              <a:xfrm>
                <a:off x="2016765" y="617631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765" y="6176311"/>
                <a:ext cx="639204" cy="63920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E01FA6-016D-7D4C-B29A-30D4427E8494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336367" y="5790540"/>
            <a:ext cx="0" cy="3857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/>
              <p:nvPr/>
            </p:nvSpPr>
            <p:spPr>
              <a:xfrm>
                <a:off x="4234837" y="5018568"/>
                <a:ext cx="639204" cy="77197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37" y="5018568"/>
                <a:ext cx="639204" cy="771972"/>
              </a:xfrm>
              <a:prstGeom prst="rect">
                <a:avLst/>
              </a:prstGeom>
              <a:blipFill>
                <a:blip r:embed="rId5"/>
                <a:stretch>
                  <a:fillRect l="-22642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/>
              <p:nvPr/>
            </p:nvSpPr>
            <p:spPr>
              <a:xfrm>
                <a:off x="6365461" y="5018569"/>
                <a:ext cx="639204" cy="77197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461" y="5018569"/>
                <a:ext cx="639204" cy="771971"/>
              </a:xfrm>
              <a:prstGeom prst="rect">
                <a:avLst/>
              </a:prstGeom>
              <a:blipFill>
                <a:blip r:embed="rId5"/>
                <a:stretch>
                  <a:fillRect l="-22642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/>
              <p:nvPr/>
            </p:nvSpPr>
            <p:spPr>
              <a:xfrm>
                <a:off x="8548970" y="5018566"/>
                <a:ext cx="639204" cy="77197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970" y="5018566"/>
                <a:ext cx="639204" cy="771971"/>
              </a:xfrm>
              <a:prstGeom prst="rect">
                <a:avLst/>
              </a:prstGeom>
              <a:blipFill>
                <a:blip r:embed="rId6"/>
                <a:stretch>
                  <a:fillRect l="-23077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E129DCC-6FF8-CA4D-9782-CC2A02277B0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151835" y="5404554"/>
            <a:ext cx="86493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59416A9-48FE-5B4F-8E43-98F3B1EB4D92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>
            <a:off x="2655969" y="5404554"/>
            <a:ext cx="15788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FC678B-2B7A-0A44-81EE-B067E42087E6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4874041" y="5404554"/>
            <a:ext cx="149142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79C7B0D-65BD-AA4E-8467-824B4064565D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7004665" y="5404552"/>
            <a:ext cx="1544305" cy="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/>
              <p:nvPr/>
            </p:nvSpPr>
            <p:spPr>
              <a:xfrm>
                <a:off x="4234837" y="617631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37" y="6176311"/>
                <a:ext cx="639204" cy="63920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9BAE8D-14F2-3640-85A3-03522796C0FB}"/>
              </a:ext>
            </a:extLst>
          </p:cNvPr>
          <p:cNvCxnSpPr>
            <a:cxnSpLocks/>
            <a:stCxn id="59" idx="0"/>
            <a:endCxn id="34" idx="2"/>
          </p:cNvCxnSpPr>
          <p:nvPr/>
        </p:nvCxnSpPr>
        <p:spPr>
          <a:xfrm flipV="1">
            <a:off x="4554439" y="5790540"/>
            <a:ext cx="0" cy="3857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/>
              <p:nvPr/>
            </p:nvSpPr>
            <p:spPr>
              <a:xfrm>
                <a:off x="6370171" y="6176313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71" y="6176313"/>
                <a:ext cx="639204" cy="63920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AB50A0-F1E8-3948-9911-7F9596EBA765}"/>
              </a:ext>
            </a:extLst>
          </p:cNvPr>
          <p:cNvCxnSpPr>
            <a:cxnSpLocks/>
            <a:stCxn id="61" idx="0"/>
            <a:endCxn id="35" idx="2"/>
          </p:cNvCxnSpPr>
          <p:nvPr/>
        </p:nvCxnSpPr>
        <p:spPr>
          <a:xfrm flipH="1" flipV="1">
            <a:off x="6685063" y="5790540"/>
            <a:ext cx="4710" cy="3857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/>
              <p:nvPr/>
            </p:nvSpPr>
            <p:spPr>
              <a:xfrm>
                <a:off x="8548970" y="617631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970" y="6176311"/>
                <a:ext cx="639204" cy="63920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D5A1A0-30DF-6B45-8DEE-F56C1FF43DEC}"/>
              </a:ext>
            </a:extLst>
          </p:cNvPr>
          <p:cNvCxnSpPr>
            <a:cxnSpLocks/>
            <a:stCxn id="63" idx="0"/>
            <a:endCxn id="36" idx="2"/>
          </p:cNvCxnSpPr>
          <p:nvPr/>
        </p:nvCxnSpPr>
        <p:spPr>
          <a:xfrm flipV="1">
            <a:off x="8868572" y="5790537"/>
            <a:ext cx="0" cy="3857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/>
              <p:nvPr/>
            </p:nvSpPr>
            <p:spPr>
              <a:xfrm>
                <a:off x="2016765" y="147916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765" y="1479165"/>
                <a:ext cx="639204" cy="63920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BCA5954-3377-CA44-9813-579A10BE7E6C}"/>
              </a:ext>
            </a:extLst>
          </p:cNvPr>
          <p:cNvCxnSpPr>
            <a:cxnSpLocks/>
            <a:stCxn id="65" idx="0"/>
            <a:endCxn id="81" idx="1"/>
          </p:cNvCxnSpPr>
          <p:nvPr/>
        </p:nvCxnSpPr>
        <p:spPr>
          <a:xfrm flipV="1">
            <a:off x="2336367" y="1064301"/>
            <a:ext cx="7239020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/>
              <p:nvPr/>
            </p:nvSpPr>
            <p:spPr>
              <a:xfrm>
                <a:off x="4234837" y="147916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37" y="1479165"/>
                <a:ext cx="639204" cy="63920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D5F4AFE-F461-0845-83DF-A734F801F350}"/>
              </a:ext>
            </a:extLst>
          </p:cNvPr>
          <p:cNvCxnSpPr>
            <a:cxnSpLocks/>
            <a:stCxn id="67" idx="0"/>
            <a:endCxn id="81" idx="1"/>
          </p:cNvCxnSpPr>
          <p:nvPr/>
        </p:nvCxnSpPr>
        <p:spPr>
          <a:xfrm flipV="1">
            <a:off x="4554439" y="1064301"/>
            <a:ext cx="5020948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/>
              <p:nvPr/>
            </p:nvSpPr>
            <p:spPr>
              <a:xfrm>
                <a:off x="6370171" y="1479167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71" y="1479167"/>
                <a:ext cx="639204" cy="63920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6411A47-8201-D14D-946B-4F911042B8DE}"/>
              </a:ext>
            </a:extLst>
          </p:cNvPr>
          <p:cNvCxnSpPr>
            <a:cxnSpLocks/>
            <a:stCxn id="69" idx="0"/>
            <a:endCxn id="81" idx="1"/>
          </p:cNvCxnSpPr>
          <p:nvPr/>
        </p:nvCxnSpPr>
        <p:spPr>
          <a:xfrm flipV="1">
            <a:off x="6689773" y="1064301"/>
            <a:ext cx="2885614" cy="414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/>
              <p:nvPr/>
            </p:nvSpPr>
            <p:spPr>
              <a:xfrm>
                <a:off x="8548970" y="147916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970" y="1479165"/>
                <a:ext cx="639204" cy="63920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E2E492C-9DE0-6848-9A0E-F0F435DC7AE2}"/>
              </a:ext>
            </a:extLst>
          </p:cNvPr>
          <p:cNvCxnSpPr>
            <a:cxnSpLocks/>
            <a:stCxn id="71" idx="0"/>
            <a:endCxn id="81" idx="1"/>
          </p:cNvCxnSpPr>
          <p:nvPr/>
        </p:nvCxnSpPr>
        <p:spPr>
          <a:xfrm flipV="1">
            <a:off x="8868572" y="1064301"/>
            <a:ext cx="706815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5F8F687-334E-774C-A2A9-41FF8C0A2671}"/>
              </a:ext>
            </a:extLst>
          </p:cNvPr>
          <p:cNvCxnSpPr>
            <a:cxnSpLocks/>
            <a:stCxn id="4" idx="0"/>
            <a:endCxn id="88" idx="2"/>
          </p:cNvCxnSpPr>
          <p:nvPr/>
        </p:nvCxnSpPr>
        <p:spPr>
          <a:xfrm flipV="1">
            <a:off x="2336367" y="4565434"/>
            <a:ext cx="0" cy="453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272F1A5-E2F8-CB43-9D6E-8B4B404F38A1}"/>
              </a:ext>
            </a:extLst>
          </p:cNvPr>
          <p:cNvCxnSpPr>
            <a:cxnSpLocks/>
            <a:stCxn id="34" idx="0"/>
            <a:endCxn id="89" idx="2"/>
          </p:cNvCxnSpPr>
          <p:nvPr/>
        </p:nvCxnSpPr>
        <p:spPr>
          <a:xfrm flipV="1">
            <a:off x="4554439" y="4565434"/>
            <a:ext cx="0" cy="453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7C7152-CEC1-FE4C-8FB5-C46884467AC7}"/>
              </a:ext>
            </a:extLst>
          </p:cNvPr>
          <p:cNvCxnSpPr>
            <a:cxnSpLocks/>
            <a:stCxn id="35" idx="0"/>
            <a:endCxn id="90" idx="2"/>
          </p:cNvCxnSpPr>
          <p:nvPr/>
        </p:nvCxnSpPr>
        <p:spPr>
          <a:xfrm flipV="1">
            <a:off x="6685063" y="4565434"/>
            <a:ext cx="0" cy="453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A9B689-C708-2C4B-876D-C0BF41254217}"/>
              </a:ext>
            </a:extLst>
          </p:cNvPr>
          <p:cNvCxnSpPr>
            <a:cxnSpLocks/>
            <a:stCxn id="36" idx="0"/>
            <a:endCxn id="91" idx="2"/>
          </p:cNvCxnSpPr>
          <p:nvPr/>
        </p:nvCxnSpPr>
        <p:spPr>
          <a:xfrm flipV="1">
            <a:off x="8868572" y="4565431"/>
            <a:ext cx="0" cy="453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/>
              <p:nvPr/>
            </p:nvSpPr>
            <p:spPr>
              <a:xfrm>
                <a:off x="9575387" y="878257"/>
                <a:ext cx="901453" cy="3720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387" y="878257"/>
                <a:ext cx="901453" cy="372087"/>
              </a:xfrm>
              <a:prstGeom prst="rect">
                <a:avLst/>
              </a:prstGeom>
              <a:blipFill>
                <a:blip r:embed="rId14"/>
                <a:stretch>
                  <a:fillRect l="-2740" t="-19355" b="-6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/>
              <p:nvPr/>
            </p:nvSpPr>
            <p:spPr>
              <a:xfrm>
                <a:off x="2016765" y="18389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765" y="18389"/>
                <a:ext cx="639204" cy="63920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/>
              <p:nvPr/>
            </p:nvSpPr>
            <p:spPr>
              <a:xfrm>
                <a:off x="4234837" y="18389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37" y="18389"/>
                <a:ext cx="639204" cy="63920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/>
              <p:nvPr/>
            </p:nvSpPr>
            <p:spPr>
              <a:xfrm>
                <a:off x="6370171" y="1839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71" y="18391"/>
                <a:ext cx="639204" cy="639204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/>
              <p:nvPr/>
            </p:nvSpPr>
            <p:spPr>
              <a:xfrm>
                <a:off x="8548970" y="18389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970" y="18389"/>
                <a:ext cx="639204" cy="639204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D33BFE3E-15E3-D446-ADEE-D18BB5EA3888}"/>
              </a:ext>
            </a:extLst>
          </p:cNvPr>
          <p:cNvCxnSpPr>
            <a:cxnSpLocks/>
            <a:stCxn id="152" idx="4"/>
            <a:endCxn id="81" idx="1"/>
          </p:cNvCxnSpPr>
          <p:nvPr/>
        </p:nvCxnSpPr>
        <p:spPr>
          <a:xfrm>
            <a:off x="2336367" y="657593"/>
            <a:ext cx="7239020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F3948216-2418-A54A-A09F-9F113E0E70B3}"/>
              </a:ext>
            </a:extLst>
          </p:cNvPr>
          <p:cNvCxnSpPr>
            <a:cxnSpLocks/>
            <a:stCxn id="153" idx="4"/>
            <a:endCxn id="81" idx="1"/>
          </p:cNvCxnSpPr>
          <p:nvPr/>
        </p:nvCxnSpPr>
        <p:spPr>
          <a:xfrm>
            <a:off x="4554439" y="657593"/>
            <a:ext cx="5020948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0F6CC8F4-95D7-8A4F-9380-B6E588EAE749}"/>
              </a:ext>
            </a:extLst>
          </p:cNvPr>
          <p:cNvCxnSpPr>
            <a:cxnSpLocks/>
            <a:stCxn id="154" idx="4"/>
            <a:endCxn id="81" idx="1"/>
          </p:cNvCxnSpPr>
          <p:nvPr/>
        </p:nvCxnSpPr>
        <p:spPr>
          <a:xfrm>
            <a:off x="6689773" y="657595"/>
            <a:ext cx="2885614" cy="4067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9DD08532-AC45-724D-A47B-E2CF36FA8F0A}"/>
              </a:ext>
            </a:extLst>
          </p:cNvPr>
          <p:cNvCxnSpPr>
            <a:cxnSpLocks/>
            <a:stCxn id="155" idx="4"/>
            <a:endCxn id="81" idx="1"/>
          </p:cNvCxnSpPr>
          <p:nvPr/>
        </p:nvCxnSpPr>
        <p:spPr>
          <a:xfrm>
            <a:off x="8868572" y="657593"/>
            <a:ext cx="706815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5CA6BE14-4176-0445-9ECB-65C303DF3890}"/>
                  </a:ext>
                </a:extLst>
              </p:cNvPr>
              <p:cNvSpPr/>
              <p:nvPr/>
            </p:nvSpPr>
            <p:spPr>
              <a:xfrm>
                <a:off x="2016765" y="3793462"/>
                <a:ext cx="639204" cy="77197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5CA6BE14-4176-0445-9ECB-65C303DF38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765" y="3793462"/>
                <a:ext cx="639204" cy="771972"/>
              </a:xfrm>
              <a:prstGeom prst="rect">
                <a:avLst/>
              </a:prstGeom>
              <a:blipFill>
                <a:blip r:embed="rId19"/>
                <a:stretch>
                  <a:fillRect l="-25000" b="-645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EB62A6BA-57AA-A041-8BB5-DB9759E123FF}"/>
                  </a:ext>
                </a:extLst>
              </p:cNvPr>
              <p:cNvSpPr/>
              <p:nvPr/>
            </p:nvSpPr>
            <p:spPr>
              <a:xfrm>
                <a:off x="4234837" y="3793462"/>
                <a:ext cx="639204" cy="77197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EB62A6BA-57AA-A041-8BB5-DB9759E12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37" y="3793462"/>
                <a:ext cx="639204" cy="771972"/>
              </a:xfrm>
              <a:prstGeom prst="rect">
                <a:avLst/>
              </a:prstGeom>
              <a:blipFill>
                <a:blip r:embed="rId20"/>
                <a:stretch>
                  <a:fillRect l="-22642" b="-645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6DA2B4D1-BE6C-6940-8F3F-50C29FFA9266}"/>
                  </a:ext>
                </a:extLst>
              </p:cNvPr>
              <p:cNvSpPr/>
              <p:nvPr/>
            </p:nvSpPr>
            <p:spPr>
              <a:xfrm>
                <a:off x="6365461" y="3793463"/>
                <a:ext cx="639204" cy="77197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6DA2B4D1-BE6C-6940-8F3F-50C29FFA92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461" y="3793463"/>
                <a:ext cx="639204" cy="771971"/>
              </a:xfrm>
              <a:prstGeom prst="rect">
                <a:avLst/>
              </a:prstGeom>
              <a:blipFill>
                <a:blip r:embed="rId20"/>
                <a:stretch>
                  <a:fillRect l="-22642" b="-645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696BA598-3DFB-A444-82E2-0AE514E3AD78}"/>
                  </a:ext>
                </a:extLst>
              </p:cNvPr>
              <p:cNvSpPr/>
              <p:nvPr/>
            </p:nvSpPr>
            <p:spPr>
              <a:xfrm>
                <a:off x="8548970" y="3793460"/>
                <a:ext cx="639204" cy="77197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696BA598-3DFB-A444-82E2-0AE514E3AD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970" y="3793460"/>
                <a:ext cx="639204" cy="771971"/>
              </a:xfrm>
              <a:prstGeom prst="rect">
                <a:avLst/>
              </a:prstGeom>
              <a:blipFill>
                <a:blip r:embed="rId21"/>
                <a:stretch>
                  <a:fillRect l="-23077" b="-645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0B5DC65A-A6CF-C440-A5FA-B91D2981089A}"/>
                  </a:ext>
                </a:extLst>
              </p:cNvPr>
              <p:cNvSpPr/>
              <p:nvPr/>
            </p:nvSpPr>
            <p:spPr>
              <a:xfrm>
                <a:off x="2016765" y="2576929"/>
                <a:ext cx="639204" cy="77197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0B5DC65A-A6CF-C440-A5FA-B91D298108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765" y="2576929"/>
                <a:ext cx="639204" cy="771972"/>
              </a:xfrm>
              <a:prstGeom prst="rect">
                <a:avLst/>
              </a:prstGeom>
              <a:blipFill>
                <a:blip r:embed="rId3"/>
                <a:stretch>
                  <a:fillRect l="-25000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6CFE72F1-0A69-2947-A019-48B2919025FF}"/>
                  </a:ext>
                </a:extLst>
              </p:cNvPr>
              <p:cNvSpPr/>
              <p:nvPr/>
            </p:nvSpPr>
            <p:spPr>
              <a:xfrm>
                <a:off x="4234837" y="2576929"/>
                <a:ext cx="639204" cy="77197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6CFE72F1-0A69-2947-A019-48B291902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37" y="2576929"/>
                <a:ext cx="639204" cy="771972"/>
              </a:xfrm>
              <a:prstGeom prst="rect">
                <a:avLst/>
              </a:prstGeom>
              <a:blipFill>
                <a:blip r:embed="rId5"/>
                <a:stretch>
                  <a:fillRect l="-22642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9033B85-EE50-234E-BD01-24E33326C34C}"/>
                  </a:ext>
                </a:extLst>
              </p:cNvPr>
              <p:cNvSpPr/>
              <p:nvPr/>
            </p:nvSpPr>
            <p:spPr>
              <a:xfrm>
                <a:off x="6365461" y="2576930"/>
                <a:ext cx="639204" cy="77197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9033B85-EE50-234E-BD01-24E33326C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461" y="2576930"/>
                <a:ext cx="639204" cy="771971"/>
              </a:xfrm>
              <a:prstGeom prst="rect">
                <a:avLst/>
              </a:prstGeom>
              <a:blipFill>
                <a:blip r:embed="rId5"/>
                <a:stretch>
                  <a:fillRect l="-22642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BF3B8CCD-7870-3F49-B643-BC043D829653}"/>
                  </a:ext>
                </a:extLst>
              </p:cNvPr>
              <p:cNvSpPr/>
              <p:nvPr/>
            </p:nvSpPr>
            <p:spPr>
              <a:xfrm>
                <a:off x="8548970" y="2576927"/>
                <a:ext cx="639204" cy="77197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BF3B8CCD-7870-3F49-B643-BC043D829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970" y="2576927"/>
                <a:ext cx="639204" cy="771971"/>
              </a:xfrm>
              <a:prstGeom prst="rect">
                <a:avLst/>
              </a:prstGeom>
              <a:blipFill>
                <a:blip r:embed="rId6"/>
                <a:stretch>
                  <a:fillRect l="-23077" b="-47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AB055E7-A605-A14D-A0E7-843502CF9615}"/>
              </a:ext>
            </a:extLst>
          </p:cNvPr>
          <p:cNvCxnSpPr>
            <a:cxnSpLocks/>
          </p:cNvCxnSpPr>
          <p:nvPr/>
        </p:nvCxnSpPr>
        <p:spPr>
          <a:xfrm flipV="1">
            <a:off x="2351318" y="3353568"/>
            <a:ext cx="0" cy="453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B202ED0-382F-5144-BCCC-D7BAB6C09941}"/>
              </a:ext>
            </a:extLst>
          </p:cNvPr>
          <p:cNvCxnSpPr>
            <a:cxnSpLocks/>
          </p:cNvCxnSpPr>
          <p:nvPr/>
        </p:nvCxnSpPr>
        <p:spPr>
          <a:xfrm flipV="1">
            <a:off x="4569390" y="3353568"/>
            <a:ext cx="0" cy="453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42D2B9D-06BC-FC4C-8A89-1148E4E54367}"/>
              </a:ext>
            </a:extLst>
          </p:cNvPr>
          <p:cNvCxnSpPr>
            <a:cxnSpLocks/>
          </p:cNvCxnSpPr>
          <p:nvPr/>
        </p:nvCxnSpPr>
        <p:spPr>
          <a:xfrm flipV="1">
            <a:off x="6700014" y="3353568"/>
            <a:ext cx="0" cy="453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052D7C5-825C-5A44-B60C-A07E5D943A84}"/>
              </a:ext>
            </a:extLst>
          </p:cNvPr>
          <p:cNvCxnSpPr>
            <a:cxnSpLocks/>
          </p:cNvCxnSpPr>
          <p:nvPr/>
        </p:nvCxnSpPr>
        <p:spPr>
          <a:xfrm flipV="1">
            <a:off x="8883523" y="3353565"/>
            <a:ext cx="0" cy="453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856F315-C0D6-6A4E-8A11-99778863793E}"/>
              </a:ext>
            </a:extLst>
          </p:cNvPr>
          <p:cNvCxnSpPr>
            <a:cxnSpLocks/>
          </p:cNvCxnSpPr>
          <p:nvPr/>
        </p:nvCxnSpPr>
        <p:spPr>
          <a:xfrm flipV="1">
            <a:off x="2351318" y="2124422"/>
            <a:ext cx="0" cy="453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259136E-7956-EE4B-864D-D3D35437CCCE}"/>
              </a:ext>
            </a:extLst>
          </p:cNvPr>
          <p:cNvCxnSpPr>
            <a:cxnSpLocks/>
          </p:cNvCxnSpPr>
          <p:nvPr/>
        </p:nvCxnSpPr>
        <p:spPr>
          <a:xfrm flipV="1">
            <a:off x="4569390" y="2124422"/>
            <a:ext cx="0" cy="453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07F32A0-1FA1-564D-A101-B18C50CF7415}"/>
              </a:ext>
            </a:extLst>
          </p:cNvPr>
          <p:cNvCxnSpPr>
            <a:cxnSpLocks/>
          </p:cNvCxnSpPr>
          <p:nvPr/>
        </p:nvCxnSpPr>
        <p:spPr>
          <a:xfrm flipV="1">
            <a:off x="6700014" y="2124422"/>
            <a:ext cx="0" cy="453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F42712A4-E5D6-4645-AF9A-7970F22BC278}"/>
              </a:ext>
            </a:extLst>
          </p:cNvPr>
          <p:cNvCxnSpPr>
            <a:cxnSpLocks/>
          </p:cNvCxnSpPr>
          <p:nvPr/>
        </p:nvCxnSpPr>
        <p:spPr>
          <a:xfrm flipV="1">
            <a:off x="8883523" y="2124419"/>
            <a:ext cx="0" cy="453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90744A9-D5EB-374A-AC53-A91370FC4A91}"/>
                  </a:ext>
                </a:extLst>
              </p:cNvPr>
              <p:cNvSpPr txBox="1"/>
              <p:nvPr/>
            </p:nvSpPr>
            <p:spPr>
              <a:xfrm>
                <a:off x="2335149" y="2197852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90744A9-D5EB-374A-AC53-A91370FC4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149" y="2197852"/>
                <a:ext cx="346120" cy="307777"/>
              </a:xfrm>
              <a:prstGeom prst="rect">
                <a:avLst/>
              </a:prstGeom>
              <a:blipFill>
                <a:blip r:embed="rId22"/>
                <a:stretch>
                  <a:fillRect l="-1071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A327644-C19A-AB41-8C54-9460F7DBA0C1}"/>
                  </a:ext>
                </a:extLst>
              </p:cNvPr>
              <p:cNvSpPr txBox="1"/>
              <p:nvPr/>
            </p:nvSpPr>
            <p:spPr>
              <a:xfrm>
                <a:off x="4566695" y="2197852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A327644-C19A-AB41-8C54-9460F7DBA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95" y="2197852"/>
                <a:ext cx="352083" cy="307777"/>
              </a:xfrm>
              <a:prstGeom prst="rect">
                <a:avLst/>
              </a:prstGeom>
              <a:blipFill>
                <a:blip r:embed="rId23"/>
                <a:stretch>
                  <a:fillRect l="-1481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5F325C0-DD6D-7C4B-8087-5AC3B361376E}"/>
                  </a:ext>
                </a:extLst>
              </p:cNvPr>
              <p:cNvSpPr txBox="1"/>
              <p:nvPr/>
            </p:nvSpPr>
            <p:spPr>
              <a:xfrm>
                <a:off x="6683476" y="2197854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5F325C0-DD6D-7C4B-8087-5AC3B3613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476" y="2197854"/>
                <a:ext cx="352083" cy="307777"/>
              </a:xfrm>
              <a:prstGeom prst="rect">
                <a:avLst/>
              </a:prstGeom>
              <a:blipFill>
                <a:blip r:embed="rId24"/>
                <a:stretch>
                  <a:fillRect l="-1034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4AFAB14-8F30-B640-9B4D-3A64C70B63F4}"/>
                  </a:ext>
                </a:extLst>
              </p:cNvPr>
              <p:cNvSpPr txBox="1"/>
              <p:nvPr/>
            </p:nvSpPr>
            <p:spPr>
              <a:xfrm>
                <a:off x="8853143" y="2197852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4AFAB14-8F30-B640-9B4D-3A64C70B6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3143" y="2197852"/>
                <a:ext cx="352083" cy="307777"/>
              </a:xfrm>
              <a:prstGeom prst="rect">
                <a:avLst/>
              </a:prstGeom>
              <a:blipFill>
                <a:blip r:embed="rId25"/>
                <a:stretch>
                  <a:fillRect l="-1034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36839E9A-507A-CF44-BFA9-5C6BD2ABA212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1207081" y="4179448"/>
            <a:ext cx="809684" cy="857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540B19B1-06F1-CB4D-B128-23A4F82BD3E4}"/>
              </a:ext>
            </a:extLst>
          </p:cNvPr>
          <p:cNvCxnSpPr>
            <a:cxnSpLocks/>
            <a:stCxn id="88" idx="3"/>
            <a:endCxn id="89" idx="1"/>
          </p:cNvCxnSpPr>
          <p:nvPr/>
        </p:nvCxnSpPr>
        <p:spPr>
          <a:xfrm>
            <a:off x="2655969" y="4179448"/>
            <a:ext cx="15788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FF8A6DCA-0348-064A-9A12-659BD51DFF80}"/>
              </a:ext>
            </a:extLst>
          </p:cNvPr>
          <p:cNvCxnSpPr>
            <a:cxnSpLocks/>
            <a:stCxn id="89" idx="3"/>
            <a:endCxn id="90" idx="1"/>
          </p:cNvCxnSpPr>
          <p:nvPr/>
        </p:nvCxnSpPr>
        <p:spPr>
          <a:xfrm>
            <a:off x="4874041" y="4179448"/>
            <a:ext cx="149142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38849EFD-851D-994F-98E2-28514B02E8DA}"/>
              </a:ext>
            </a:extLst>
          </p:cNvPr>
          <p:cNvCxnSpPr>
            <a:cxnSpLocks/>
            <a:stCxn id="90" idx="3"/>
            <a:endCxn id="91" idx="1"/>
          </p:cNvCxnSpPr>
          <p:nvPr/>
        </p:nvCxnSpPr>
        <p:spPr>
          <a:xfrm flipV="1">
            <a:off x="7004665" y="4179446"/>
            <a:ext cx="1544305" cy="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2E124571-F482-D64F-A06D-021E58B8EC6A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1207081" y="2957489"/>
            <a:ext cx="809684" cy="542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6653D323-ADA7-874B-91C7-FA4FB3F5E476}"/>
              </a:ext>
            </a:extLst>
          </p:cNvPr>
          <p:cNvCxnSpPr>
            <a:cxnSpLocks/>
            <a:stCxn id="92" idx="3"/>
            <a:endCxn id="93" idx="1"/>
          </p:cNvCxnSpPr>
          <p:nvPr/>
        </p:nvCxnSpPr>
        <p:spPr>
          <a:xfrm>
            <a:off x="2655969" y="2962915"/>
            <a:ext cx="15788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6F44085B-A76E-1145-9982-58345CF8E51D}"/>
              </a:ext>
            </a:extLst>
          </p:cNvPr>
          <p:cNvCxnSpPr>
            <a:cxnSpLocks/>
            <a:stCxn id="93" idx="3"/>
            <a:endCxn id="94" idx="1"/>
          </p:cNvCxnSpPr>
          <p:nvPr/>
        </p:nvCxnSpPr>
        <p:spPr>
          <a:xfrm>
            <a:off x="4874041" y="2962915"/>
            <a:ext cx="149142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4734114F-4257-A24D-99C8-8032520A859F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 flipV="1">
            <a:off x="7004665" y="2962913"/>
            <a:ext cx="1544305" cy="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1B38CFF1-27A2-B54D-B93D-5C578FD3A621}"/>
                  </a:ext>
                </a:extLst>
              </p:cNvPr>
              <p:cNvSpPr/>
              <p:nvPr/>
            </p:nvSpPr>
            <p:spPr>
              <a:xfrm>
                <a:off x="2824221" y="4765346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1B38CFF1-27A2-B54D-B93D-5C578FD3A6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221" y="4765346"/>
                <a:ext cx="639204" cy="771972"/>
              </a:xfrm>
              <a:prstGeom prst="rect">
                <a:avLst/>
              </a:prstGeom>
              <a:blipFill>
                <a:blip r:embed="rId26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BDA7EC34-F549-D44B-A009-AFF9414A1ECD}"/>
              </a:ext>
            </a:extLst>
          </p:cNvPr>
          <p:cNvCxnSpPr>
            <a:cxnSpLocks/>
            <a:stCxn id="126" idx="0"/>
            <a:endCxn id="128" idx="2"/>
          </p:cNvCxnSpPr>
          <p:nvPr/>
        </p:nvCxnSpPr>
        <p:spPr>
          <a:xfrm flipV="1">
            <a:off x="3143823" y="4312212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D6E90946-8C31-384F-9192-204012E48298}"/>
                  </a:ext>
                </a:extLst>
              </p:cNvPr>
              <p:cNvSpPr/>
              <p:nvPr/>
            </p:nvSpPr>
            <p:spPr>
              <a:xfrm>
                <a:off x="2824221" y="3540240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D6E90946-8C31-384F-9192-204012E482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221" y="3540240"/>
                <a:ext cx="639204" cy="771972"/>
              </a:xfrm>
              <a:prstGeom prst="rect">
                <a:avLst/>
              </a:prstGeom>
              <a:blipFill>
                <a:blip r:embed="rId27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B10D9221-B7F9-6045-8981-9E86D74689C7}"/>
                  </a:ext>
                </a:extLst>
              </p:cNvPr>
              <p:cNvSpPr/>
              <p:nvPr/>
            </p:nvSpPr>
            <p:spPr>
              <a:xfrm>
                <a:off x="2824221" y="2323707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B10D9221-B7F9-6045-8981-9E86D74689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221" y="2323707"/>
                <a:ext cx="639204" cy="771972"/>
              </a:xfrm>
              <a:prstGeom prst="rect">
                <a:avLst/>
              </a:prstGeom>
              <a:blipFill>
                <a:blip r:embed="rId26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B1BF1B05-74E4-DD43-82C2-84385F50CE0F}"/>
              </a:ext>
            </a:extLst>
          </p:cNvPr>
          <p:cNvCxnSpPr>
            <a:cxnSpLocks/>
          </p:cNvCxnSpPr>
          <p:nvPr/>
        </p:nvCxnSpPr>
        <p:spPr>
          <a:xfrm flipV="1">
            <a:off x="3158774" y="3100346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F9ED05C4-4F69-9544-8839-2DD318315C8F}"/>
                  </a:ext>
                </a:extLst>
              </p:cNvPr>
              <p:cNvSpPr/>
              <p:nvPr/>
            </p:nvSpPr>
            <p:spPr>
              <a:xfrm>
                <a:off x="5026023" y="4765345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F9ED05C4-4F69-9544-8839-2DD318315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023" y="4765345"/>
                <a:ext cx="639204" cy="771972"/>
              </a:xfrm>
              <a:prstGeom prst="rect">
                <a:avLst/>
              </a:prstGeom>
              <a:blipFill>
                <a:blip r:embed="rId28"/>
                <a:stretch>
                  <a:fillRect l="-27451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7BCBC66C-00E4-4C48-AE61-1B1A7DDED574}"/>
              </a:ext>
            </a:extLst>
          </p:cNvPr>
          <p:cNvCxnSpPr>
            <a:cxnSpLocks/>
            <a:stCxn id="136" idx="0"/>
            <a:endCxn id="138" idx="2"/>
          </p:cNvCxnSpPr>
          <p:nvPr/>
        </p:nvCxnSpPr>
        <p:spPr>
          <a:xfrm flipV="1">
            <a:off x="5345625" y="4312211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AF23DC2A-F57F-4742-B923-58C572733E31}"/>
                  </a:ext>
                </a:extLst>
              </p:cNvPr>
              <p:cNvSpPr/>
              <p:nvPr/>
            </p:nvSpPr>
            <p:spPr>
              <a:xfrm>
                <a:off x="5026023" y="3540239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AF23DC2A-F57F-4742-B923-58C572733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023" y="3540239"/>
                <a:ext cx="639204" cy="771972"/>
              </a:xfrm>
              <a:prstGeom prst="rect">
                <a:avLst/>
              </a:prstGeom>
              <a:blipFill>
                <a:blip r:embed="rId29"/>
                <a:stretch>
                  <a:fillRect l="-27451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68F01D9F-5E4C-5541-B804-2F7A2C502D68}"/>
                  </a:ext>
                </a:extLst>
              </p:cNvPr>
              <p:cNvSpPr/>
              <p:nvPr/>
            </p:nvSpPr>
            <p:spPr>
              <a:xfrm>
                <a:off x="5026023" y="2323706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68F01D9F-5E4C-5541-B804-2F7A2C502D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023" y="2323706"/>
                <a:ext cx="639204" cy="771972"/>
              </a:xfrm>
              <a:prstGeom prst="rect">
                <a:avLst/>
              </a:prstGeom>
              <a:blipFill>
                <a:blip r:embed="rId28"/>
                <a:stretch>
                  <a:fillRect l="-27451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ABF02B06-F1D1-BD42-850B-044F296E6A02}"/>
              </a:ext>
            </a:extLst>
          </p:cNvPr>
          <p:cNvCxnSpPr>
            <a:cxnSpLocks/>
          </p:cNvCxnSpPr>
          <p:nvPr/>
        </p:nvCxnSpPr>
        <p:spPr>
          <a:xfrm flipV="1">
            <a:off x="5360576" y="3100345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B33DEC0F-7883-A544-AE2D-959B7060338D}"/>
                  </a:ext>
                </a:extLst>
              </p:cNvPr>
              <p:cNvSpPr/>
              <p:nvPr/>
            </p:nvSpPr>
            <p:spPr>
              <a:xfrm>
                <a:off x="7179152" y="4765345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B33DEC0F-7883-A544-AE2D-959B70603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152" y="4765345"/>
                <a:ext cx="639204" cy="771972"/>
              </a:xfrm>
              <a:prstGeom prst="rect">
                <a:avLst/>
              </a:prstGeom>
              <a:blipFill>
                <a:blip r:embed="rId26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A482A548-2346-AB47-8C29-ECF29E905A95}"/>
              </a:ext>
            </a:extLst>
          </p:cNvPr>
          <p:cNvCxnSpPr>
            <a:cxnSpLocks/>
            <a:stCxn id="141" idx="0"/>
            <a:endCxn id="143" idx="2"/>
          </p:cNvCxnSpPr>
          <p:nvPr/>
        </p:nvCxnSpPr>
        <p:spPr>
          <a:xfrm flipV="1">
            <a:off x="7498754" y="4312211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4BD0AC91-ADBB-BF44-8D49-B91611A86EEC}"/>
                  </a:ext>
                </a:extLst>
              </p:cNvPr>
              <p:cNvSpPr/>
              <p:nvPr/>
            </p:nvSpPr>
            <p:spPr>
              <a:xfrm>
                <a:off x="7179152" y="3540239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4BD0AC91-ADBB-BF44-8D49-B91611A86E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152" y="3540239"/>
                <a:ext cx="639204" cy="771972"/>
              </a:xfrm>
              <a:prstGeom prst="rect">
                <a:avLst/>
              </a:prstGeom>
              <a:blipFill>
                <a:blip r:embed="rId27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EB30FA8A-7FE8-CA4F-8AC3-71E4128D4271}"/>
                  </a:ext>
                </a:extLst>
              </p:cNvPr>
              <p:cNvSpPr/>
              <p:nvPr/>
            </p:nvSpPr>
            <p:spPr>
              <a:xfrm>
                <a:off x="7179152" y="2323706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EB30FA8A-7FE8-CA4F-8AC3-71E4128D4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152" y="2323706"/>
                <a:ext cx="639204" cy="771972"/>
              </a:xfrm>
              <a:prstGeom prst="rect">
                <a:avLst/>
              </a:prstGeom>
              <a:blipFill>
                <a:blip r:embed="rId26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D5379482-1132-7C4F-A519-7086E7638520}"/>
              </a:ext>
            </a:extLst>
          </p:cNvPr>
          <p:cNvCxnSpPr>
            <a:cxnSpLocks/>
          </p:cNvCxnSpPr>
          <p:nvPr/>
        </p:nvCxnSpPr>
        <p:spPr>
          <a:xfrm flipV="1">
            <a:off x="7513705" y="3100345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4E83AE47-D2FC-1B41-AE98-E6AC1CE9F990}"/>
                  </a:ext>
                </a:extLst>
              </p:cNvPr>
              <p:cNvSpPr/>
              <p:nvPr/>
            </p:nvSpPr>
            <p:spPr>
              <a:xfrm>
                <a:off x="9326831" y="4765347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4E83AE47-D2FC-1B41-AE98-E6AC1CE9F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831" y="4765347"/>
                <a:ext cx="639204" cy="771972"/>
              </a:xfrm>
              <a:prstGeom prst="rect">
                <a:avLst/>
              </a:prstGeom>
              <a:blipFill>
                <a:blip r:embed="rId26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AA476C69-259D-A140-AACC-E769635E2EA3}"/>
              </a:ext>
            </a:extLst>
          </p:cNvPr>
          <p:cNvCxnSpPr>
            <a:cxnSpLocks/>
            <a:stCxn id="146" idx="0"/>
            <a:endCxn id="148" idx="2"/>
          </p:cNvCxnSpPr>
          <p:nvPr/>
        </p:nvCxnSpPr>
        <p:spPr>
          <a:xfrm flipV="1">
            <a:off x="9646433" y="4312213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E2105954-CEB1-0044-BEF5-F1DB8152D668}"/>
                  </a:ext>
                </a:extLst>
              </p:cNvPr>
              <p:cNvSpPr/>
              <p:nvPr/>
            </p:nvSpPr>
            <p:spPr>
              <a:xfrm>
                <a:off x="9326831" y="3540241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E2105954-CEB1-0044-BEF5-F1DB8152D6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831" y="3540241"/>
                <a:ext cx="639204" cy="771972"/>
              </a:xfrm>
              <a:prstGeom prst="rect">
                <a:avLst/>
              </a:prstGeom>
              <a:blipFill>
                <a:blip r:embed="rId27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6DE0F930-376A-DA45-967E-E62CA8ED7A56}"/>
                  </a:ext>
                </a:extLst>
              </p:cNvPr>
              <p:cNvSpPr/>
              <p:nvPr/>
            </p:nvSpPr>
            <p:spPr>
              <a:xfrm>
                <a:off x="9326831" y="2323708"/>
                <a:ext cx="639204" cy="771972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6DE0F930-376A-DA45-967E-E62CA8ED7A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831" y="2323708"/>
                <a:ext cx="639204" cy="771972"/>
              </a:xfrm>
              <a:prstGeom prst="rect">
                <a:avLst/>
              </a:prstGeom>
              <a:blipFill>
                <a:blip r:embed="rId26"/>
                <a:stretch>
                  <a:fillRect l="-22642" b="-4762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EAA76BCE-96CB-6B49-B849-48F700C0374B}"/>
              </a:ext>
            </a:extLst>
          </p:cNvPr>
          <p:cNvCxnSpPr>
            <a:cxnSpLocks/>
          </p:cNvCxnSpPr>
          <p:nvPr/>
        </p:nvCxnSpPr>
        <p:spPr>
          <a:xfrm flipV="1">
            <a:off x="9661384" y="3100347"/>
            <a:ext cx="0" cy="45313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2701B333-429E-0244-BA51-119572BE14ED}"/>
              </a:ext>
            </a:extLst>
          </p:cNvPr>
          <p:cNvCxnSpPr>
            <a:cxnSpLocks/>
            <a:stCxn id="136" idx="1"/>
            <a:endCxn id="126" idx="3"/>
          </p:cNvCxnSpPr>
          <p:nvPr/>
        </p:nvCxnSpPr>
        <p:spPr>
          <a:xfrm flipH="1">
            <a:off x="3463425" y="5151331"/>
            <a:ext cx="1562598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386319E0-5385-F746-80C2-A52073D06304}"/>
              </a:ext>
            </a:extLst>
          </p:cNvPr>
          <p:cNvCxnSpPr>
            <a:cxnSpLocks/>
            <a:stCxn id="141" idx="1"/>
            <a:endCxn id="136" idx="3"/>
          </p:cNvCxnSpPr>
          <p:nvPr/>
        </p:nvCxnSpPr>
        <p:spPr>
          <a:xfrm flipH="1">
            <a:off x="5665227" y="5151331"/>
            <a:ext cx="151392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ACD93F30-9342-8E4E-8112-88C0E7648803}"/>
              </a:ext>
            </a:extLst>
          </p:cNvPr>
          <p:cNvCxnSpPr>
            <a:cxnSpLocks/>
            <a:stCxn id="146" idx="1"/>
            <a:endCxn id="141" idx="3"/>
          </p:cNvCxnSpPr>
          <p:nvPr/>
        </p:nvCxnSpPr>
        <p:spPr>
          <a:xfrm flipH="1" flipV="1">
            <a:off x="7818356" y="5151331"/>
            <a:ext cx="1508475" cy="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38BC5456-F42D-C440-81CF-10AE69636990}"/>
              </a:ext>
            </a:extLst>
          </p:cNvPr>
          <p:cNvCxnSpPr>
            <a:cxnSpLocks/>
            <a:stCxn id="138" idx="1"/>
            <a:endCxn id="128" idx="3"/>
          </p:cNvCxnSpPr>
          <p:nvPr/>
        </p:nvCxnSpPr>
        <p:spPr>
          <a:xfrm flipH="1">
            <a:off x="3463425" y="3926225"/>
            <a:ext cx="1562598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EB2CBC02-0051-C547-8041-506A2FBCA679}"/>
              </a:ext>
            </a:extLst>
          </p:cNvPr>
          <p:cNvCxnSpPr>
            <a:cxnSpLocks/>
            <a:stCxn id="143" idx="1"/>
            <a:endCxn id="138" idx="3"/>
          </p:cNvCxnSpPr>
          <p:nvPr/>
        </p:nvCxnSpPr>
        <p:spPr>
          <a:xfrm flipH="1">
            <a:off x="5665227" y="3926225"/>
            <a:ext cx="151392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E90221EE-1D7B-3445-AED9-2AC0FA29EB2B}"/>
              </a:ext>
            </a:extLst>
          </p:cNvPr>
          <p:cNvCxnSpPr>
            <a:cxnSpLocks/>
            <a:stCxn id="148" idx="1"/>
            <a:endCxn id="143" idx="3"/>
          </p:cNvCxnSpPr>
          <p:nvPr/>
        </p:nvCxnSpPr>
        <p:spPr>
          <a:xfrm flipH="1" flipV="1">
            <a:off x="7818356" y="3926225"/>
            <a:ext cx="1508475" cy="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5AD852A2-8CC8-674B-978F-39400F1C4E30}"/>
              </a:ext>
            </a:extLst>
          </p:cNvPr>
          <p:cNvCxnSpPr>
            <a:cxnSpLocks/>
            <a:stCxn id="139" idx="1"/>
            <a:endCxn id="129" idx="3"/>
          </p:cNvCxnSpPr>
          <p:nvPr/>
        </p:nvCxnSpPr>
        <p:spPr>
          <a:xfrm flipH="1">
            <a:off x="3463425" y="2709692"/>
            <a:ext cx="1562598" cy="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23515AF6-0526-4746-8837-5FE313CDD6DB}"/>
              </a:ext>
            </a:extLst>
          </p:cNvPr>
          <p:cNvCxnSpPr>
            <a:cxnSpLocks/>
            <a:stCxn id="144" idx="1"/>
            <a:endCxn id="139" idx="3"/>
          </p:cNvCxnSpPr>
          <p:nvPr/>
        </p:nvCxnSpPr>
        <p:spPr>
          <a:xfrm flipH="1">
            <a:off x="5665227" y="2709692"/>
            <a:ext cx="151392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C922735C-FF71-D040-A050-BA6D2960D8F6}"/>
              </a:ext>
            </a:extLst>
          </p:cNvPr>
          <p:cNvCxnSpPr>
            <a:cxnSpLocks/>
            <a:stCxn id="149" idx="1"/>
            <a:endCxn id="144" idx="3"/>
          </p:cNvCxnSpPr>
          <p:nvPr/>
        </p:nvCxnSpPr>
        <p:spPr>
          <a:xfrm flipH="1" flipV="1">
            <a:off x="7818356" y="2709692"/>
            <a:ext cx="1508475" cy="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D652BB3C-EC5A-6B4A-BA39-354A851E1A75}"/>
              </a:ext>
            </a:extLst>
          </p:cNvPr>
          <p:cNvCxnSpPr>
            <a:cxnSpLocks/>
            <a:endCxn id="149" idx="3"/>
          </p:cNvCxnSpPr>
          <p:nvPr/>
        </p:nvCxnSpPr>
        <p:spPr>
          <a:xfrm flipH="1">
            <a:off x="9966035" y="2709694"/>
            <a:ext cx="76545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23A705AE-343E-4A47-8FF8-BDC45E658BC9}"/>
              </a:ext>
            </a:extLst>
          </p:cNvPr>
          <p:cNvCxnSpPr>
            <a:cxnSpLocks/>
            <a:endCxn id="148" idx="3"/>
          </p:cNvCxnSpPr>
          <p:nvPr/>
        </p:nvCxnSpPr>
        <p:spPr>
          <a:xfrm flipH="1" flipV="1">
            <a:off x="9966035" y="3926227"/>
            <a:ext cx="765454" cy="193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738A428D-BC00-2146-9164-F26F96C6FD59}"/>
              </a:ext>
            </a:extLst>
          </p:cNvPr>
          <p:cNvCxnSpPr>
            <a:cxnSpLocks/>
            <a:endCxn id="146" idx="3"/>
          </p:cNvCxnSpPr>
          <p:nvPr/>
        </p:nvCxnSpPr>
        <p:spPr>
          <a:xfrm flipH="1">
            <a:off x="9966035" y="5151333"/>
            <a:ext cx="76545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FA76591B-89B6-6844-B6BB-A5180AE59136}"/>
              </a:ext>
            </a:extLst>
          </p:cNvPr>
          <p:cNvCxnSpPr>
            <a:cxnSpLocks/>
            <a:stCxn id="6" idx="0"/>
            <a:endCxn id="126" idx="2"/>
          </p:cNvCxnSpPr>
          <p:nvPr/>
        </p:nvCxnSpPr>
        <p:spPr>
          <a:xfrm flipV="1">
            <a:off x="2336367" y="5537318"/>
            <a:ext cx="807456" cy="63899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A107B7DB-C968-0443-917B-F4117D5C08A4}"/>
              </a:ext>
            </a:extLst>
          </p:cNvPr>
          <p:cNvCxnSpPr>
            <a:cxnSpLocks/>
            <a:stCxn id="59" idx="0"/>
            <a:endCxn id="136" idx="2"/>
          </p:cNvCxnSpPr>
          <p:nvPr/>
        </p:nvCxnSpPr>
        <p:spPr>
          <a:xfrm flipV="1">
            <a:off x="4554439" y="5537317"/>
            <a:ext cx="791186" cy="63899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CA134CFF-3282-F34C-BAA0-AE83EF2A1BED}"/>
              </a:ext>
            </a:extLst>
          </p:cNvPr>
          <p:cNvCxnSpPr>
            <a:cxnSpLocks/>
            <a:stCxn id="61" idx="0"/>
            <a:endCxn id="141" idx="2"/>
          </p:cNvCxnSpPr>
          <p:nvPr/>
        </p:nvCxnSpPr>
        <p:spPr>
          <a:xfrm flipV="1">
            <a:off x="6689773" y="5537317"/>
            <a:ext cx="808981" cy="63899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4" name="직선 화살표 연결선 193">
            <a:extLst>
              <a:ext uri="{FF2B5EF4-FFF2-40B4-BE49-F238E27FC236}">
                <a16:creationId xmlns:a16="http://schemas.microsoft.com/office/drawing/2014/main" id="{C5B52846-B7CC-BE4B-979C-371D3D464EDB}"/>
              </a:ext>
            </a:extLst>
          </p:cNvPr>
          <p:cNvCxnSpPr>
            <a:cxnSpLocks/>
            <a:stCxn id="63" idx="0"/>
            <a:endCxn id="146" idx="2"/>
          </p:cNvCxnSpPr>
          <p:nvPr/>
        </p:nvCxnSpPr>
        <p:spPr>
          <a:xfrm flipV="1">
            <a:off x="8868572" y="5537319"/>
            <a:ext cx="777861" cy="63899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1CF74D62-8176-454D-AE21-F37E9681781D}"/>
              </a:ext>
            </a:extLst>
          </p:cNvPr>
          <p:cNvCxnSpPr>
            <a:cxnSpLocks/>
            <a:stCxn id="4" idx="0"/>
            <a:endCxn id="128" idx="2"/>
          </p:cNvCxnSpPr>
          <p:nvPr/>
        </p:nvCxnSpPr>
        <p:spPr>
          <a:xfrm flipV="1">
            <a:off x="2336367" y="4312212"/>
            <a:ext cx="807456" cy="7063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C00C832F-20FF-4846-8794-E20A2AC2E32C}"/>
              </a:ext>
            </a:extLst>
          </p:cNvPr>
          <p:cNvCxnSpPr>
            <a:cxnSpLocks/>
            <a:stCxn id="126" idx="0"/>
            <a:endCxn id="88" idx="2"/>
          </p:cNvCxnSpPr>
          <p:nvPr/>
        </p:nvCxnSpPr>
        <p:spPr>
          <a:xfrm flipH="1" flipV="1">
            <a:off x="2336367" y="4565434"/>
            <a:ext cx="807456" cy="19991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B35E9D10-937B-3047-AC60-4DDFD0F37A88}"/>
              </a:ext>
            </a:extLst>
          </p:cNvPr>
          <p:cNvCxnSpPr>
            <a:cxnSpLocks/>
            <a:stCxn id="34" idx="0"/>
            <a:endCxn id="138" idx="2"/>
          </p:cNvCxnSpPr>
          <p:nvPr/>
        </p:nvCxnSpPr>
        <p:spPr>
          <a:xfrm flipV="1">
            <a:off x="4554439" y="4312211"/>
            <a:ext cx="791186" cy="7063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9CEC83B9-34EA-9644-B633-FE0CDF77A98A}"/>
              </a:ext>
            </a:extLst>
          </p:cNvPr>
          <p:cNvCxnSpPr>
            <a:cxnSpLocks/>
            <a:stCxn id="136" idx="0"/>
            <a:endCxn id="89" idx="2"/>
          </p:cNvCxnSpPr>
          <p:nvPr/>
        </p:nvCxnSpPr>
        <p:spPr>
          <a:xfrm flipH="1" flipV="1">
            <a:off x="4554439" y="4565434"/>
            <a:ext cx="791186" cy="19991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D50E4DB8-81DB-D148-B210-C52F29CE3858}"/>
              </a:ext>
            </a:extLst>
          </p:cNvPr>
          <p:cNvCxnSpPr>
            <a:cxnSpLocks/>
            <a:stCxn id="35" idx="0"/>
            <a:endCxn id="143" idx="2"/>
          </p:cNvCxnSpPr>
          <p:nvPr/>
        </p:nvCxnSpPr>
        <p:spPr>
          <a:xfrm flipV="1">
            <a:off x="6685063" y="4312211"/>
            <a:ext cx="813691" cy="706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9FD48518-B354-8B40-8403-98258B1361DD}"/>
              </a:ext>
            </a:extLst>
          </p:cNvPr>
          <p:cNvCxnSpPr>
            <a:cxnSpLocks/>
            <a:stCxn id="36" idx="0"/>
            <a:endCxn id="148" idx="2"/>
          </p:cNvCxnSpPr>
          <p:nvPr/>
        </p:nvCxnSpPr>
        <p:spPr>
          <a:xfrm flipV="1">
            <a:off x="8868572" y="4312213"/>
            <a:ext cx="777861" cy="706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3BDC4F2E-CDA8-284C-BB2F-4B46C8E6F37C}"/>
              </a:ext>
            </a:extLst>
          </p:cNvPr>
          <p:cNvCxnSpPr>
            <a:cxnSpLocks/>
            <a:stCxn id="141" idx="0"/>
            <a:endCxn id="90" idx="2"/>
          </p:cNvCxnSpPr>
          <p:nvPr/>
        </p:nvCxnSpPr>
        <p:spPr>
          <a:xfrm flipH="1" flipV="1">
            <a:off x="6685063" y="4565434"/>
            <a:ext cx="813691" cy="19991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93369BBF-AEDA-4C49-B4F7-CC02DC908A44}"/>
              </a:ext>
            </a:extLst>
          </p:cNvPr>
          <p:cNvCxnSpPr>
            <a:cxnSpLocks/>
            <a:stCxn id="146" idx="0"/>
            <a:endCxn id="91" idx="2"/>
          </p:cNvCxnSpPr>
          <p:nvPr/>
        </p:nvCxnSpPr>
        <p:spPr>
          <a:xfrm flipH="1" flipV="1">
            <a:off x="8868572" y="4565431"/>
            <a:ext cx="777861" cy="19991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282A3C05-6563-2C41-9F69-B279D20E58B7}"/>
              </a:ext>
            </a:extLst>
          </p:cNvPr>
          <p:cNvCxnSpPr>
            <a:cxnSpLocks/>
            <a:stCxn id="88" idx="0"/>
            <a:endCxn id="129" idx="2"/>
          </p:cNvCxnSpPr>
          <p:nvPr/>
        </p:nvCxnSpPr>
        <p:spPr>
          <a:xfrm flipV="1">
            <a:off x="2336367" y="3095679"/>
            <a:ext cx="807456" cy="6977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8CF4CA74-372C-BE4F-A7A4-83597DDB0BE7}"/>
              </a:ext>
            </a:extLst>
          </p:cNvPr>
          <p:cNvCxnSpPr>
            <a:cxnSpLocks/>
            <a:stCxn id="89" idx="0"/>
            <a:endCxn id="139" idx="2"/>
          </p:cNvCxnSpPr>
          <p:nvPr/>
        </p:nvCxnSpPr>
        <p:spPr>
          <a:xfrm flipV="1">
            <a:off x="4554439" y="3095678"/>
            <a:ext cx="791186" cy="697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DC97F9AE-4AE6-1741-A25F-6291C156CE65}"/>
              </a:ext>
            </a:extLst>
          </p:cNvPr>
          <p:cNvCxnSpPr>
            <a:cxnSpLocks/>
            <a:stCxn id="90" idx="0"/>
            <a:endCxn id="144" idx="2"/>
          </p:cNvCxnSpPr>
          <p:nvPr/>
        </p:nvCxnSpPr>
        <p:spPr>
          <a:xfrm flipV="1">
            <a:off x="6685063" y="3095678"/>
            <a:ext cx="813691" cy="6977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46658BCF-486A-C243-B006-E861EA1238B1}"/>
              </a:ext>
            </a:extLst>
          </p:cNvPr>
          <p:cNvCxnSpPr>
            <a:cxnSpLocks/>
            <a:stCxn id="91" idx="0"/>
            <a:endCxn id="149" idx="2"/>
          </p:cNvCxnSpPr>
          <p:nvPr/>
        </p:nvCxnSpPr>
        <p:spPr>
          <a:xfrm flipV="1">
            <a:off x="8868572" y="3095680"/>
            <a:ext cx="777861" cy="697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6A493364-8A22-224D-92E8-82AF67AF830C}"/>
              </a:ext>
            </a:extLst>
          </p:cNvPr>
          <p:cNvCxnSpPr>
            <a:cxnSpLocks/>
            <a:stCxn id="128" idx="0"/>
            <a:endCxn id="92" idx="2"/>
          </p:cNvCxnSpPr>
          <p:nvPr/>
        </p:nvCxnSpPr>
        <p:spPr>
          <a:xfrm flipH="1" flipV="1">
            <a:off x="2336367" y="3348901"/>
            <a:ext cx="807456" cy="19133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7A6E5203-D58F-D148-B1A3-A231B45DB826}"/>
              </a:ext>
            </a:extLst>
          </p:cNvPr>
          <p:cNvCxnSpPr>
            <a:cxnSpLocks/>
            <a:stCxn id="138" idx="0"/>
            <a:endCxn id="93" idx="2"/>
          </p:cNvCxnSpPr>
          <p:nvPr/>
        </p:nvCxnSpPr>
        <p:spPr>
          <a:xfrm flipH="1" flipV="1">
            <a:off x="4554439" y="3348901"/>
            <a:ext cx="791186" cy="19133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AAADE617-8E5E-DE4D-9310-CD775CE2AB6E}"/>
              </a:ext>
            </a:extLst>
          </p:cNvPr>
          <p:cNvCxnSpPr>
            <a:cxnSpLocks/>
            <a:stCxn id="143" idx="0"/>
            <a:endCxn id="94" idx="2"/>
          </p:cNvCxnSpPr>
          <p:nvPr/>
        </p:nvCxnSpPr>
        <p:spPr>
          <a:xfrm flipH="1" flipV="1">
            <a:off x="6685063" y="3348901"/>
            <a:ext cx="813691" cy="19133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3" name="직선 화살표 연결선 242">
            <a:extLst>
              <a:ext uri="{FF2B5EF4-FFF2-40B4-BE49-F238E27FC236}">
                <a16:creationId xmlns:a16="http://schemas.microsoft.com/office/drawing/2014/main" id="{4A8F8E5F-7FE3-7A45-A00C-E75FC0A07999}"/>
              </a:ext>
            </a:extLst>
          </p:cNvPr>
          <p:cNvCxnSpPr>
            <a:cxnSpLocks/>
            <a:stCxn id="148" idx="0"/>
            <a:endCxn id="95" idx="2"/>
          </p:cNvCxnSpPr>
          <p:nvPr/>
        </p:nvCxnSpPr>
        <p:spPr>
          <a:xfrm flipH="1" flipV="1">
            <a:off x="8868572" y="3348898"/>
            <a:ext cx="777861" cy="19134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6" name="직선 화살표 연결선 245">
            <a:extLst>
              <a:ext uri="{FF2B5EF4-FFF2-40B4-BE49-F238E27FC236}">
                <a16:creationId xmlns:a16="http://schemas.microsoft.com/office/drawing/2014/main" id="{645021DD-4C3C-0C40-8BB3-588BB702730A}"/>
              </a:ext>
            </a:extLst>
          </p:cNvPr>
          <p:cNvCxnSpPr>
            <a:cxnSpLocks/>
            <a:stCxn id="129" idx="0"/>
            <a:endCxn id="65" idx="4"/>
          </p:cNvCxnSpPr>
          <p:nvPr/>
        </p:nvCxnSpPr>
        <p:spPr>
          <a:xfrm flipH="1" flipV="1">
            <a:off x="2336367" y="2118369"/>
            <a:ext cx="807456" cy="20533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56B0A726-BD0E-CD4E-8FE2-B3543A0F72F8}"/>
              </a:ext>
            </a:extLst>
          </p:cNvPr>
          <p:cNvCxnSpPr>
            <a:cxnSpLocks/>
            <a:stCxn id="139" idx="0"/>
            <a:endCxn id="67" idx="4"/>
          </p:cNvCxnSpPr>
          <p:nvPr/>
        </p:nvCxnSpPr>
        <p:spPr>
          <a:xfrm flipH="1" flipV="1">
            <a:off x="4554439" y="2118369"/>
            <a:ext cx="791186" cy="20533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2" name="직선 화살표 연결선 251">
            <a:extLst>
              <a:ext uri="{FF2B5EF4-FFF2-40B4-BE49-F238E27FC236}">
                <a16:creationId xmlns:a16="http://schemas.microsoft.com/office/drawing/2014/main" id="{C216D817-FA7A-6F43-B2CB-A2A7882DFD0F}"/>
              </a:ext>
            </a:extLst>
          </p:cNvPr>
          <p:cNvCxnSpPr>
            <a:cxnSpLocks/>
            <a:stCxn id="144" idx="0"/>
            <a:endCxn id="69" idx="4"/>
          </p:cNvCxnSpPr>
          <p:nvPr/>
        </p:nvCxnSpPr>
        <p:spPr>
          <a:xfrm flipH="1" flipV="1">
            <a:off x="6689773" y="2118371"/>
            <a:ext cx="808981" cy="20533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615A269E-CC97-2246-9814-7D54C83E252B}"/>
              </a:ext>
            </a:extLst>
          </p:cNvPr>
          <p:cNvCxnSpPr>
            <a:cxnSpLocks/>
            <a:stCxn id="149" idx="0"/>
            <a:endCxn id="71" idx="4"/>
          </p:cNvCxnSpPr>
          <p:nvPr/>
        </p:nvCxnSpPr>
        <p:spPr>
          <a:xfrm flipH="1" flipV="1">
            <a:off x="8868572" y="2118369"/>
            <a:ext cx="777861" cy="20533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262271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/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  <a:blipFill>
                <a:blip r:embed="rId3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타원 5">
            <a:extLst>
              <a:ext uri="{FF2B5EF4-FFF2-40B4-BE49-F238E27FC236}">
                <a16:creationId xmlns:a16="http://schemas.microsoft.com/office/drawing/2014/main" id="{2A774322-C4C0-7343-A173-81577A0A50E8}"/>
              </a:ext>
            </a:extLst>
          </p:cNvPr>
          <p:cNvSpPr/>
          <p:nvPr/>
        </p:nvSpPr>
        <p:spPr>
          <a:xfrm>
            <a:off x="2228459" y="5889194"/>
            <a:ext cx="639204" cy="639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BOS</a:t>
            </a:r>
            <a:endParaRPr kumimoji="1" lang="ko-KR" altLang="en-US" sz="11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E01FA6-016D-7D4C-B29A-30D4427E8494}"/>
              </a:ext>
            </a:extLst>
          </p:cNvPr>
          <p:cNvCxnSpPr>
            <a:cxnSpLocks/>
            <a:stCxn id="115" idx="0"/>
            <a:endCxn id="4" idx="2"/>
          </p:cNvCxnSpPr>
          <p:nvPr/>
        </p:nvCxnSpPr>
        <p:spPr>
          <a:xfrm flipV="1">
            <a:off x="2548061" y="4780405"/>
            <a:ext cx="0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/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blipFill>
                <a:blip r:embed="rId4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/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  <a:blipFill>
                <a:blip r:embed="rId5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/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  <a:blipFill>
                <a:blip r:embed="rId6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/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  <a:blipFill>
                <a:blip r:embed="rId6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/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blipFill>
                <a:blip r:embed="rId7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/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blipFill>
                <a:blip r:embed="rId8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/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blipFill>
                <a:blip r:embed="rId9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/>
              <p:nvPr/>
            </p:nvSpPr>
            <p:spPr>
              <a:xfrm>
                <a:off x="1725041" y="3799370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041" y="3799370"/>
                <a:ext cx="352083" cy="307777"/>
              </a:xfrm>
              <a:prstGeom prst="rect">
                <a:avLst/>
              </a:prstGeom>
              <a:blipFill>
                <a:blip r:embed="rId10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E129DCC-6FF8-CA4D-9782-CC2A02277B0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60967" y="4168593"/>
            <a:ext cx="867492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59416A9-48FE-5B4F-8E43-98F3B1EB4D92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>
            <a:off x="2867663" y="4168595"/>
            <a:ext cx="52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FC678B-2B7A-0A44-81EE-B067E42087E6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4034034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79C7B0D-65BD-AA4E-8467-824B4064565D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5200405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5951D99-5ED2-1E44-9840-4975579C174E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366776" y="4168593"/>
            <a:ext cx="77442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/>
              <p:nvPr/>
            </p:nvSpPr>
            <p:spPr>
              <a:xfrm>
                <a:off x="3394830" y="5889194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나는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5889194"/>
                <a:ext cx="639204" cy="63920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9BAE8D-14F2-3640-85A3-03522796C0FB}"/>
              </a:ext>
            </a:extLst>
          </p:cNvPr>
          <p:cNvCxnSpPr>
            <a:cxnSpLocks/>
            <a:stCxn id="117" idx="0"/>
            <a:endCxn id="34" idx="2"/>
          </p:cNvCxnSpPr>
          <p:nvPr/>
        </p:nvCxnSpPr>
        <p:spPr>
          <a:xfrm flipV="1">
            <a:off x="3711304" y="4780405"/>
            <a:ext cx="3128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/>
              <p:nvPr/>
            </p:nvSpPr>
            <p:spPr>
              <a:xfrm>
                <a:off x="4565911" y="5889194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학교에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5889194"/>
                <a:ext cx="639204" cy="639204"/>
              </a:xfrm>
              <a:prstGeom prst="ellipse">
                <a:avLst/>
              </a:prstGeom>
              <a:blipFill>
                <a:blip r:embed="rId12"/>
                <a:stretch>
                  <a:fillRect l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AB50A0-F1E8-3948-9911-7F9596EBA765}"/>
              </a:ext>
            </a:extLst>
          </p:cNvPr>
          <p:cNvCxnSpPr>
            <a:cxnSpLocks/>
            <a:stCxn id="118" idx="0"/>
            <a:endCxn id="35" idx="2"/>
          </p:cNvCxnSpPr>
          <p:nvPr/>
        </p:nvCxnSpPr>
        <p:spPr>
          <a:xfrm flipV="1">
            <a:off x="4880803" y="4780404"/>
            <a:ext cx="0" cy="406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/>
              <p:nvPr/>
            </p:nvSpPr>
            <p:spPr>
              <a:xfrm>
                <a:off x="5727572" y="5889194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가는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5889194"/>
                <a:ext cx="639204" cy="63920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D5A1A0-30DF-6B45-8DEE-F56C1FF43DEC}"/>
              </a:ext>
            </a:extLst>
          </p:cNvPr>
          <p:cNvCxnSpPr>
            <a:cxnSpLocks/>
            <a:stCxn id="119" idx="0"/>
            <a:endCxn id="36" idx="2"/>
          </p:cNvCxnSpPr>
          <p:nvPr/>
        </p:nvCxnSpPr>
        <p:spPr>
          <a:xfrm flipH="1" flipV="1">
            <a:off x="6047174" y="4780403"/>
            <a:ext cx="15" cy="406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E2E492C-9DE0-6848-9A0E-F0F435DC7AE2}"/>
              </a:ext>
            </a:extLst>
          </p:cNvPr>
          <p:cNvCxnSpPr>
            <a:cxnSpLocks/>
            <a:stCxn id="204" idx="0"/>
            <a:endCxn id="81" idx="1"/>
          </p:cNvCxnSpPr>
          <p:nvPr/>
        </p:nvCxnSpPr>
        <p:spPr>
          <a:xfrm flipV="1">
            <a:off x="6043398" y="1138737"/>
            <a:ext cx="710591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5F8F687-334E-774C-A2A9-41FF8C0A2671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548061" y="2894565"/>
            <a:ext cx="0" cy="662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272F1A5-E2F8-CB43-9D6E-8B4B404F38A1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3711304" y="2894564"/>
            <a:ext cx="3128" cy="662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7C7152-CEC1-FE4C-8FB5-C46884467AC7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4880803" y="2878127"/>
            <a:ext cx="0" cy="678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A9B689-C708-2C4B-876D-C0BF41254217}"/>
              </a:ext>
            </a:extLst>
          </p:cNvPr>
          <p:cNvCxnSpPr>
            <a:cxnSpLocks/>
            <a:stCxn id="36" idx="0"/>
            <a:endCxn id="109" idx="2"/>
          </p:cNvCxnSpPr>
          <p:nvPr/>
        </p:nvCxnSpPr>
        <p:spPr>
          <a:xfrm flipV="1">
            <a:off x="6047174" y="2878126"/>
            <a:ext cx="0" cy="678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/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blipFill>
                <a:blip r:embed="rId14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/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blipFill>
                <a:blip r:embed="rId15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/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blipFill>
                <a:blip r:embed="rId16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/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blipFill>
                <a:blip r:embed="rId17"/>
                <a:stretch>
                  <a:fillRect l="-14286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/>
              <p:nvPr/>
            </p:nvSpPr>
            <p:spPr>
              <a:xfrm>
                <a:off x="6753989" y="952693"/>
                <a:ext cx="901453" cy="3720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989" y="952693"/>
                <a:ext cx="901453" cy="372087"/>
              </a:xfrm>
              <a:prstGeom prst="rect">
                <a:avLst/>
              </a:prstGeom>
              <a:blipFill>
                <a:blip r:embed="rId18"/>
                <a:stretch>
                  <a:fillRect l="-2740" t="-19355" b="-61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760B0A8C-C74C-A94E-9404-796C2537F74F}"/>
                  </a:ext>
                </a:extLst>
              </p:cNvPr>
              <p:cNvSpPr/>
              <p:nvPr/>
            </p:nvSpPr>
            <p:spPr>
              <a:xfrm>
                <a:off x="5619133" y="2518451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760B0A8C-C74C-A94E-9404-796C2537F7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133" y="2518451"/>
                <a:ext cx="856082" cy="359675"/>
              </a:xfrm>
              <a:prstGeom prst="rect">
                <a:avLst/>
              </a:prstGeom>
              <a:blipFill>
                <a:blip r:embed="rId19"/>
                <a:stretch>
                  <a:fillRect l="-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0989810-54C4-BB47-B5BC-9C7893E5EFE4}"/>
                  </a:ext>
                </a:extLst>
              </p:cNvPr>
              <p:cNvSpPr/>
              <p:nvPr/>
            </p:nvSpPr>
            <p:spPr>
              <a:xfrm>
                <a:off x="2120020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0989810-54C4-BB47-B5BC-9C7893E5EF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20" y="5187113"/>
                <a:ext cx="856082" cy="359675"/>
              </a:xfrm>
              <a:prstGeom prst="rect">
                <a:avLst/>
              </a:prstGeom>
              <a:blipFill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629F8590-ABC7-8540-ACC6-111D175B2920}"/>
                  </a:ext>
                </a:extLst>
              </p:cNvPr>
              <p:cNvSpPr/>
              <p:nvPr/>
            </p:nvSpPr>
            <p:spPr>
              <a:xfrm>
                <a:off x="3283263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629F8590-ABC7-8540-ACC6-111D175B2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263" y="5187113"/>
                <a:ext cx="856082" cy="359675"/>
              </a:xfrm>
              <a:prstGeom prst="rect">
                <a:avLst/>
              </a:prstGeom>
              <a:blipFill>
                <a:blip r:embed="rId2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FA364EFC-3387-FD4C-86D3-746D0118C849}"/>
                  </a:ext>
                </a:extLst>
              </p:cNvPr>
              <p:cNvSpPr/>
              <p:nvPr/>
            </p:nvSpPr>
            <p:spPr>
              <a:xfrm>
                <a:off x="4452762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FA364EFC-3387-FD4C-86D3-746D0118C8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762" y="5187113"/>
                <a:ext cx="856082" cy="359675"/>
              </a:xfrm>
              <a:prstGeom prst="rect">
                <a:avLst/>
              </a:prstGeom>
              <a:blipFill>
                <a:blip r:embed="rId2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405BCA86-347A-1E48-B4F4-1F92F4444FC8}"/>
                  </a:ext>
                </a:extLst>
              </p:cNvPr>
              <p:cNvSpPr/>
              <p:nvPr/>
            </p:nvSpPr>
            <p:spPr>
              <a:xfrm>
                <a:off x="5619148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405BCA86-347A-1E48-B4F4-1F92F4444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148" y="5187113"/>
                <a:ext cx="856082" cy="359675"/>
              </a:xfrm>
              <a:prstGeom prst="rect">
                <a:avLst/>
              </a:prstGeom>
              <a:blipFill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E2AE8F8-79AF-C942-95EB-5F3D95F9024D}"/>
              </a:ext>
            </a:extLst>
          </p:cNvPr>
          <p:cNvCxnSpPr>
            <a:cxnSpLocks/>
            <a:stCxn id="6" idx="0"/>
            <a:endCxn id="115" idx="2"/>
          </p:cNvCxnSpPr>
          <p:nvPr/>
        </p:nvCxnSpPr>
        <p:spPr>
          <a:xfrm flipV="1">
            <a:off x="2548061" y="5546788"/>
            <a:ext cx="0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34772B07-79E7-FF41-B35B-353EA921DEFF}"/>
              </a:ext>
            </a:extLst>
          </p:cNvPr>
          <p:cNvCxnSpPr>
            <a:cxnSpLocks/>
            <a:stCxn id="59" idx="0"/>
            <a:endCxn id="117" idx="2"/>
          </p:cNvCxnSpPr>
          <p:nvPr/>
        </p:nvCxnSpPr>
        <p:spPr>
          <a:xfrm flipH="1" flipV="1">
            <a:off x="3711304" y="5546788"/>
            <a:ext cx="3128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65D486BF-F8E6-6045-B0F8-FEC77EE1863C}"/>
              </a:ext>
            </a:extLst>
          </p:cNvPr>
          <p:cNvCxnSpPr>
            <a:cxnSpLocks/>
            <a:stCxn id="61" idx="0"/>
            <a:endCxn id="118" idx="2"/>
          </p:cNvCxnSpPr>
          <p:nvPr/>
        </p:nvCxnSpPr>
        <p:spPr>
          <a:xfrm flipH="1" flipV="1">
            <a:off x="4880803" y="5546788"/>
            <a:ext cx="4710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397F338-10C6-2748-AC6F-41C4B666B888}"/>
              </a:ext>
            </a:extLst>
          </p:cNvPr>
          <p:cNvCxnSpPr>
            <a:cxnSpLocks/>
            <a:stCxn id="63" idx="0"/>
            <a:endCxn id="119" idx="2"/>
          </p:cNvCxnSpPr>
          <p:nvPr/>
        </p:nvCxnSpPr>
        <p:spPr>
          <a:xfrm flipV="1">
            <a:off x="6047174" y="5546788"/>
            <a:ext cx="15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5AA5E170-60D0-7640-BB2C-6FBA699F6E72}"/>
              </a:ext>
            </a:extLst>
          </p:cNvPr>
          <p:cNvCxnSpPr>
            <a:cxnSpLocks/>
            <a:stCxn id="109" idx="0"/>
            <a:endCxn id="204" idx="4"/>
          </p:cNvCxnSpPr>
          <p:nvPr/>
        </p:nvCxnSpPr>
        <p:spPr>
          <a:xfrm flipH="1" flipV="1">
            <a:off x="6043398" y="2192805"/>
            <a:ext cx="3776" cy="325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5" name="타원 154">
            <a:extLst>
              <a:ext uri="{FF2B5EF4-FFF2-40B4-BE49-F238E27FC236}">
                <a16:creationId xmlns:a16="http://schemas.microsoft.com/office/drawing/2014/main" id="{CA5D5E90-1624-B844-A08E-64A480378F25}"/>
              </a:ext>
            </a:extLst>
          </p:cNvPr>
          <p:cNvSpPr/>
          <p:nvPr/>
        </p:nvSpPr>
        <p:spPr>
          <a:xfrm>
            <a:off x="5727572" y="92825"/>
            <a:ext cx="639204" cy="639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b="0" dirty="0"/>
              <a:t>매우 긍정</a:t>
            </a:r>
            <a:endParaRPr kumimoji="1" lang="ko-KR" altLang="en-US" sz="1000" dirty="0"/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9DD08532-AC45-724D-A47B-E2CF36FA8F0A}"/>
              </a:ext>
            </a:extLst>
          </p:cNvPr>
          <p:cNvCxnSpPr>
            <a:cxnSpLocks/>
            <a:stCxn id="155" idx="4"/>
            <a:endCxn id="81" idx="1"/>
          </p:cNvCxnSpPr>
          <p:nvPr/>
        </p:nvCxnSpPr>
        <p:spPr>
          <a:xfrm>
            <a:off x="6047174" y="732029"/>
            <a:ext cx="706815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7" name="구름 모양 설명선[C] 196">
            <a:extLst>
              <a:ext uri="{FF2B5EF4-FFF2-40B4-BE49-F238E27FC236}">
                <a16:creationId xmlns:a16="http://schemas.microsoft.com/office/drawing/2014/main" id="{CAE08547-E1FD-A947-AEA5-9112EC8CF211}"/>
              </a:ext>
            </a:extLst>
          </p:cNvPr>
          <p:cNvSpPr/>
          <p:nvPr/>
        </p:nvSpPr>
        <p:spPr>
          <a:xfrm>
            <a:off x="4783784" y="253745"/>
            <a:ext cx="433746" cy="1363276"/>
          </a:xfrm>
          <a:prstGeom prst="cloudCallout">
            <a:avLst>
              <a:gd name="adj1" fmla="val 200709"/>
              <a:gd name="adj2" fmla="val -245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…</a:t>
            </a:r>
            <a:r>
              <a:rPr kumimoji="1" lang="en-US" altLang="ko-KR" sz="1100" dirty="0">
                <a:solidFill>
                  <a:srgbClr val="FF0000"/>
                </a:solidFill>
              </a:rPr>
              <a:t>1</a:t>
            </a:r>
            <a:r>
              <a:rPr kumimoji="1" lang="en-US" altLang="ko-KR" sz="1100" dirty="0"/>
              <a:t>000…</a:t>
            </a:r>
            <a:endParaRPr kumimoji="1" lang="ko-KR" altLang="en-US" sz="1100" dirty="0"/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546FAA89-0880-0141-A255-DDF62C6C5782}"/>
              </a:ext>
            </a:extLst>
          </p:cNvPr>
          <p:cNvGrpSpPr/>
          <p:nvPr/>
        </p:nvGrpSpPr>
        <p:grpSpPr>
          <a:xfrm>
            <a:off x="6873043" y="1511346"/>
            <a:ext cx="881674" cy="1524013"/>
            <a:chOff x="1033368" y="2116119"/>
            <a:chExt cx="881674" cy="1524013"/>
          </a:xfrm>
        </p:grpSpPr>
        <p:sp>
          <p:nvSpPr>
            <p:cNvPr id="199" name="구름 모양 설명선[C] 198">
              <a:extLst>
                <a:ext uri="{FF2B5EF4-FFF2-40B4-BE49-F238E27FC236}">
                  <a16:creationId xmlns:a16="http://schemas.microsoft.com/office/drawing/2014/main" id="{CB517036-2326-3F4B-B4A5-96E61317CF13}"/>
                </a:ext>
              </a:extLst>
            </p:cNvPr>
            <p:cNvSpPr/>
            <p:nvPr/>
          </p:nvSpPr>
          <p:spPr>
            <a:xfrm>
              <a:off x="1033368" y="2116119"/>
              <a:ext cx="881674" cy="1524013"/>
            </a:xfrm>
            <a:prstGeom prst="cloudCallout">
              <a:avLst>
                <a:gd name="adj1" fmla="val -114866"/>
                <a:gd name="adj2" fmla="val -2218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sz="1100" dirty="0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87E802C9-63C7-9F41-BE1B-C9952D22A852}"/>
                </a:ext>
              </a:extLst>
            </p:cNvPr>
            <p:cNvSpPr/>
            <p:nvPr/>
          </p:nvSpPr>
          <p:spPr>
            <a:xfrm>
              <a:off x="1286728" y="2274046"/>
              <a:ext cx="369011" cy="1107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…</a:t>
              </a:r>
            </a:p>
            <a:p>
              <a:pPr algn="ctr"/>
              <a:r>
                <a:rPr kumimoji="1" lang="en-US" altLang="ko-KR" sz="1100" dirty="0"/>
                <a:t>0.1</a:t>
              </a:r>
            </a:p>
            <a:p>
              <a:pPr algn="ctr"/>
              <a:r>
                <a:rPr kumimoji="1" lang="en-US" altLang="ko-KR" sz="1100" dirty="0">
                  <a:solidFill>
                    <a:srgbClr val="FF0000"/>
                  </a:solidFill>
                </a:rPr>
                <a:t>0.7</a:t>
              </a:r>
            </a:p>
            <a:p>
              <a:pPr algn="ctr"/>
              <a:r>
                <a:rPr kumimoji="1" lang="en-US" altLang="ko-KR" sz="1100" dirty="0"/>
                <a:t>0.2</a:t>
              </a:r>
            </a:p>
            <a:p>
              <a:pPr algn="ctr"/>
              <a:r>
                <a:rPr kumimoji="1" lang="en-US" altLang="ko-KR" sz="1100" dirty="0"/>
                <a:t>0.1</a:t>
              </a:r>
            </a:p>
            <a:p>
              <a:pPr algn="ctr"/>
              <a:r>
                <a:rPr kumimoji="1" lang="en-US" altLang="ko-KR" sz="1100" dirty="0"/>
                <a:t>…</a:t>
              </a:r>
              <a:endParaRPr kumimoji="1" lang="ko-KR" altLang="en-US" sz="1100" dirty="0"/>
            </a:p>
          </p:txBody>
        </p:sp>
      </p:grpSp>
      <p:sp>
        <p:nvSpPr>
          <p:cNvPr id="202" name="구름 모양 설명선[C] 201">
            <a:extLst>
              <a:ext uri="{FF2B5EF4-FFF2-40B4-BE49-F238E27FC236}">
                <a16:creationId xmlns:a16="http://schemas.microsoft.com/office/drawing/2014/main" id="{C208B0EE-9922-2149-8095-8A1D1434F661}"/>
              </a:ext>
            </a:extLst>
          </p:cNvPr>
          <p:cNvSpPr/>
          <p:nvPr/>
        </p:nvSpPr>
        <p:spPr>
          <a:xfrm>
            <a:off x="1539784" y="5366950"/>
            <a:ext cx="433746" cy="1363276"/>
          </a:xfrm>
          <a:prstGeom prst="cloudCallout">
            <a:avLst>
              <a:gd name="adj1" fmla="val 136974"/>
              <a:gd name="adj2" fmla="val 222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…00</a:t>
            </a:r>
            <a:r>
              <a:rPr kumimoji="1" lang="en-US" altLang="ko-KR" sz="1100" dirty="0">
                <a:solidFill>
                  <a:srgbClr val="FF0000"/>
                </a:solidFill>
              </a:rPr>
              <a:t>1</a:t>
            </a:r>
            <a:r>
              <a:rPr kumimoji="1" lang="en-US" altLang="ko-KR" sz="1100" dirty="0"/>
              <a:t>0…</a:t>
            </a:r>
            <a:endParaRPr kumimoji="1" lang="ko-KR" altLang="en-US" sz="1100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BC796D69-2527-6E4C-8AD9-4449763671B0}"/>
              </a:ext>
            </a:extLst>
          </p:cNvPr>
          <p:cNvSpPr/>
          <p:nvPr/>
        </p:nvSpPr>
        <p:spPr>
          <a:xfrm>
            <a:off x="5723796" y="1553601"/>
            <a:ext cx="639204" cy="639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b="0" dirty="0"/>
              <a:t>긍정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65083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/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  <a:blipFill>
                <a:blip r:embed="rId3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타원 5">
            <a:extLst>
              <a:ext uri="{FF2B5EF4-FFF2-40B4-BE49-F238E27FC236}">
                <a16:creationId xmlns:a16="http://schemas.microsoft.com/office/drawing/2014/main" id="{2A774322-C4C0-7343-A173-81577A0A50E8}"/>
              </a:ext>
            </a:extLst>
          </p:cNvPr>
          <p:cNvSpPr/>
          <p:nvPr/>
        </p:nvSpPr>
        <p:spPr>
          <a:xfrm>
            <a:off x="2228459" y="5889194"/>
            <a:ext cx="639204" cy="6392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BOS</a:t>
            </a:r>
            <a:endParaRPr kumimoji="1" lang="ko-KR" altLang="en-US" sz="11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E01FA6-016D-7D4C-B29A-30D4427E8494}"/>
              </a:ext>
            </a:extLst>
          </p:cNvPr>
          <p:cNvCxnSpPr>
            <a:cxnSpLocks/>
            <a:stCxn id="115" idx="0"/>
            <a:endCxn id="4" idx="2"/>
          </p:cNvCxnSpPr>
          <p:nvPr/>
        </p:nvCxnSpPr>
        <p:spPr>
          <a:xfrm flipV="1">
            <a:off x="2548061" y="4780405"/>
            <a:ext cx="0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/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blipFill>
                <a:blip r:embed="rId4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/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  <a:blipFill>
                <a:blip r:embed="rId5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/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  <a:blipFill>
                <a:blip r:embed="rId6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/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  <a:blipFill>
                <a:blip r:embed="rId6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/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blipFill>
                <a:blip r:embed="rId7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/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blipFill>
                <a:blip r:embed="rId8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/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blipFill>
                <a:blip r:embed="rId9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/>
              <p:nvPr/>
            </p:nvSpPr>
            <p:spPr>
              <a:xfrm>
                <a:off x="1725041" y="3799370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041" y="3799370"/>
                <a:ext cx="352083" cy="307777"/>
              </a:xfrm>
              <a:prstGeom prst="rect">
                <a:avLst/>
              </a:prstGeom>
              <a:blipFill>
                <a:blip r:embed="rId10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E129DCC-6FF8-CA4D-9782-CC2A02277B0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60967" y="4168593"/>
            <a:ext cx="867492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59416A9-48FE-5B4F-8E43-98F3B1EB4D92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>
            <a:off x="2867663" y="4168595"/>
            <a:ext cx="52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FC678B-2B7A-0A44-81EE-B067E42087E6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4034034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79C7B0D-65BD-AA4E-8467-824B4064565D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5200405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5951D99-5ED2-1E44-9840-4975579C174E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366776" y="4168593"/>
            <a:ext cx="77442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/>
              <p:nvPr/>
            </p:nvSpPr>
            <p:spPr>
              <a:xfrm>
                <a:off x="3394830" y="5889194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나는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5889194"/>
                <a:ext cx="639204" cy="63920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9BAE8D-14F2-3640-85A3-03522796C0FB}"/>
              </a:ext>
            </a:extLst>
          </p:cNvPr>
          <p:cNvCxnSpPr>
            <a:cxnSpLocks/>
            <a:stCxn id="117" idx="0"/>
            <a:endCxn id="34" idx="2"/>
          </p:cNvCxnSpPr>
          <p:nvPr/>
        </p:nvCxnSpPr>
        <p:spPr>
          <a:xfrm flipV="1">
            <a:off x="3711304" y="4780405"/>
            <a:ext cx="3128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/>
              <p:nvPr/>
            </p:nvSpPr>
            <p:spPr>
              <a:xfrm>
                <a:off x="4565911" y="5889194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학교에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5889194"/>
                <a:ext cx="639204" cy="639204"/>
              </a:xfrm>
              <a:prstGeom prst="ellipse">
                <a:avLst/>
              </a:prstGeom>
              <a:blipFill>
                <a:blip r:embed="rId12"/>
                <a:stretch>
                  <a:fillRect l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AB50A0-F1E8-3948-9911-7F9596EBA765}"/>
              </a:ext>
            </a:extLst>
          </p:cNvPr>
          <p:cNvCxnSpPr>
            <a:cxnSpLocks/>
            <a:stCxn id="118" idx="0"/>
            <a:endCxn id="35" idx="2"/>
          </p:cNvCxnSpPr>
          <p:nvPr/>
        </p:nvCxnSpPr>
        <p:spPr>
          <a:xfrm flipV="1">
            <a:off x="4880803" y="4780404"/>
            <a:ext cx="0" cy="406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/>
              <p:nvPr/>
            </p:nvSpPr>
            <p:spPr>
              <a:xfrm>
                <a:off x="5727572" y="5889194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가는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5889194"/>
                <a:ext cx="639204" cy="63920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D5A1A0-30DF-6B45-8DEE-F56C1FF43DEC}"/>
              </a:ext>
            </a:extLst>
          </p:cNvPr>
          <p:cNvCxnSpPr>
            <a:cxnSpLocks/>
            <a:stCxn id="119" idx="0"/>
            <a:endCxn id="36" idx="2"/>
          </p:cNvCxnSpPr>
          <p:nvPr/>
        </p:nvCxnSpPr>
        <p:spPr>
          <a:xfrm flipH="1" flipV="1">
            <a:off x="6047174" y="4780403"/>
            <a:ext cx="15" cy="406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/>
              <p:nvPr/>
            </p:nvSpPr>
            <p:spPr>
              <a:xfrm>
                <a:off x="2228459" y="155360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나는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1553601"/>
                <a:ext cx="639204" cy="639204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BCA5954-3377-CA44-9813-579A10BE7E6C}"/>
              </a:ext>
            </a:extLst>
          </p:cNvPr>
          <p:cNvCxnSpPr>
            <a:cxnSpLocks/>
            <a:stCxn id="65" idx="0"/>
            <a:endCxn id="81" idx="1"/>
          </p:cNvCxnSpPr>
          <p:nvPr/>
        </p:nvCxnSpPr>
        <p:spPr>
          <a:xfrm flipV="1">
            <a:off x="2548061" y="1138737"/>
            <a:ext cx="4205928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/>
              <p:nvPr/>
            </p:nvSpPr>
            <p:spPr>
              <a:xfrm>
                <a:off x="3394830" y="155360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학교에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1553601"/>
                <a:ext cx="639204" cy="639204"/>
              </a:xfrm>
              <a:prstGeom prst="ellipse">
                <a:avLst/>
              </a:prstGeom>
              <a:blipFill>
                <a:blip r:embed="rId15"/>
                <a:stretch>
                  <a:fillRect l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D5F4AFE-F461-0845-83DF-A734F801F350}"/>
              </a:ext>
            </a:extLst>
          </p:cNvPr>
          <p:cNvCxnSpPr>
            <a:cxnSpLocks/>
            <a:stCxn id="67" idx="0"/>
            <a:endCxn id="81" idx="1"/>
          </p:cNvCxnSpPr>
          <p:nvPr/>
        </p:nvCxnSpPr>
        <p:spPr>
          <a:xfrm flipV="1">
            <a:off x="3714432" y="1138737"/>
            <a:ext cx="3039557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/>
              <p:nvPr/>
            </p:nvSpPr>
            <p:spPr>
              <a:xfrm>
                <a:off x="4565911" y="155360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가는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1553601"/>
                <a:ext cx="639204" cy="63920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6411A47-8201-D14D-946B-4F911042B8DE}"/>
              </a:ext>
            </a:extLst>
          </p:cNvPr>
          <p:cNvCxnSpPr>
            <a:cxnSpLocks/>
            <a:stCxn id="69" idx="0"/>
            <a:endCxn id="81" idx="1"/>
          </p:cNvCxnSpPr>
          <p:nvPr/>
        </p:nvCxnSpPr>
        <p:spPr>
          <a:xfrm flipV="1">
            <a:off x="4885513" y="1138737"/>
            <a:ext cx="1868476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/>
              <p:nvPr/>
            </p:nvSpPr>
            <p:spPr>
              <a:xfrm>
                <a:off x="5727572" y="155360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것을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1553601"/>
                <a:ext cx="639204" cy="639204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E2E492C-9DE0-6848-9A0E-F0F435DC7AE2}"/>
              </a:ext>
            </a:extLst>
          </p:cNvPr>
          <p:cNvCxnSpPr>
            <a:cxnSpLocks/>
            <a:stCxn id="71" idx="0"/>
            <a:endCxn id="81" idx="1"/>
          </p:cNvCxnSpPr>
          <p:nvPr/>
        </p:nvCxnSpPr>
        <p:spPr>
          <a:xfrm flipV="1">
            <a:off x="6047174" y="1138737"/>
            <a:ext cx="706815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5F8F687-334E-774C-A2A9-41FF8C0A2671}"/>
              </a:ext>
            </a:extLst>
          </p:cNvPr>
          <p:cNvCxnSpPr>
            <a:cxnSpLocks/>
            <a:stCxn id="4" idx="0"/>
            <a:endCxn id="97" idx="2"/>
          </p:cNvCxnSpPr>
          <p:nvPr/>
        </p:nvCxnSpPr>
        <p:spPr>
          <a:xfrm flipV="1">
            <a:off x="2548061" y="2894565"/>
            <a:ext cx="0" cy="662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272F1A5-E2F8-CB43-9D6E-8B4B404F38A1}"/>
              </a:ext>
            </a:extLst>
          </p:cNvPr>
          <p:cNvCxnSpPr>
            <a:cxnSpLocks/>
            <a:stCxn id="34" idx="0"/>
            <a:endCxn id="107" idx="2"/>
          </p:cNvCxnSpPr>
          <p:nvPr/>
        </p:nvCxnSpPr>
        <p:spPr>
          <a:xfrm flipH="1" flipV="1">
            <a:off x="3711304" y="2894564"/>
            <a:ext cx="3128" cy="662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7C7152-CEC1-FE4C-8FB5-C46884467AC7}"/>
              </a:ext>
            </a:extLst>
          </p:cNvPr>
          <p:cNvCxnSpPr>
            <a:cxnSpLocks/>
            <a:stCxn id="35" idx="0"/>
            <a:endCxn id="108" idx="2"/>
          </p:cNvCxnSpPr>
          <p:nvPr/>
        </p:nvCxnSpPr>
        <p:spPr>
          <a:xfrm flipV="1">
            <a:off x="4880803" y="2878127"/>
            <a:ext cx="0" cy="678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A9B689-C708-2C4B-876D-C0BF41254217}"/>
              </a:ext>
            </a:extLst>
          </p:cNvPr>
          <p:cNvCxnSpPr>
            <a:cxnSpLocks/>
            <a:stCxn id="36" idx="0"/>
            <a:endCxn id="109" idx="2"/>
          </p:cNvCxnSpPr>
          <p:nvPr/>
        </p:nvCxnSpPr>
        <p:spPr>
          <a:xfrm flipV="1">
            <a:off x="6047174" y="2878126"/>
            <a:ext cx="0" cy="678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/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blipFill>
                <a:blip r:embed="rId18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/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blipFill>
                <a:blip r:embed="rId19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/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blipFill>
                <a:blip r:embed="rId20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/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blipFill>
                <a:blip r:embed="rId21"/>
                <a:stretch>
                  <a:fillRect l="-14286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/>
              <p:nvPr/>
            </p:nvSpPr>
            <p:spPr>
              <a:xfrm>
                <a:off x="6753989" y="952693"/>
                <a:ext cx="901453" cy="3720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989" y="952693"/>
                <a:ext cx="901453" cy="372087"/>
              </a:xfrm>
              <a:prstGeom prst="rect">
                <a:avLst/>
              </a:prstGeom>
              <a:blipFill>
                <a:blip r:embed="rId22"/>
                <a:stretch>
                  <a:fillRect l="-2740" t="-19355" b="-61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5A31B56B-7598-8341-A35A-77CC241155ED}"/>
                  </a:ext>
                </a:extLst>
              </p:cNvPr>
              <p:cNvSpPr/>
              <p:nvPr/>
            </p:nvSpPr>
            <p:spPr>
              <a:xfrm>
                <a:off x="2120020" y="2534890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5A31B56B-7598-8341-A35A-77CC241155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20" y="2534890"/>
                <a:ext cx="856082" cy="359675"/>
              </a:xfrm>
              <a:prstGeom prst="rect">
                <a:avLst/>
              </a:prstGeom>
              <a:blipFill>
                <a:blip r:embed="rId23"/>
                <a:stretch>
                  <a:fillRect l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D96ED2B9-48CD-ED4C-8276-15013DDC6814}"/>
                  </a:ext>
                </a:extLst>
              </p:cNvPr>
              <p:cNvSpPr/>
              <p:nvPr/>
            </p:nvSpPr>
            <p:spPr>
              <a:xfrm>
                <a:off x="3283263" y="2534889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D96ED2B9-48CD-ED4C-8276-15013DDC6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263" y="2534889"/>
                <a:ext cx="856082" cy="359675"/>
              </a:xfrm>
              <a:prstGeom prst="rect">
                <a:avLst/>
              </a:prstGeom>
              <a:blipFill>
                <a:blip r:embed="rId24"/>
                <a:stretch>
                  <a:fillRect l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4EFF4315-0C7D-B440-9D25-54A9EB490CBF}"/>
                  </a:ext>
                </a:extLst>
              </p:cNvPr>
              <p:cNvSpPr/>
              <p:nvPr/>
            </p:nvSpPr>
            <p:spPr>
              <a:xfrm>
                <a:off x="4452762" y="2518452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4EFF4315-0C7D-B440-9D25-54A9EB490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762" y="2518452"/>
                <a:ext cx="856082" cy="359675"/>
              </a:xfrm>
              <a:prstGeom prst="rect">
                <a:avLst/>
              </a:prstGeom>
              <a:blipFill>
                <a:blip r:embed="rId25"/>
                <a:stretch>
                  <a:fillRect l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760B0A8C-C74C-A94E-9404-796C2537F74F}"/>
                  </a:ext>
                </a:extLst>
              </p:cNvPr>
              <p:cNvSpPr/>
              <p:nvPr/>
            </p:nvSpPr>
            <p:spPr>
              <a:xfrm>
                <a:off x="5619133" y="2518451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760B0A8C-C74C-A94E-9404-796C2537F7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133" y="2518451"/>
                <a:ext cx="856082" cy="359675"/>
              </a:xfrm>
              <a:prstGeom prst="rect">
                <a:avLst/>
              </a:prstGeom>
              <a:blipFill>
                <a:blip r:embed="rId26"/>
                <a:stretch>
                  <a:fillRect l="-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0989810-54C4-BB47-B5BC-9C7893E5EFE4}"/>
                  </a:ext>
                </a:extLst>
              </p:cNvPr>
              <p:cNvSpPr/>
              <p:nvPr/>
            </p:nvSpPr>
            <p:spPr>
              <a:xfrm>
                <a:off x="2120020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0989810-54C4-BB47-B5BC-9C7893E5EF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20" y="5187113"/>
                <a:ext cx="856082" cy="359675"/>
              </a:xfrm>
              <a:prstGeom prst="rect">
                <a:avLst/>
              </a:prstGeom>
              <a:blipFill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629F8590-ABC7-8540-ACC6-111D175B2920}"/>
                  </a:ext>
                </a:extLst>
              </p:cNvPr>
              <p:cNvSpPr/>
              <p:nvPr/>
            </p:nvSpPr>
            <p:spPr>
              <a:xfrm>
                <a:off x="3283263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629F8590-ABC7-8540-ACC6-111D175B2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263" y="5187113"/>
                <a:ext cx="856082" cy="359675"/>
              </a:xfrm>
              <a:prstGeom prst="rect">
                <a:avLst/>
              </a:prstGeom>
              <a:blipFill>
                <a:blip r:embed="rId2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FA364EFC-3387-FD4C-86D3-746D0118C849}"/>
                  </a:ext>
                </a:extLst>
              </p:cNvPr>
              <p:cNvSpPr/>
              <p:nvPr/>
            </p:nvSpPr>
            <p:spPr>
              <a:xfrm>
                <a:off x="4452762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FA364EFC-3387-FD4C-86D3-746D0118C8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762" y="5187113"/>
                <a:ext cx="856082" cy="359675"/>
              </a:xfrm>
              <a:prstGeom prst="rect">
                <a:avLst/>
              </a:prstGeom>
              <a:blipFill>
                <a:blip r:embed="rId2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405BCA86-347A-1E48-B4F4-1F92F4444FC8}"/>
                  </a:ext>
                </a:extLst>
              </p:cNvPr>
              <p:cNvSpPr/>
              <p:nvPr/>
            </p:nvSpPr>
            <p:spPr>
              <a:xfrm>
                <a:off x="5619148" y="5187113"/>
                <a:ext cx="856082" cy="3596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𝑒𝑚𝑏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405BCA86-347A-1E48-B4F4-1F92F4444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148" y="5187113"/>
                <a:ext cx="856082" cy="359675"/>
              </a:xfrm>
              <a:prstGeom prst="rect">
                <a:avLst/>
              </a:prstGeom>
              <a:blipFill>
                <a:blip r:embed="rId2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E2AE8F8-79AF-C942-95EB-5F3D95F9024D}"/>
              </a:ext>
            </a:extLst>
          </p:cNvPr>
          <p:cNvCxnSpPr>
            <a:cxnSpLocks/>
            <a:stCxn id="6" idx="0"/>
            <a:endCxn id="115" idx="2"/>
          </p:cNvCxnSpPr>
          <p:nvPr/>
        </p:nvCxnSpPr>
        <p:spPr>
          <a:xfrm flipV="1">
            <a:off x="2548061" y="5546788"/>
            <a:ext cx="0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34772B07-79E7-FF41-B35B-353EA921DEFF}"/>
              </a:ext>
            </a:extLst>
          </p:cNvPr>
          <p:cNvCxnSpPr>
            <a:cxnSpLocks/>
            <a:stCxn id="59" idx="0"/>
            <a:endCxn id="117" idx="2"/>
          </p:cNvCxnSpPr>
          <p:nvPr/>
        </p:nvCxnSpPr>
        <p:spPr>
          <a:xfrm flipH="1" flipV="1">
            <a:off x="3711304" y="5546788"/>
            <a:ext cx="3128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65D486BF-F8E6-6045-B0F8-FEC77EE1863C}"/>
              </a:ext>
            </a:extLst>
          </p:cNvPr>
          <p:cNvCxnSpPr>
            <a:cxnSpLocks/>
            <a:stCxn id="61" idx="0"/>
            <a:endCxn id="118" idx="2"/>
          </p:cNvCxnSpPr>
          <p:nvPr/>
        </p:nvCxnSpPr>
        <p:spPr>
          <a:xfrm flipH="1" flipV="1">
            <a:off x="4880803" y="5546788"/>
            <a:ext cx="4710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397F338-10C6-2748-AC6F-41C4B666B888}"/>
              </a:ext>
            </a:extLst>
          </p:cNvPr>
          <p:cNvCxnSpPr>
            <a:cxnSpLocks/>
            <a:stCxn id="63" idx="0"/>
            <a:endCxn id="119" idx="2"/>
          </p:cNvCxnSpPr>
          <p:nvPr/>
        </p:nvCxnSpPr>
        <p:spPr>
          <a:xfrm flipV="1">
            <a:off x="6047174" y="5546788"/>
            <a:ext cx="15" cy="34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42C5639C-6B9B-1649-9615-081B9EB38D5D}"/>
              </a:ext>
            </a:extLst>
          </p:cNvPr>
          <p:cNvCxnSpPr>
            <a:cxnSpLocks/>
            <a:stCxn id="97" idx="0"/>
            <a:endCxn id="65" idx="4"/>
          </p:cNvCxnSpPr>
          <p:nvPr/>
        </p:nvCxnSpPr>
        <p:spPr>
          <a:xfrm flipV="1">
            <a:off x="2548061" y="2192805"/>
            <a:ext cx="0" cy="342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CBE0C92A-7BFF-4E4A-836B-4264213D339C}"/>
              </a:ext>
            </a:extLst>
          </p:cNvPr>
          <p:cNvCxnSpPr>
            <a:cxnSpLocks/>
            <a:stCxn id="107" idx="0"/>
            <a:endCxn id="67" idx="4"/>
          </p:cNvCxnSpPr>
          <p:nvPr/>
        </p:nvCxnSpPr>
        <p:spPr>
          <a:xfrm flipV="1">
            <a:off x="3711304" y="2192805"/>
            <a:ext cx="3128" cy="342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E991E2FB-3406-4F46-AE19-42A48F629049}"/>
              </a:ext>
            </a:extLst>
          </p:cNvPr>
          <p:cNvCxnSpPr>
            <a:cxnSpLocks/>
            <a:stCxn id="108" idx="0"/>
            <a:endCxn id="69" idx="4"/>
          </p:cNvCxnSpPr>
          <p:nvPr/>
        </p:nvCxnSpPr>
        <p:spPr>
          <a:xfrm flipV="1">
            <a:off x="4880803" y="2192805"/>
            <a:ext cx="4710" cy="325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5AA5E170-60D0-7640-BB2C-6FBA699F6E72}"/>
              </a:ext>
            </a:extLst>
          </p:cNvPr>
          <p:cNvCxnSpPr>
            <a:cxnSpLocks/>
            <a:stCxn id="109" idx="0"/>
            <a:endCxn id="71" idx="4"/>
          </p:cNvCxnSpPr>
          <p:nvPr/>
        </p:nvCxnSpPr>
        <p:spPr>
          <a:xfrm flipV="1">
            <a:off x="6047174" y="2192805"/>
            <a:ext cx="0" cy="325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/>
              <p:nvPr/>
            </p:nvSpPr>
            <p:spPr>
              <a:xfrm>
                <a:off x="2228459" y="9282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너는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92825"/>
                <a:ext cx="639204" cy="639204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/>
              <p:nvPr/>
            </p:nvSpPr>
            <p:spPr>
              <a:xfrm>
                <a:off x="3394830" y="9282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직장에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92825"/>
                <a:ext cx="639204" cy="639204"/>
              </a:xfrm>
              <a:prstGeom prst="ellipse">
                <a:avLst/>
              </a:prstGeom>
              <a:blipFill>
                <a:blip r:embed="rId31"/>
                <a:stretch>
                  <a:fillRect l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/>
              <p:nvPr/>
            </p:nvSpPr>
            <p:spPr>
              <a:xfrm>
                <a:off x="4565911" y="9282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가는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92825"/>
                <a:ext cx="639204" cy="639204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/>
              <p:nvPr/>
            </p:nvSpPr>
            <p:spPr>
              <a:xfrm>
                <a:off x="5727572" y="9282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것을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92825"/>
                <a:ext cx="639204" cy="639204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D33BFE3E-15E3-D446-ADEE-D18BB5EA3888}"/>
              </a:ext>
            </a:extLst>
          </p:cNvPr>
          <p:cNvCxnSpPr>
            <a:cxnSpLocks/>
            <a:stCxn id="152" idx="4"/>
            <a:endCxn id="81" idx="1"/>
          </p:cNvCxnSpPr>
          <p:nvPr/>
        </p:nvCxnSpPr>
        <p:spPr>
          <a:xfrm>
            <a:off x="2548061" y="732029"/>
            <a:ext cx="4205928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F3948216-2418-A54A-A09F-9F113E0E70B3}"/>
              </a:ext>
            </a:extLst>
          </p:cNvPr>
          <p:cNvCxnSpPr>
            <a:cxnSpLocks/>
            <a:stCxn id="153" idx="4"/>
            <a:endCxn id="81" idx="1"/>
          </p:cNvCxnSpPr>
          <p:nvPr/>
        </p:nvCxnSpPr>
        <p:spPr>
          <a:xfrm>
            <a:off x="3714432" y="732029"/>
            <a:ext cx="3039557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0F6CC8F4-95D7-8A4F-9380-B6E588EAE749}"/>
              </a:ext>
            </a:extLst>
          </p:cNvPr>
          <p:cNvCxnSpPr>
            <a:cxnSpLocks/>
            <a:stCxn id="154" idx="4"/>
            <a:endCxn id="81" idx="1"/>
          </p:cNvCxnSpPr>
          <p:nvPr/>
        </p:nvCxnSpPr>
        <p:spPr>
          <a:xfrm>
            <a:off x="4885513" y="732029"/>
            <a:ext cx="1868476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9DD08532-AC45-724D-A47B-E2CF36FA8F0A}"/>
              </a:ext>
            </a:extLst>
          </p:cNvPr>
          <p:cNvCxnSpPr>
            <a:cxnSpLocks/>
            <a:stCxn id="155" idx="4"/>
            <a:endCxn id="81" idx="1"/>
          </p:cNvCxnSpPr>
          <p:nvPr/>
        </p:nvCxnSpPr>
        <p:spPr>
          <a:xfrm>
            <a:off x="6047174" y="732029"/>
            <a:ext cx="706815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7" name="구름 모양 설명선[C] 196">
            <a:extLst>
              <a:ext uri="{FF2B5EF4-FFF2-40B4-BE49-F238E27FC236}">
                <a16:creationId xmlns:a16="http://schemas.microsoft.com/office/drawing/2014/main" id="{CAE08547-E1FD-A947-AEA5-9112EC8CF211}"/>
              </a:ext>
            </a:extLst>
          </p:cNvPr>
          <p:cNvSpPr/>
          <p:nvPr/>
        </p:nvSpPr>
        <p:spPr>
          <a:xfrm>
            <a:off x="1538718" y="493443"/>
            <a:ext cx="433746" cy="1363276"/>
          </a:xfrm>
          <a:prstGeom prst="cloudCallout">
            <a:avLst>
              <a:gd name="adj1" fmla="val 134523"/>
              <a:gd name="adj2" fmla="val -456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…</a:t>
            </a:r>
            <a:r>
              <a:rPr kumimoji="1" lang="en-US" altLang="ko-KR" sz="1100" dirty="0">
                <a:solidFill>
                  <a:srgbClr val="FF0000"/>
                </a:solidFill>
              </a:rPr>
              <a:t>1</a:t>
            </a:r>
            <a:r>
              <a:rPr kumimoji="1" lang="en-US" altLang="ko-KR" sz="1100" dirty="0"/>
              <a:t>000…</a:t>
            </a:r>
            <a:endParaRPr kumimoji="1" lang="ko-KR" altLang="en-US" sz="1100" dirty="0"/>
          </a:p>
        </p:txBody>
      </p:sp>
      <p:sp>
        <p:nvSpPr>
          <p:cNvPr id="199" name="구름 모양 설명선[C] 198">
            <a:extLst>
              <a:ext uri="{FF2B5EF4-FFF2-40B4-BE49-F238E27FC236}">
                <a16:creationId xmlns:a16="http://schemas.microsoft.com/office/drawing/2014/main" id="{CB517036-2326-3F4B-B4A5-96E61317CF13}"/>
              </a:ext>
            </a:extLst>
          </p:cNvPr>
          <p:cNvSpPr/>
          <p:nvPr/>
        </p:nvSpPr>
        <p:spPr>
          <a:xfrm>
            <a:off x="1033368" y="2116119"/>
            <a:ext cx="881674" cy="1524013"/>
          </a:xfrm>
          <a:prstGeom prst="cloudCallout">
            <a:avLst>
              <a:gd name="adj1" fmla="val 108235"/>
              <a:gd name="adj2" fmla="val -535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1100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7E802C9-63C7-9F41-BE1B-C9952D22A852}"/>
              </a:ext>
            </a:extLst>
          </p:cNvPr>
          <p:cNvSpPr/>
          <p:nvPr/>
        </p:nvSpPr>
        <p:spPr>
          <a:xfrm>
            <a:off x="1286728" y="2274046"/>
            <a:ext cx="36901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R" sz="1100" dirty="0"/>
              <a:t>…</a:t>
            </a:r>
          </a:p>
          <a:p>
            <a:pPr algn="ctr"/>
            <a:r>
              <a:rPr kumimoji="1" lang="en-US" altLang="ko-KR" sz="1100" dirty="0"/>
              <a:t>0.1</a:t>
            </a:r>
          </a:p>
          <a:p>
            <a:pPr algn="ctr"/>
            <a:r>
              <a:rPr kumimoji="1" lang="en-US" altLang="ko-KR" sz="1100" dirty="0">
                <a:solidFill>
                  <a:srgbClr val="FF0000"/>
                </a:solidFill>
              </a:rPr>
              <a:t>0.7</a:t>
            </a:r>
          </a:p>
          <a:p>
            <a:pPr algn="ctr"/>
            <a:r>
              <a:rPr kumimoji="1" lang="en-US" altLang="ko-KR" sz="1100" dirty="0"/>
              <a:t>0.2</a:t>
            </a:r>
          </a:p>
          <a:p>
            <a:pPr algn="ctr"/>
            <a:r>
              <a:rPr kumimoji="1" lang="en-US" altLang="ko-KR" sz="1100" dirty="0"/>
              <a:t>0.1</a:t>
            </a:r>
          </a:p>
          <a:p>
            <a:pPr algn="ctr"/>
            <a:r>
              <a:rPr kumimoji="1" lang="en-US" altLang="ko-KR" sz="1100" dirty="0"/>
              <a:t>…</a:t>
            </a:r>
            <a:endParaRPr kumimoji="1" lang="ko-KR" altLang="en-US" sz="1100" dirty="0"/>
          </a:p>
        </p:txBody>
      </p:sp>
      <p:sp>
        <p:nvSpPr>
          <p:cNvPr id="202" name="구름 모양 설명선[C] 201">
            <a:extLst>
              <a:ext uri="{FF2B5EF4-FFF2-40B4-BE49-F238E27FC236}">
                <a16:creationId xmlns:a16="http://schemas.microsoft.com/office/drawing/2014/main" id="{C208B0EE-9922-2149-8095-8A1D1434F661}"/>
              </a:ext>
            </a:extLst>
          </p:cNvPr>
          <p:cNvSpPr/>
          <p:nvPr/>
        </p:nvSpPr>
        <p:spPr>
          <a:xfrm>
            <a:off x="1539784" y="5366950"/>
            <a:ext cx="433746" cy="1363276"/>
          </a:xfrm>
          <a:prstGeom prst="cloudCallout">
            <a:avLst>
              <a:gd name="adj1" fmla="val 136974"/>
              <a:gd name="adj2" fmla="val 222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…00</a:t>
            </a:r>
            <a:r>
              <a:rPr kumimoji="1" lang="en-US" altLang="ko-KR" sz="1100" dirty="0">
                <a:solidFill>
                  <a:srgbClr val="FF0000"/>
                </a:solidFill>
              </a:rPr>
              <a:t>1</a:t>
            </a:r>
            <a:r>
              <a:rPr kumimoji="1" lang="en-US" altLang="ko-KR" sz="1100" dirty="0"/>
              <a:t>0…</a:t>
            </a:r>
            <a:endParaRPr kumimoji="1"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12827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모서리가 둥근 직사각형 117">
            <a:extLst>
              <a:ext uri="{FF2B5EF4-FFF2-40B4-BE49-F238E27FC236}">
                <a16:creationId xmlns:a16="http://schemas.microsoft.com/office/drawing/2014/main" id="{134765BC-6085-964C-BEAF-BC19DF765F04}"/>
              </a:ext>
            </a:extLst>
          </p:cNvPr>
          <p:cNvSpPr/>
          <p:nvPr/>
        </p:nvSpPr>
        <p:spPr>
          <a:xfrm>
            <a:off x="3435927" y="969818"/>
            <a:ext cx="5327029" cy="440574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D346D93-506F-3D42-92AD-B226969D532F}"/>
                  </a:ext>
                </a:extLst>
              </p:cNvPr>
              <p:cNvSpPr/>
              <p:nvPr/>
            </p:nvSpPr>
            <p:spPr>
              <a:xfrm>
                <a:off x="4159817" y="4516605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D346D93-506F-3D42-92AD-B226969D5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817" y="4516605"/>
                <a:ext cx="1039091" cy="4710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5FBEF21-97AF-064B-BCCB-E6832973C5FD}"/>
                  </a:ext>
                </a:extLst>
              </p:cNvPr>
              <p:cNvSpPr/>
              <p:nvPr/>
            </p:nvSpPr>
            <p:spPr>
              <a:xfrm>
                <a:off x="4163300" y="2168261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𝑓𝑜𝑟𝑔𝑒𝑡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5FBEF21-97AF-064B-BCCB-E6832973C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300" y="2168261"/>
                <a:ext cx="1039091" cy="471055"/>
              </a:xfrm>
              <a:prstGeom prst="rect">
                <a:avLst/>
              </a:prstGeom>
              <a:blipFill>
                <a:blip r:embed="rId3"/>
                <a:stretch>
                  <a:fillRect l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C620825-47CC-EF4A-8223-23EEEFC6BBEC}"/>
                  </a:ext>
                </a:extLst>
              </p:cNvPr>
              <p:cNvSpPr/>
              <p:nvPr/>
            </p:nvSpPr>
            <p:spPr>
              <a:xfrm>
                <a:off x="7349778" y="2168261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C620825-47CC-EF4A-8223-23EEEFC6B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778" y="2168261"/>
                <a:ext cx="1039091" cy="4710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F204918-5D3B-134A-9CF9-3FE3150F14C9}"/>
                  </a:ext>
                </a:extLst>
              </p:cNvPr>
              <p:cNvSpPr/>
              <p:nvPr/>
            </p:nvSpPr>
            <p:spPr>
              <a:xfrm>
                <a:off x="4159817" y="2971825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F204918-5D3B-134A-9CF9-3FE3150F1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817" y="2971825"/>
                <a:ext cx="1039091" cy="471055"/>
              </a:xfrm>
              <a:prstGeom prst="rect">
                <a:avLst/>
              </a:prstGeom>
              <a:blipFill>
                <a:blip r:embed="rId5"/>
                <a:stretch>
                  <a:fillRect l="-48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6927DB60-B08D-4340-85D1-79D97DB905A0}"/>
                  </a:ext>
                </a:extLst>
              </p:cNvPr>
              <p:cNvSpPr/>
              <p:nvPr/>
            </p:nvSpPr>
            <p:spPr>
              <a:xfrm>
                <a:off x="4423052" y="5721930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6927DB60-B08D-4340-85D1-79D97DB90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052" y="5721930"/>
                <a:ext cx="512622" cy="512622"/>
              </a:xfrm>
              <a:prstGeom prst="ellipse">
                <a:avLst/>
              </a:prstGeom>
              <a:blipFill>
                <a:blip r:embed="rId6"/>
                <a:stretch>
                  <a:fillRect l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4350E48B-33FE-0D4D-8115-6DF21D125016}"/>
                  </a:ext>
                </a:extLst>
              </p:cNvPr>
              <p:cNvSpPr/>
              <p:nvPr/>
            </p:nvSpPr>
            <p:spPr>
              <a:xfrm>
                <a:off x="2666994" y="2951043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4350E48B-33FE-0D4D-8115-6DF21D1250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94" y="2951043"/>
                <a:ext cx="512622" cy="512622"/>
              </a:xfrm>
              <a:prstGeom prst="ellipse">
                <a:avLst/>
              </a:prstGeom>
              <a:blipFill>
                <a:blip r:embed="rId7"/>
                <a:stretch>
                  <a:fillRect l="-309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5F2DC53F-60F3-4B4C-985B-5397CFFD6C79}"/>
                  </a:ext>
                </a:extLst>
              </p:cNvPr>
              <p:cNvSpPr/>
              <p:nvPr/>
            </p:nvSpPr>
            <p:spPr>
              <a:xfrm>
                <a:off x="2666994" y="1278075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5F2DC53F-60F3-4B4C-985B-5397CFFD6C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94" y="1278075"/>
                <a:ext cx="512622" cy="512622"/>
              </a:xfrm>
              <a:prstGeom prst="ellipse">
                <a:avLst/>
              </a:prstGeom>
              <a:blipFill>
                <a:blip r:embed="rId8"/>
                <a:stretch>
                  <a:fillRect l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FD57FAA-141C-C047-88D1-84EE703B2410}"/>
                  </a:ext>
                </a:extLst>
              </p:cNvPr>
              <p:cNvSpPr/>
              <p:nvPr/>
            </p:nvSpPr>
            <p:spPr>
              <a:xfrm>
                <a:off x="9019266" y="1278075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FD57FAA-141C-C047-88D1-84EE703B24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266" y="1278075"/>
                <a:ext cx="512622" cy="512622"/>
              </a:xfrm>
              <a:prstGeom prst="ellipse">
                <a:avLst/>
              </a:prstGeom>
              <a:blipFill>
                <a:blip r:embed="rId9"/>
                <a:stretch>
                  <a:fillRect l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C954362-6C02-CF4F-9B22-B810C50CAC19}"/>
                  </a:ext>
                </a:extLst>
              </p:cNvPr>
              <p:cNvSpPr/>
              <p:nvPr/>
            </p:nvSpPr>
            <p:spPr>
              <a:xfrm>
                <a:off x="9019266" y="2951041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C954362-6C02-CF4F-9B22-B810C50CAC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266" y="2951041"/>
                <a:ext cx="512622" cy="512622"/>
              </a:xfrm>
              <a:prstGeom prst="ellipse">
                <a:avLst/>
              </a:prstGeom>
              <a:blipFill>
                <a:blip r:embed="rId10"/>
                <a:stretch>
                  <a:fillRect l="-93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B86FA72-5931-F54E-BD2E-3912DAD3CF12}"/>
                  </a:ext>
                </a:extLst>
              </p:cNvPr>
              <p:cNvSpPr/>
              <p:nvPr/>
            </p:nvSpPr>
            <p:spPr>
              <a:xfrm>
                <a:off x="6826786" y="2951041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B86FA72-5931-F54E-BD2E-3912DAD3CF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786" y="2951041"/>
                <a:ext cx="512622" cy="512622"/>
              </a:xfrm>
              <a:prstGeom prst="ellipse">
                <a:avLst/>
              </a:prstGeom>
              <a:blipFill>
                <a:blip r:embed="rId11"/>
                <a:stretch>
                  <a:fillRect l="-9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0D836348-9758-9A4B-AC8B-139B89B7E70E}"/>
                  </a:ext>
                </a:extLst>
              </p:cNvPr>
              <p:cNvSpPr/>
              <p:nvPr/>
            </p:nvSpPr>
            <p:spPr>
              <a:xfrm>
                <a:off x="5491565" y="3765020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0D836348-9758-9A4B-AC8B-139B89B7E7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565" y="3765020"/>
                <a:ext cx="512622" cy="512622"/>
              </a:xfrm>
              <a:prstGeom prst="ellipse">
                <a:avLst/>
              </a:prstGeom>
              <a:blipFill>
                <a:blip r:embed="rId12"/>
                <a:stretch>
                  <a:fillRect l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2239DBCF-DD07-AE4A-97FB-B46168757886}"/>
                  </a:ext>
                </a:extLst>
              </p:cNvPr>
              <p:cNvSpPr/>
              <p:nvPr/>
            </p:nvSpPr>
            <p:spPr>
              <a:xfrm>
                <a:off x="5493316" y="2147478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2239DBCF-DD07-AE4A-97FB-B46168757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316" y="2147478"/>
                <a:ext cx="512622" cy="512622"/>
              </a:xfrm>
              <a:prstGeom prst="ellipse">
                <a:avLst/>
              </a:prstGeom>
              <a:blipFill>
                <a:blip r:embed="rId13"/>
                <a:stretch>
                  <a:fillRect l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3DE192BF-CA90-E840-9945-777459283859}"/>
              </a:ext>
            </a:extLst>
          </p:cNvPr>
          <p:cNvCxnSpPr>
            <a:stCxn id="9" idx="6"/>
            <a:endCxn id="4" idx="1"/>
          </p:cNvCxnSpPr>
          <p:nvPr/>
        </p:nvCxnSpPr>
        <p:spPr>
          <a:xfrm>
            <a:off x="3179616" y="3207354"/>
            <a:ext cx="980201" cy="154477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FDED09F-62AC-984B-9815-046C7A23F3B1}"/>
              </a:ext>
            </a:extLst>
          </p:cNvPr>
          <p:cNvCxnSpPr>
            <a:stCxn id="8" idx="0"/>
            <a:endCxn id="4" idx="2"/>
          </p:cNvCxnSpPr>
          <p:nvPr/>
        </p:nvCxnSpPr>
        <p:spPr>
          <a:xfrm flipV="1">
            <a:off x="4679363" y="4987660"/>
            <a:ext cx="0" cy="734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D7748923-38A4-BB4F-9AC6-779FBA3D4754}"/>
              </a:ext>
            </a:extLst>
          </p:cNvPr>
          <p:cNvCxnSpPr>
            <a:cxnSpLocks/>
            <a:stCxn id="9" idx="6"/>
            <a:endCxn id="23" idx="1"/>
          </p:cNvCxnSpPr>
          <p:nvPr/>
        </p:nvCxnSpPr>
        <p:spPr>
          <a:xfrm>
            <a:off x="3179616" y="3207354"/>
            <a:ext cx="980201" cy="817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F6EAF9C-DA72-0C4B-9BF6-005FDD9E142E}"/>
                  </a:ext>
                </a:extLst>
              </p:cNvPr>
              <p:cNvSpPr/>
              <p:nvPr/>
            </p:nvSpPr>
            <p:spPr>
              <a:xfrm>
                <a:off x="4159817" y="3789246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F6EAF9C-DA72-0C4B-9BF6-005FDD9E14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817" y="3789246"/>
                <a:ext cx="1039091" cy="471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28404AD5-7DEB-814A-BE1C-1155FE822C85}"/>
              </a:ext>
            </a:extLst>
          </p:cNvPr>
          <p:cNvCxnSpPr>
            <a:cxnSpLocks/>
            <a:stCxn id="8" idx="0"/>
            <a:endCxn id="23" idx="1"/>
          </p:cNvCxnSpPr>
          <p:nvPr/>
        </p:nvCxnSpPr>
        <p:spPr>
          <a:xfrm rot="16200000" flipV="1">
            <a:off x="3571012" y="4613579"/>
            <a:ext cx="1697156" cy="519546"/>
          </a:xfrm>
          <a:prstGeom prst="bentConnector4">
            <a:avLst>
              <a:gd name="adj1" fmla="val 30816"/>
              <a:gd name="adj2" fmla="val 144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A3BDB26-EAC0-CB49-B8D7-046CC70FB825}"/>
              </a:ext>
            </a:extLst>
          </p:cNvPr>
          <p:cNvCxnSpPr>
            <a:cxnSpLocks/>
            <a:stCxn id="23" idx="3"/>
            <a:endCxn id="14" idx="2"/>
          </p:cNvCxnSpPr>
          <p:nvPr/>
        </p:nvCxnSpPr>
        <p:spPr>
          <a:xfrm flipV="1">
            <a:off x="5198908" y="4021331"/>
            <a:ext cx="292657" cy="3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FD786D01-3467-DC46-B73F-6F023CB760E8}"/>
                  </a:ext>
                </a:extLst>
              </p:cNvPr>
              <p:cNvSpPr/>
              <p:nvPr/>
            </p:nvSpPr>
            <p:spPr>
              <a:xfrm>
                <a:off x="6186028" y="4495821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FD786D01-3467-DC46-B73F-6F023CB76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028" y="4495821"/>
                <a:ext cx="512622" cy="512622"/>
              </a:xfrm>
              <a:prstGeom prst="ellipse">
                <a:avLst/>
              </a:prstGeom>
              <a:blipFill>
                <a:blip r:embed="rId15"/>
                <a:stretch>
                  <a:fillRect l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69EFE10-710C-E74A-B88D-23D10C4D6EE7}"/>
              </a:ext>
            </a:extLst>
          </p:cNvPr>
          <p:cNvCxnSpPr>
            <a:cxnSpLocks/>
            <a:stCxn id="4" idx="3"/>
            <a:endCxn id="39" idx="2"/>
          </p:cNvCxnSpPr>
          <p:nvPr/>
        </p:nvCxnSpPr>
        <p:spPr>
          <a:xfrm flipV="1">
            <a:off x="5198908" y="4752132"/>
            <a:ext cx="98712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81FB958-FBC4-8747-809E-E7863BABE269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>
            <a:off x="5202391" y="2403789"/>
            <a:ext cx="2909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A08E5C6-260E-1C44-89C1-D2811AD0E27E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 flipV="1">
            <a:off x="5198908" y="3207352"/>
            <a:ext cx="162787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F1D8D59D-6247-1D44-82D2-233CE9D78F30}"/>
              </a:ext>
            </a:extLst>
          </p:cNvPr>
          <p:cNvCxnSpPr>
            <a:cxnSpLocks/>
            <a:stCxn id="9" idx="6"/>
            <a:endCxn id="7" idx="1"/>
          </p:cNvCxnSpPr>
          <p:nvPr/>
        </p:nvCxnSpPr>
        <p:spPr>
          <a:xfrm flipV="1">
            <a:off x="3179616" y="3207353"/>
            <a:ext cx="98020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BD91EE-389C-274B-847A-6F8D42045CBC}"/>
              </a:ext>
            </a:extLst>
          </p:cNvPr>
          <p:cNvCxnSpPr>
            <a:cxnSpLocks/>
            <a:stCxn id="13" idx="6"/>
            <a:endCxn id="105" idx="2"/>
          </p:cNvCxnSpPr>
          <p:nvPr/>
        </p:nvCxnSpPr>
        <p:spPr>
          <a:xfrm>
            <a:off x="7339408" y="3207352"/>
            <a:ext cx="3498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41D49F9B-9266-3148-B230-B365298DDB13}"/>
              </a:ext>
            </a:extLst>
          </p:cNvPr>
          <p:cNvCxnSpPr>
            <a:cxnSpLocks/>
            <a:stCxn id="9" idx="6"/>
            <a:endCxn id="5" idx="1"/>
          </p:cNvCxnSpPr>
          <p:nvPr/>
        </p:nvCxnSpPr>
        <p:spPr>
          <a:xfrm flipV="1">
            <a:off x="3179616" y="2403789"/>
            <a:ext cx="983684" cy="8035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4D7AB9AB-D83F-3641-8D50-A0548D35403C}"/>
              </a:ext>
            </a:extLst>
          </p:cNvPr>
          <p:cNvSpPr/>
          <p:nvPr/>
        </p:nvSpPr>
        <p:spPr>
          <a:xfrm>
            <a:off x="6262228" y="3844662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x</a:t>
            </a:r>
            <a:endParaRPr kumimoji="1" lang="ko-KR" altLang="en-US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45FBDB8-A4C6-C04C-93E8-457F08A0159F}"/>
              </a:ext>
            </a:extLst>
          </p:cNvPr>
          <p:cNvCxnSpPr>
            <a:cxnSpLocks/>
            <a:stCxn id="14" idx="6"/>
            <a:endCxn id="70" idx="2"/>
          </p:cNvCxnSpPr>
          <p:nvPr/>
        </p:nvCxnSpPr>
        <p:spPr>
          <a:xfrm>
            <a:off x="6004187" y="4021331"/>
            <a:ext cx="258041" cy="3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EBB6FB7-F536-0D4D-AF4B-ECF447D9BB0E}"/>
              </a:ext>
            </a:extLst>
          </p:cNvPr>
          <p:cNvCxnSpPr>
            <a:cxnSpLocks/>
            <a:stCxn id="39" idx="0"/>
            <a:endCxn id="70" idx="4"/>
          </p:cNvCxnSpPr>
          <p:nvPr/>
        </p:nvCxnSpPr>
        <p:spPr>
          <a:xfrm flipV="1">
            <a:off x="6442339" y="4204884"/>
            <a:ext cx="0" cy="290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493B60EE-0020-D74B-BEE2-7982CDD09280}"/>
              </a:ext>
            </a:extLst>
          </p:cNvPr>
          <p:cNvSpPr/>
          <p:nvPr/>
        </p:nvSpPr>
        <p:spPr>
          <a:xfrm>
            <a:off x="5569516" y="1357789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x</a:t>
            </a:r>
            <a:endParaRPr kumimoji="1" lang="ko-KR" altLang="en-US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0F2EB6D-B95E-284F-B84E-FC7D8139E1AA}"/>
              </a:ext>
            </a:extLst>
          </p:cNvPr>
          <p:cNvCxnSpPr>
            <a:cxnSpLocks/>
            <a:stCxn id="10" idx="6"/>
            <a:endCxn id="77" idx="2"/>
          </p:cNvCxnSpPr>
          <p:nvPr/>
        </p:nvCxnSpPr>
        <p:spPr>
          <a:xfrm>
            <a:off x="3179616" y="1534386"/>
            <a:ext cx="2389900" cy="3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F2A3A422-C9FF-3C41-BF79-FA006CC5A6C3}"/>
              </a:ext>
            </a:extLst>
          </p:cNvPr>
          <p:cNvCxnSpPr>
            <a:cxnSpLocks/>
            <a:stCxn id="15" idx="0"/>
            <a:endCxn id="77" idx="4"/>
          </p:cNvCxnSpPr>
          <p:nvPr/>
        </p:nvCxnSpPr>
        <p:spPr>
          <a:xfrm flipV="1">
            <a:off x="5749627" y="1718011"/>
            <a:ext cx="0" cy="429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26D938FB-4F56-774F-AB9C-2060B7C26CA4}"/>
              </a:ext>
            </a:extLst>
          </p:cNvPr>
          <p:cNvSpPr/>
          <p:nvPr/>
        </p:nvSpPr>
        <p:spPr>
          <a:xfrm>
            <a:off x="6262228" y="1357789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+</a:t>
            </a:r>
            <a:endParaRPr kumimoji="1" lang="ko-KR" altLang="en-US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848A59D-BBFD-7C4F-94B6-9D22308E9ED3}"/>
              </a:ext>
            </a:extLst>
          </p:cNvPr>
          <p:cNvCxnSpPr>
            <a:cxnSpLocks/>
            <a:stCxn id="77" idx="6"/>
            <a:endCxn id="87" idx="2"/>
          </p:cNvCxnSpPr>
          <p:nvPr/>
        </p:nvCxnSpPr>
        <p:spPr>
          <a:xfrm>
            <a:off x="5929738" y="1537900"/>
            <a:ext cx="3324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7E63F1D-CE51-014E-A8E0-137B98A0CC46}"/>
              </a:ext>
            </a:extLst>
          </p:cNvPr>
          <p:cNvCxnSpPr>
            <a:cxnSpLocks/>
            <a:stCxn id="87" idx="6"/>
            <a:endCxn id="11" idx="2"/>
          </p:cNvCxnSpPr>
          <p:nvPr/>
        </p:nvCxnSpPr>
        <p:spPr>
          <a:xfrm flipV="1">
            <a:off x="6622450" y="1534386"/>
            <a:ext cx="2396816" cy="3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5" name="타원 104">
            <a:extLst>
              <a:ext uri="{FF2B5EF4-FFF2-40B4-BE49-F238E27FC236}">
                <a16:creationId xmlns:a16="http://schemas.microsoft.com/office/drawing/2014/main" id="{88920360-DE4E-0A45-879A-0F941348B3F3}"/>
              </a:ext>
            </a:extLst>
          </p:cNvPr>
          <p:cNvSpPr/>
          <p:nvPr/>
        </p:nvSpPr>
        <p:spPr>
          <a:xfrm>
            <a:off x="7689212" y="3027241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x</a:t>
            </a:r>
            <a:endParaRPr kumimoji="1"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6BAE927D-D2BD-1C4E-B199-D69AFE629B7B}"/>
              </a:ext>
            </a:extLst>
          </p:cNvPr>
          <p:cNvCxnSpPr>
            <a:cxnSpLocks/>
            <a:stCxn id="6" idx="2"/>
            <a:endCxn id="105" idx="0"/>
          </p:cNvCxnSpPr>
          <p:nvPr/>
        </p:nvCxnSpPr>
        <p:spPr>
          <a:xfrm flipH="1">
            <a:off x="7869323" y="2639316"/>
            <a:ext cx="1" cy="387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EA63E24-F17C-8B44-88F3-2F3941483C76}"/>
              </a:ext>
            </a:extLst>
          </p:cNvPr>
          <p:cNvCxnSpPr>
            <a:cxnSpLocks/>
            <a:stCxn id="105" idx="6"/>
            <a:endCxn id="12" idx="2"/>
          </p:cNvCxnSpPr>
          <p:nvPr/>
        </p:nvCxnSpPr>
        <p:spPr>
          <a:xfrm>
            <a:off x="8049434" y="3207352"/>
            <a:ext cx="9698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꺾인 연결선[E] 114">
            <a:extLst>
              <a:ext uri="{FF2B5EF4-FFF2-40B4-BE49-F238E27FC236}">
                <a16:creationId xmlns:a16="http://schemas.microsoft.com/office/drawing/2014/main" id="{D95FC5EE-4D1B-0E43-B1B4-A3A58C730200}"/>
              </a:ext>
            </a:extLst>
          </p:cNvPr>
          <p:cNvCxnSpPr>
            <a:cxnSpLocks/>
            <a:stCxn id="11" idx="4"/>
            <a:endCxn id="6" idx="0"/>
          </p:cNvCxnSpPr>
          <p:nvPr/>
        </p:nvCxnSpPr>
        <p:spPr>
          <a:xfrm rot="5400000">
            <a:off x="8383669" y="1276353"/>
            <a:ext cx="377564" cy="14062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" name="꺾인 연결선[E] 123">
            <a:extLst>
              <a:ext uri="{FF2B5EF4-FFF2-40B4-BE49-F238E27FC236}">
                <a16:creationId xmlns:a16="http://schemas.microsoft.com/office/drawing/2014/main" id="{473225DB-2CC6-7D47-B9A8-94844BB9B126}"/>
              </a:ext>
            </a:extLst>
          </p:cNvPr>
          <p:cNvCxnSpPr>
            <a:cxnSpLocks/>
            <a:stCxn id="8" idx="0"/>
            <a:endCxn id="7" idx="1"/>
          </p:cNvCxnSpPr>
          <p:nvPr/>
        </p:nvCxnSpPr>
        <p:spPr>
          <a:xfrm rot="16200000" flipV="1">
            <a:off x="3162302" y="4204869"/>
            <a:ext cx="2514577" cy="519546"/>
          </a:xfrm>
          <a:prstGeom prst="bentConnector4">
            <a:avLst>
              <a:gd name="adj1" fmla="val 20523"/>
              <a:gd name="adj2" fmla="val 144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8" name="꺾인 연결선[E] 127">
            <a:extLst>
              <a:ext uri="{FF2B5EF4-FFF2-40B4-BE49-F238E27FC236}">
                <a16:creationId xmlns:a16="http://schemas.microsoft.com/office/drawing/2014/main" id="{93E98247-5A67-B64C-86C3-FC52CC154449}"/>
              </a:ext>
            </a:extLst>
          </p:cNvPr>
          <p:cNvCxnSpPr>
            <a:cxnSpLocks/>
            <a:stCxn id="8" idx="0"/>
            <a:endCxn id="5" idx="1"/>
          </p:cNvCxnSpPr>
          <p:nvPr/>
        </p:nvCxnSpPr>
        <p:spPr>
          <a:xfrm rot="16200000" flipV="1">
            <a:off x="2762262" y="3804828"/>
            <a:ext cx="3318141" cy="516063"/>
          </a:xfrm>
          <a:prstGeom prst="bentConnector4">
            <a:avLst>
              <a:gd name="adj1" fmla="val 15553"/>
              <a:gd name="adj2" fmla="val 14429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705F14F9-4F2B-3645-BCD4-E52BF9AD9A91}"/>
              </a:ext>
            </a:extLst>
          </p:cNvPr>
          <p:cNvCxnSpPr>
            <a:cxnSpLocks/>
            <a:stCxn id="70" idx="0"/>
            <a:endCxn id="87" idx="4"/>
          </p:cNvCxnSpPr>
          <p:nvPr/>
        </p:nvCxnSpPr>
        <p:spPr>
          <a:xfrm flipV="1">
            <a:off x="6442339" y="1718011"/>
            <a:ext cx="0" cy="2126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23469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995DD944-0D83-CB41-9563-DE29BADF0BF6}"/>
              </a:ext>
            </a:extLst>
          </p:cNvPr>
          <p:cNvSpPr/>
          <p:nvPr/>
        </p:nvSpPr>
        <p:spPr>
          <a:xfrm>
            <a:off x="3435928" y="1330036"/>
            <a:ext cx="5569528" cy="414250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B3B51A9-5987-5642-934E-6033283A261E}"/>
                  </a:ext>
                </a:extLst>
              </p:cNvPr>
              <p:cNvSpPr/>
              <p:nvPr/>
            </p:nvSpPr>
            <p:spPr>
              <a:xfrm>
                <a:off x="4159817" y="4516605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𝑢𝑝𝑑𝑎𝑡𝑒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B3B51A9-5987-5642-934E-6033283A2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817" y="4516605"/>
                <a:ext cx="1039091" cy="471055"/>
              </a:xfrm>
              <a:prstGeom prst="rect">
                <a:avLst/>
              </a:prstGeom>
              <a:blipFill>
                <a:blip r:embed="rId2"/>
                <a:stretch>
                  <a:fillRect l="-60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20422AF-2816-1C4B-AA8B-A452AE89213D}"/>
                  </a:ext>
                </a:extLst>
              </p:cNvPr>
              <p:cNvSpPr/>
              <p:nvPr/>
            </p:nvSpPr>
            <p:spPr>
              <a:xfrm>
                <a:off x="4164995" y="2168258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𝑟𝑒𝑠𝑒𝑡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20422AF-2816-1C4B-AA8B-A452AE892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95" y="2168258"/>
                <a:ext cx="1039091" cy="4710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01812372-4DAB-5B45-A77C-D7D976B8F3D6}"/>
                  </a:ext>
                </a:extLst>
              </p:cNvPr>
              <p:cNvSpPr/>
              <p:nvPr/>
            </p:nvSpPr>
            <p:spPr>
              <a:xfrm>
                <a:off x="4423052" y="5721930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01812372-4DAB-5B45-A77C-D7D976B8F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052" y="5721930"/>
                <a:ext cx="512622" cy="512622"/>
              </a:xfrm>
              <a:prstGeom prst="ellipse">
                <a:avLst/>
              </a:prstGeom>
              <a:blipFill>
                <a:blip r:embed="rId4"/>
                <a:stretch>
                  <a:fillRect l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7D91BA8-E9FD-7C4E-A2B0-A50BF0C5C9CC}"/>
                  </a:ext>
                </a:extLst>
              </p:cNvPr>
              <p:cNvSpPr/>
              <p:nvPr/>
            </p:nvSpPr>
            <p:spPr>
              <a:xfrm>
                <a:off x="2666994" y="2951043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7D91BA8-E9FD-7C4E-A2B0-A50BF0C5C9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994" y="2951043"/>
                <a:ext cx="512622" cy="512622"/>
              </a:xfrm>
              <a:prstGeom prst="ellipse">
                <a:avLst/>
              </a:prstGeom>
              <a:blipFill>
                <a:blip r:embed="rId5"/>
                <a:stretch>
                  <a:fillRect l="-309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2C1B1EA3-1F54-4B40-B5FE-F86323F9029D}"/>
                  </a:ext>
                </a:extLst>
              </p:cNvPr>
              <p:cNvSpPr/>
              <p:nvPr/>
            </p:nvSpPr>
            <p:spPr>
              <a:xfrm>
                <a:off x="7754134" y="3699190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2C1B1EA3-1F54-4B40-B5FE-F86323F902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134" y="3699190"/>
                <a:ext cx="512622" cy="512622"/>
              </a:xfrm>
              <a:prstGeom prst="ellipse">
                <a:avLst/>
              </a:prstGeom>
              <a:blipFill>
                <a:blip r:embed="rId6"/>
                <a:stretch>
                  <a:fillRect l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1813E329-D87D-FD44-90FC-73A027A8D7A8}"/>
                  </a:ext>
                </a:extLst>
              </p:cNvPr>
              <p:cNvSpPr/>
              <p:nvPr/>
            </p:nvSpPr>
            <p:spPr>
              <a:xfrm>
                <a:off x="5545232" y="2147475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1813E329-D87D-FD44-90FC-73A027A8D7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232" y="2147475"/>
                <a:ext cx="512622" cy="512622"/>
              </a:xfrm>
              <a:prstGeom prst="ellipse">
                <a:avLst/>
              </a:prstGeom>
              <a:blipFill>
                <a:blip r:embed="rId7"/>
                <a:stretch>
                  <a:fillRect l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F3625737-0A7B-854F-AE51-E219C1DBF38C}"/>
              </a:ext>
            </a:extLst>
          </p:cNvPr>
          <p:cNvCxnSpPr>
            <a:stCxn id="11" idx="6"/>
            <a:endCxn id="6" idx="1"/>
          </p:cNvCxnSpPr>
          <p:nvPr/>
        </p:nvCxnSpPr>
        <p:spPr>
          <a:xfrm>
            <a:off x="3179616" y="3207354"/>
            <a:ext cx="980201" cy="154477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4815580-BADA-5749-90B0-0DB22E9D2924}"/>
              </a:ext>
            </a:extLst>
          </p:cNvPr>
          <p:cNvCxnSpPr>
            <a:stCxn id="10" idx="0"/>
            <a:endCxn id="6" idx="2"/>
          </p:cNvCxnSpPr>
          <p:nvPr/>
        </p:nvCxnSpPr>
        <p:spPr>
          <a:xfrm flipV="1">
            <a:off x="4679363" y="4987660"/>
            <a:ext cx="0" cy="734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31148B5-6CA4-4741-8AF3-707043A669C4}"/>
                  </a:ext>
                </a:extLst>
              </p:cNvPr>
              <p:cNvSpPr/>
              <p:nvPr/>
            </p:nvSpPr>
            <p:spPr>
              <a:xfrm>
                <a:off x="6402450" y="3719974"/>
                <a:ext cx="1039091" cy="4710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31148B5-6CA4-4741-8AF3-707043A669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450" y="3719974"/>
                <a:ext cx="1039091" cy="4710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B201AAB-82F1-9540-970C-D793A7483DFD}"/>
                  </a:ext>
                </a:extLst>
              </p:cNvPr>
              <p:cNvSpPr/>
              <p:nvPr/>
            </p:nvSpPr>
            <p:spPr>
              <a:xfrm>
                <a:off x="5545232" y="4495821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B201AAB-82F1-9540-970C-D793A7483D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232" y="4495821"/>
                <a:ext cx="512622" cy="512622"/>
              </a:xfrm>
              <a:prstGeom prst="ellipse">
                <a:avLst/>
              </a:prstGeom>
              <a:blipFill>
                <a:blip r:embed="rId9"/>
                <a:stretch>
                  <a:fillRect l="-9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E79CC1C-4466-7E49-B192-4B48D3FB683D}"/>
              </a:ext>
            </a:extLst>
          </p:cNvPr>
          <p:cNvCxnSpPr>
            <a:cxnSpLocks/>
            <a:stCxn id="6" idx="3"/>
            <a:endCxn id="24" idx="2"/>
          </p:cNvCxnSpPr>
          <p:nvPr/>
        </p:nvCxnSpPr>
        <p:spPr>
          <a:xfrm flipV="1">
            <a:off x="5198908" y="4752132"/>
            <a:ext cx="34632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D2F858E-FAFF-9C46-8E84-A665C4CB1AC6}"/>
              </a:ext>
            </a:extLst>
          </p:cNvPr>
          <p:cNvCxnSpPr>
            <a:cxnSpLocks/>
            <a:stCxn id="7" idx="3"/>
            <a:endCxn id="17" idx="2"/>
          </p:cNvCxnSpPr>
          <p:nvPr/>
        </p:nvCxnSpPr>
        <p:spPr>
          <a:xfrm>
            <a:off x="5204086" y="2403786"/>
            <a:ext cx="3411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9AEEB15-84C3-A349-BA26-2794496A74E7}"/>
              </a:ext>
            </a:extLst>
          </p:cNvPr>
          <p:cNvCxnSpPr>
            <a:cxnSpLocks/>
            <a:stCxn id="21" idx="3"/>
            <a:endCxn id="14" idx="2"/>
          </p:cNvCxnSpPr>
          <p:nvPr/>
        </p:nvCxnSpPr>
        <p:spPr>
          <a:xfrm flipV="1">
            <a:off x="7441541" y="3955501"/>
            <a:ext cx="31259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E70C934C-5DD3-D343-A569-D70233AB0C25}"/>
              </a:ext>
            </a:extLst>
          </p:cNvPr>
          <p:cNvSpPr/>
          <p:nvPr/>
        </p:nvSpPr>
        <p:spPr>
          <a:xfrm>
            <a:off x="5621439" y="1558690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x</a:t>
            </a:r>
            <a:endParaRPr kumimoji="1" lang="ko-KR" altLang="en-US" dirty="0"/>
          </a:p>
        </p:txBody>
      </p: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0D7BC8B3-2148-7949-A5B1-FC2C07C441A5}"/>
              </a:ext>
            </a:extLst>
          </p:cNvPr>
          <p:cNvCxnSpPr>
            <a:cxnSpLocks/>
            <a:stCxn id="11" idx="6"/>
            <a:endCxn id="40" idx="2"/>
          </p:cNvCxnSpPr>
          <p:nvPr/>
        </p:nvCxnSpPr>
        <p:spPr>
          <a:xfrm flipV="1">
            <a:off x="3179616" y="1738801"/>
            <a:ext cx="2441823" cy="1468553"/>
          </a:xfrm>
          <a:prstGeom prst="bentConnector3">
            <a:avLst>
              <a:gd name="adj1" fmla="val 19929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3DAEB3C5-B78B-A94C-9CC4-2BBC797E5682}"/>
              </a:ext>
            </a:extLst>
          </p:cNvPr>
          <p:cNvCxnSpPr>
            <a:cxnSpLocks/>
            <a:stCxn id="10" idx="0"/>
            <a:endCxn id="7" idx="1"/>
          </p:cNvCxnSpPr>
          <p:nvPr/>
        </p:nvCxnSpPr>
        <p:spPr>
          <a:xfrm rot="16200000" flipV="1">
            <a:off x="2763107" y="3805674"/>
            <a:ext cx="3318144" cy="514368"/>
          </a:xfrm>
          <a:prstGeom prst="bentConnector4">
            <a:avLst>
              <a:gd name="adj1" fmla="val 15831"/>
              <a:gd name="adj2" fmla="val 14444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036A4C1-7966-FC4B-88F7-A194BA0D6F0F}"/>
              </a:ext>
            </a:extLst>
          </p:cNvPr>
          <p:cNvCxnSpPr>
            <a:cxnSpLocks/>
            <a:stCxn id="11" idx="6"/>
            <a:endCxn id="97" idx="2"/>
          </p:cNvCxnSpPr>
          <p:nvPr/>
        </p:nvCxnSpPr>
        <p:spPr>
          <a:xfrm>
            <a:off x="3179616" y="3207354"/>
            <a:ext cx="24418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314DC30-3903-9A47-A090-2405247A441C}"/>
              </a:ext>
            </a:extLst>
          </p:cNvPr>
          <p:cNvCxnSpPr>
            <a:cxnSpLocks/>
            <a:stCxn id="17" idx="0"/>
            <a:endCxn id="40" idx="4"/>
          </p:cNvCxnSpPr>
          <p:nvPr/>
        </p:nvCxnSpPr>
        <p:spPr>
          <a:xfrm flipV="1">
            <a:off x="5801543" y="1918912"/>
            <a:ext cx="7" cy="228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FE06D974-191A-9246-9067-A186EA9BE9EF}"/>
              </a:ext>
            </a:extLst>
          </p:cNvPr>
          <p:cNvCxnSpPr>
            <a:cxnSpLocks/>
            <a:stCxn id="10" idx="0"/>
            <a:endCxn id="21" idx="2"/>
          </p:cNvCxnSpPr>
          <p:nvPr/>
        </p:nvCxnSpPr>
        <p:spPr>
          <a:xfrm rot="5400000" flipH="1" flipV="1">
            <a:off x="5035229" y="3835164"/>
            <a:ext cx="1530901" cy="2242633"/>
          </a:xfrm>
          <a:prstGeom prst="bentConnector3">
            <a:avLst>
              <a:gd name="adj1" fmla="val 34615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꺾인 연결선[E] 90">
            <a:extLst>
              <a:ext uri="{FF2B5EF4-FFF2-40B4-BE49-F238E27FC236}">
                <a16:creationId xmlns:a16="http://schemas.microsoft.com/office/drawing/2014/main" id="{274FEF0F-D9E0-2B42-8B2D-263D55B0691D}"/>
              </a:ext>
            </a:extLst>
          </p:cNvPr>
          <p:cNvCxnSpPr>
            <a:cxnSpLocks/>
            <a:stCxn id="40" idx="6"/>
            <a:endCxn id="21" idx="0"/>
          </p:cNvCxnSpPr>
          <p:nvPr/>
        </p:nvCxnSpPr>
        <p:spPr>
          <a:xfrm>
            <a:off x="5981661" y="1738801"/>
            <a:ext cx="940335" cy="198117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FC36D83C-061D-B140-8D65-46FA0712E3B8}"/>
              </a:ext>
            </a:extLst>
          </p:cNvPr>
          <p:cNvSpPr/>
          <p:nvPr/>
        </p:nvSpPr>
        <p:spPr>
          <a:xfrm>
            <a:off x="7830334" y="4572021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x</a:t>
            </a:r>
            <a:endParaRPr kumimoji="1"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E4900B03-74E9-EA4C-A5DC-69234229B3F1}"/>
              </a:ext>
            </a:extLst>
          </p:cNvPr>
          <p:cNvSpPr/>
          <p:nvPr/>
        </p:nvSpPr>
        <p:spPr>
          <a:xfrm>
            <a:off x="5621439" y="3027243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x</a:t>
            </a:r>
            <a:endParaRPr kumimoji="1" lang="ko-KR" altLang="en-US" dirty="0"/>
          </a:p>
        </p:txBody>
      </p:sp>
      <p:cxnSp>
        <p:nvCxnSpPr>
          <p:cNvPr id="104" name="꺾인 연결선[E] 103">
            <a:extLst>
              <a:ext uri="{FF2B5EF4-FFF2-40B4-BE49-F238E27FC236}">
                <a16:creationId xmlns:a16="http://schemas.microsoft.com/office/drawing/2014/main" id="{F60C6A1A-8463-F442-AB6A-E38C6E0F8521}"/>
              </a:ext>
            </a:extLst>
          </p:cNvPr>
          <p:cNvCxnSpPr>
            <a:cxnSpLocks/>
            <a:stCxn id="11" idx="6"/>
            <a:endCxn id="7" idx="1"/>
          </p:cNvCxnSpPr>
          <p:nvPr/>
        </p:nvCxnSpPr>
        <p:spPr>
          <a:xfrm flipV="1">
            <a:off x="3179616" y="2403786"/>
            <a:ext cx="985379" cy="803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0EE9F2A3-8F00-3D42-A4CF-F759E8AD573B}"/>
              </a:ext>
            </a:extLst>
          </p:cNvPr>
          <p:cNvCxnSpPr>
            <a:cxnSpLocks/>
            <a:stCxn id="24" idx="0"/>
            <a:endCxn id="97" idx="4"/>
          </p:cNvCxnSpPr>
          <p:nvPr/>
        </p:nvCxnSpPr>
        <p:spPr>
          <a:xfrm flipV="1">
            <a:off x="5801543" y="3387465"/>
            <a:ext cx="7" cy="1108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C809D45C-10D3-DB40-AEB4-5092F3472D85}"/>
              </a:ext>
            </a:extLst>
          </p:cNvPr>
          <p:cNvCxnSpPr>
            <a:cxnSpLocks/>
            <a:stCxn id="24" idx="6"/>
            <a:endCxn id="96" idx="2"/>
          </p:cNvCxnSpPr>
          <p:nvPr/>
        </p:nvCxnSpPr>
        <p:spPr>
          <a:xfrm>
            <a:off x="6057854" y="4752132"/>
            <a:ext cx="17724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588DA551-3D37-CF49-98B5-EDC73EEF94E0}"/>
              </a:ext>
            </a:extLst>
          </p:cNvPr>
          <p:cNvCxnSpPr>
            <a:cxnSpLocks/>
            <a:stCxn id="14" idx="4"/>
            <a:endCxn id="96" idx="0"/>
          </p:cNvCxnSpPr>
          <p:nvPr/>
        </p:nvCxnSpPr>
        <p:spPr>
          <a:xfrm>
            <a:off x="8010445" y="4211812"/>
            <a:ext cx="0" cy="360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88C3C90B-D168-A44C-B998-06A7481B6E53}"/>
                  </a:ext>
                </a:extLst>
              </p:cNvPr>
              <p:cNvSpPr/>
              <p:nvPr/>
            </p:nvSpPr>
            <p:spPr>
              <a:xfrm>
                <a:off x="9347363" y="2951043"/>
                <a:ext cx="512622" cy="51262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88C3C90B-D168-A44C-B998-06A7481B6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363" y="2951043"/>
                <a:ext cx="512622" cy="512622"/>
              </a:xfrm>
              <a:prstGeom prst="ellipse">
                <a:avLst/>
              </a:prstGeom>
              <a:blipFill>
                <a:blip r:embed="rId10"/>
                <a:stretch>
                  <a:fillRect l="-9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타원 121">
            <a:extLst>
              <a:ext uri="{FF2B5EF4-FFF2-40B4-BE49-F238E27FC236}">
                <a16:creationId xmlns:a16="http://schemas.microsoft.com/office/drawing/2014/main" id="{131593E3-A89E-094A-A045-9A63C61F07B8}"/>
              </a:ext>
            </a:extLst>
          </p:cNvPr>
          <p:cNvSpPr/>
          <p:nvPr/>
        </p:nvSpPr>
        <p:spPr>
          <a:xfrm>
            <a:off x="8430380" y="3027243"/>
            <a:ext cx="360222" cy="3602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+</a:t>
            </a:r>
            <a:endParaRPr kumimoji="1" lang="ko-KR" altLang="en-US" dirty="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7ECC4FE-D455-1A4B-A9BD-563BF9398937}"/>
              </a:ext>
            </a:extLst>
          </p:cNvPr>
          <p:cNvCxnSpPr>
            <a:cxnSpLocks/>
            <a:stCxn id="97" idx="6"/>
            <a:endCxn id="122" idx="2"/>
          </p:cNvCxnSpPr>
          <p:nvPr/>
        </p:nvCxnSpPr>
        <p:spPr>
          <a:xfrm>
            <a:off x="5981661" y="3207354"/>
            <a:ext cx="24487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꺾인 연결선[E] 125">
            <a:extLst>
              <a:ext uri="{FF2B5EF4-FFF2-40B4-BE49-F238E27FC236}">
                <a16:creationId xmlns:a16="http://schemas.microsoft.com/office/drawing/2014/main" id="{D8E10ED9-DB29-C342-9AC1-729761DB60B6}"/>
              </a:ext>
            </a:extLst>
          </p:cNvPr>
          <p:cNvCxnSpPr>
            <a:cxnSpLocks/>
            <a:stCxn id="96" idx="6"/>
            <a:endCxn id="122" idx="4"/>
          </p:cNvCxnSpPr>
          <p:nvPr/>
        </p:nvCxnSpPr>
        <p:spPr>
          <a:xfrm flipV="1">
            <a:off x="8190556" y="3387465"/>
            <a:ext cx="419935" cy="13646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E50FD0CA-77CB-8343-B7AE-F8A240872C10}"/>
              </a:ext>
            </a:extLst>
          </p:cNvPr>
          <p:cNvCxnSpPr>
            <a:cxnSpLocks/>
            <a:stCxn id="122" idx="6"/>
            <a:endCxn id="118" idx="2"/>
          </p:cNvCxnSpPr>
          <p:nvPr/>
        </p:nvCxnSpPr>
        <p:spPr>
          <a:xfrm>
            <a:off x="8790602" y="3207354"/>
            <a:ext cx="5567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620726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D17AF30-018B-A044-9D5A-8015F1EFAA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036314"/>
                  </p:ext>
                </p:extLst>
              </p:nvPr>
            </p:nvGraphicFramePr>
            <p:xfrm>
              <a:off x="743027" y="444244"/>
              <a:ext cx="3729822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D17AF30-018B-A044-9D5A-8015F1EFAA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036314"/>
                  </p:ext>
                </p:extLst>
              </p:nvPr>
            </p:nvGraphicFramePr>
            <p:xfrm>
              <a:off x="743027" y="444244"/>
              <a:ext cx="3729822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8163" t="-6122" r="-514286" b="-5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108163" t="-6122" r="-414286" b="-5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204000" t="-6122" r="-306000" b="-5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8163" t="-106122" r="-514286" b="-4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108163" t="-106122" r="-414286" b="-4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204000" t="-106122" r="-306000" b="-4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8163" t="-206122" r="-514286" b="-3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108163" t="-206122" r="-414286" b="-3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204000" t="-206122" r="-306000" b="-3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97EC322-5FFC-9846-87F8-B185D3B77B10}"/>
              </a:ext>
            </a:extLst>
          </p:cNvPr>
          <p:cNvCxnSpPr/>
          <p:nvPr/>
        </p:nvCxnSpPr>
        <p:spPr>
          <a:xfrm flipH="1" flipV="1">
            <a:off x="743027" y="444244"/>
            <a:ext cx="2797366" cy="150291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305E9705-607F-F84B-8229-F85796DBFDCD}"/>
              </a:ext>
            </a:extLst>
          </p:cNvPr>
          <p:cNvCxnSpPr>
            <a:cxnSpLocks/>
            <a:endCxn id="4" idx="0"/>
          </p:cNvCxnSpPr>
          <p:nvPr/>
        </p:nvCxnSpPr>
        <p:spPr>
          <a:xfrm flipH="1" flipV="1">
            <a:off x="2607938" y="444244"/>
            <a:ext cx="2797366" cy="150291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B981D1F4-78B5-C942-83DB-914ECD1CA4FB}"/>
              </a:ext>
            </a:extLst>
          </p:cNvPr>
          <p:cNvCxnSpPr>
            <a:cxnSpLocks/>
            <a:endCxn id="4" idx="1"/>
          </p:cNvCxnSpPr>
          <p:nvPr/>
        </p:nvCxnSpPr>
        <p:spPr>
          <a:xfrm flipH="1" flipV="1">
            <a:off x="743027" y="2304310"/>
            <a:ext cx="2797366" cy="150291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E1E0CA0-A251-7A43-951F-681717A442E7}"/>
              </a:ext>
            </a:extLst>
          </p:cNvPr>
          <p:cNvCxnSpPr>
            <a:cxnSpLocks/>
          </p:cNvCxnSpPr>
          <p:nvPr/>
        </p:nvCxnSpPr>
        <p:spPr>
          <a:xfrm flipH="1" flipV="1">
            <a:off x="2607939" y="2304310"/>
            <a:ext cx="2797365" cy="150291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B94A9FA4-1C0F-B246-B29F-F2D641F16F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6359028"/>
                  </p:ext>
                </p:extLst>
              </p:nvPr>
            </p:nvGraphicFramePr>
            <p:xfrm>
              <a:off x="3540393" y="1947154"/>
              <a:ext cx="1864911" cy="186006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rgbClr val="EA444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B94A9FA4-1C0F-B246-B29F-F2D641F16F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6359028"/>
                  </p:ext>
                </p:extLst>
              </p:nvPr>
            </p:nvGraphicFramePr>
            <p:xfrm>
              <a:off x="3540393" y="1947154"/>
              <a:ext cx="1864911" cy="186006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82" t="-6122" r="-214286" b="-2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000" t="-6122" r="-110000" b="-2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6122" t="-6122" r="-12245" b="-2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82" t="-106122" r="-214286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000" t="-106122" r="-110000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6122" t="-106122" r="-12245" b="-1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82" t="-206122" r="-214286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000" t="-206122" r="-110000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6122" t="-206122" r="-12245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C6843B50-17A4-6745-8C7F-02B57FAD4AF1}"/>
              </a:ext>
            </a:extLst>
          </p:cNvPr>
          <p:cNvCxnSpPr>
            <a:cxnSpLocks/>
          </p:cNvCxnSpPr>
          <p:nvPr/>
        </p:nvCxnSpPr>
        <p:spPr>
          <a:xfrm flipH="1" flipV="1">
            <a:off x="3540394" y="1947154"/>
            <a:ext cx="1574494" cy="76472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8C60DFD3-E8D1-7241-9601-D10EE70EC0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8469692"/>
                  </p:ext>
                </p:extLst>
              </p:nvPr>
            </p:nvGraphicFramePr>
            <p:xfrm>
              <a:off x="5114888" y="2711882"/>
              <a:ext cx="2486548" cy="248008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8C60DFD3-E8D1-7241-9601-D10EE70EC0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8469692"/>
                  </p:ext>
                </p:extLst>
              </p:nvPr>
            </p:nvGraphicFramePr>
            <p:xfrm>
              <a:off x="5114888" y="2711882"/>
              <a:ext cx="2486548" cy="248008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4"/>
                          <a:stretch>
                            <a:fillRect l="-6122" t="-6122" r="-314286" b="-3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E9CE4610-E944-C346-9AE0-88DD8FAC5D0C}"/>
              </a:ext>
            </a:extLst>
          </p:cNvPr>
          <p:cNvCxnSpPr>
            <a:cxnSpLocks/>
          </p:cNvCxnSpPr>
          <p:nvPr/>
        </p:nvCxnSpPr>
        <p:spPr>
          <a:xfrm flipH="1" flipV="1">
            <a:off x="5405305" y="1947154"/>
            <a:ext cx="351622" cy="76472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0CD66654-4D1D-AA46-8747-FE7CA007DEEB}"/>
              </a:ext>
            </a:extLst>
          </p:cNvPr>
          <p:cNvCxnSpPr>
            <a:cxnSpLocks/>
          </p:cNvCxnSpPr>
          <p:nvPr/>
        </p:nvCxnSpPr>
        <p:spPr>
          <a:xfrm flipH="1">
            <a:off x="3540392" y="3331658"/>
            <a:ext cx="1574496" cy="47556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오른쪽 화살표[R] 34">
            <a:extLst>
              <a:ext uri="{FF2B5EF4-FFF2-40B4-BE49-F238E27FC236}">
                <a16:creationId xmlns:a16="http://schemas.microsoft.com/office/drawing/2014/main" id="{5E227E4D-7D8A-D945-8471-931E0A99B7B0}"/>
              </a:ext>
            </a:extLst>
          </p:cNvPr>
          <p:cNvSpPr/>
          <p:nvPr/>
        </p:nvSpPr>
        <p:spPr>
          <a:xfrm>
            <a:off x="2765390" y="1156772"/>
            <a:ext cx="1437087" cy="427506"/>
          </a:xfrm>
          <a:prstGeom prst="rightArrow">
            <a:avLst/>
          </a:prstGeom>
          <a:solidFill>
            <a:srgbClr val="EA444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오른쪽 화살표[R] 35">
            <a:extLst>
              <a:ext uri="{FF2B5EF4-FFF2-40B4-BE49-F238E27FC236}">
                <a16:creationId xmlns:a16="http://schemas.microsoft.com/office/drawing/2014/main" id="{82462863-87CE-FE42-B007-7FDE2F90E410}"/>
              </a:ext>
            </a:extLst>
          </p:cNvPr>
          <p:cNvSpPr/>
          <p:nvPr/>
        </p:nvSpPr>
        <p:spPr>
          <a:xfrm>
            <a:off x="5914378" y="2808961"/>
            <a:ext cx="1437087" cy="427506"/>
          </a:xfrm>
          <a:prstGeom prst="rightArrow">
            <a:avLst/>
          </a:prstGeom>
          <a:solidFill>
            <a:srgbClr val="EA444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2046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D17AF30-018B-A044-9D5A-8015F1EFAA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7255069"/>
                  </p:ext>
                </p:extLst>
              </p:nvPr>
            </p:nvGraphicFramePr>
            <p:xfrm>
              <a:off x="1345467" y="1702888"/>
              <a:ext cx="3729822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D17AF30-018B-A044-9D5A-8015F1EFAA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7255069"/>
                  </p:ext>
                </p:extLst>
              </p:nvPr>
            </p:nvGraphicFramePr>
            <p:xfrm>
              <a:off x="1345467" y="1702888"/>
              <a:ext cx="3729822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6122" t="-6122" r="-516327" b="-5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106122" t="-6122" r="-416327" b="-5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202000" t="-6122" r="-308000" b="-5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308163" t="-6122" r="-214286" b="-5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408163" t="-6122" r="-114286" b="-5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2"/>
                          <a:stretch>
                            <a:fillRect l="-508163" t="-6122" r="-14286" b="-5122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표 13">
                <a:extLst>
                  <a:ext uri="{FF2B5EF4-FFF2-40B4-BE49-F238E27FC236}">
                    <a16:creationId xmlns:a16="http://schemas.microsoft.com/office/drawing/2014/main" id="{565D16A4-CC20-D54A-93D9-7ACF7D5A0C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7643238"/>
                  </p:ext>
                </p:extLst>
              </p:nvPr>
            </p:nvGraphicFramePr>
            <p:xfrm>
              <a:off x="6255372" y="3026193"/>
              <a:ext cx="3729822" cy="6200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표 13">
                <a:extLst>
                  <a:ext uri="{FF2B5EF4-FFF2-40B4-BE49-F238E27FC236}">
                    <a16:creationId xmlns:a16="http://schemas.microsoft.com/office/drawing/2014/main" id="{565D16A4-CC20-D54A-93D9-7ACF7D5A0C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7643238"/>
                  </p:ext>
                </p:extLst>
              </p:nvPr>
            </p:nvGraphicFramePr>
            <p:xfrm>
              <a:off x="6255372" y="3026193"/>
              <a:ext cx="3729822" cy="6200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3"/>
                          <a:stretch>
                            <a:fillRect l="-6122" t="-6000" r="-514286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3"/>
                          <a:stretch>
                            <a:fillRect l="-106122" t="-6000" r="-414286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3"/>
                          <a:stretch>
                            <a:fillRect l="-202000" t="-6000" r="-306000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3"/>
                          <a:stretch>
                            <a:fillRect l="-308163" t="-6000" r="-212245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3"/>
                          <a:stretch>
                            <a:fillRect l="-408163" t="-6000" r="-112245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3"/>
                          <a:stretch>
                            <a:fillRect l="-508163" t="-6000" r="-12245" b="-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표 15">
                <a:extLst>
                  <a:ext uri="{FF2B5EF4-FFF2-40B4-BE49-F238E27FC236}">
                    <a16:creationId xmlns:a16="http://schemas.microsoft.com/office/drawing/2014/main" id="{0C3D963C-129C-DA4A-BD64-58A439AE67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4956675"/>
                  </p:ext>
                </p:extLst>
              </p:nvPr>
            </p:nvGraphicFramePr>
            <p:xfrm>
              <a:off x="11147476" y="1702888"/>
              <a:ext cx="621637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표 15">
                <a:extLst>
                  <a:ext uri="{FF2B5EF4-FFF2-40B4-BE49-F238E27FC236}">
                    <a16:creationId xmlns:a16="http://schemas.microsoft.com/office/drawing/2014/main" id="{0C3D963C-129C-DA4A-BD64-58A439AE67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4956675"/>
                  </p:ext>
                </p:extLst>
              </p:nvPr>
            </p:nvGraphicFramePr>
            <p:xfrm>
              <a:off x="11147476" y="1702888"/>
              <a:ext cx="621637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4"/>
                          <a:stretch>
                            <a:fillRect l="-6000" t="-6122" r="-14000" b="-5122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아래쪽 화살표[D] 1">
            <a:extLst>
              <a:ext uri="{FF2B5EF4-FFF2-40B4-BE49-F238E27FC236}">
                <a16:creationId xmlns:a16="http://schemas.microsoft.com/office/drawing/2014/main" id="{1EC96070-141E-AD46-A95F-C36AAC822C58}"/>
              </a:ext>
            </a:extLst>
          </p:cNvPr>
          <p:cNvSpPr/>
          <p:nvPr/>
        </p:nvSpPr>
        <p:spPr>
          <a:xfrm>
            <a:off x="2968062" y="2485016"/>
            <a:ext cx="484632" cy="2635624"/>
          </a:xfrm>
          <a:prstGeom prst="downArrow">
            <a:avLst/>
          </a:prstGeom>
          <a:solidFill>
            <a:srgbClr val="EA444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68D6E6-72D9-6349-8C80-F7D58469B2DB}"/>
                  </a:ext>
                </a:extLst>
              </p:cNvPr>
              <p:cNvSpPr txBox="1"/>
              <p:nvPr/>
            </p:nvSpPr>
            <p:spPr>
              <a:xfrm>
                <a:off x="5083900" y="3252942"/>
                <a:ext cx="62677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4000" i="1" smtClean="0">
                          <a:latin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68D6E6-72D9-6349-8C80-F7D58469B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900" y="3252942"/>
                <a:ext cx="626775" cy="615553"/>
              </a:xfrm>
              <a:prstGeom prst="rect">
                <a:avLst/>
              </a:prstGeom>
              <a:blipFill>
                <a:blip r:embed="rId5"/>
                <a:stretch>
                  <a:fillRect l="-15686" r="-13725" b="-1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46D250-242E-744F-9166-78A8CFED76D1}"/>
                  </a:ext>
                </a:extLst>
              </p:cNvPr>
              <p:cNvSpPr txBox="1"/>
              <p:nvPr/>
            </p:nvSpPr>
            <p:spPr>
              <a:xfrm>
                <a:off x="10043212" y="3263861"/>
                <a:ext cx="56425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R" altLang="en-US" sz="4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46D250-242E-744F-9166-78A8CFED7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212" y="3263861"/>
                <a:ext cx="564257" cy="615553"/>
              </a:xfrm>
              <a:prstGeom prst="rect">
                <a:avLst/>
              </a:prstGeom>
              <a:blipFill>
                <a:blip r:embed="rId6"/>
                <a:stretch>
                  <a:fillRect l="-2222" r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왼쪽 중괄호[L] 6">
            <a:extLst>
              <a:ext uri="{FF2B5EF4-FFF2-40B4-BE49-F238E27FC236}">
                <a16:creationId xmlns:a16="http://schemas.microsoft.com/office/drawing/2014/main" id="{09FE64CD-4C60-5442-9E07-BAB743695FB4}"/>
              </a:ext>
            </a:extLst>
          </p:cNvPr>
          <p:cNvSpPr/>
          <p:nvPr/>
        </p:nvSpPr>
        <p:spPr>
          <a:xfrm>
            <a:off x="806823" y="1702888"/>
            <a:ext cx="538644" cy="3720132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왼쪽 중괄호[L] 19">
            <a:extLst>
              <a:ext uri="{FF2B5EF4-FFF2-40B4-BE49-F238E27FC236}">
                <a16:creationId xmlns:a16="http://schemas.microsoft.com/office/drawing/2014/main" id="{ECBBC2D0-2F83-3A42-89DF-13DF609FE84F}"/>
              </a:ext>
            </a:extLst>
          </p:cNvPr>
          <p:cNvSpPr/>
          <p:nvPr/>
        </p:nvSpPr>
        <p:spPr>
          <a:xfrm rot="5400000">
            <a:off x="2945901" y="-426500"/>
            <a:ext cx="538644" cy="3720132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F90E4D-1B5F-A745-B972-407E3E9B225F}"/>
              </a:ext>
            </a:extLst>
          </p:cNvPr>
          <p:cNvSpPr txBox="1"/>
          <p:nvPr/>
        </p:nvSpPr>
        <p:spPr>
          <a:xfrm>
            <a:off x="1904539" y="794912"/>
            <a:ext cx="261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Embedding Vector Size</a:t>
            </a:r>
            <a:endParaRPr kumimoji="1"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FE3207-5F18-AF4A-9B34-EF1378E19940}"/>
              </a:ext>
            </a:extLst>
          </p:cNvPr>
          <p:cNvSpPr txBox="1"/>
          <p:nvPr/>
        </p:nvSpPr>
        <p:spPr>
          <a:xfrm>
            <a:off x="112650" y="3235318"/>
            <a:ext cx="840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Batch </a:t>
            </a:r>
            <a:br>
              <a:rPr kumimoji="1" lang="en-US" altLang="ko-KR" dirty="0"/>
            </a:br>
            <a:r>
              <a:rPr kumimoji="1" lang="en-US" altLang="ko-KR" dirty="0"/>
              <a:t>Size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표 22">
                <a:extLst>
                  <a:ext uri="{FF2B5EF4-FFF2-40B4-BE49-F238E27FC236}">
                    <a16:creationId xmlns:a16="http://schemas.microsoft.com/office/drawing/2014/main" id="{7E011D58-6E0F-2442-9ACF-FC040B23AD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1559065"/>
                  </p:ext>
                </p:extLst>
              </p:nvPr>
            </p:nvGraphicFramePr>
            <p:xfrm>
              <a:off x="6085366" y="3208624"/>
              <a:ext cx="3729822" cy="6200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표 22">
                <a:extLst>
                  <a:ext uri="{FF2B5EF4-FFF2-40B4-BE49-F238E27FC236}">
                    <a16:creationId xmlns:a16="http://schemas.microsoft.com/office/drawing/2014/main" id="{7E011D58-6E0F-2442-9ACF-FC040B23AD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1559065"/>
                  </p:ext>
                </p:extLst>
              </p:nvPr>
            </p:nvGraphicFramePr>
            <p:xfrm>
              <a:off x="6085366" y="3208624"/>
              <a:ext cx="3729822" cy="6200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7"/>
                          <a:stretch>
                            <a:fillRect l="-8163" t="-6000" r="-514286" b="-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7"/>
                          <a:stretch>
                            <a:fillRect l="-108163" t="-6000" r="-414286" b="-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7"/>
                          <a:stretch>
                            <a:fillRect l="-208163" t="-6000" r="-314286" b="-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7"/>
                          <a:stretch>
                            <a:fillRect l="-308163" t="-6000" r="-214286" b="-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7"/>
                          <a:stretch>
                            <a:fillRect l="-408163" t="-6000" r="-114286" b="-1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7"/>
                          <a:stretch>
                            <a:fillRect l="-508163" t="-6000" r="-14286" b="-1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표 24">
                <a:extLst>
                  <a:ext uri="{FF2B5EF4-FFF2-40B4-BE49-F238E27FC236}">
                    <a16:creationId xmlns:a16="http://schemas.microsoft.com/office/drawing/2014/main" id="{DE277B8D-B94B-5E43-8196-EAE551A95F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6825004"/>
                  </p:ext>
                </p:extLst>
              </p:nvPr>
            </p:nvGraphicFramePr>
            <p:xfrm>
              <a:off x="5899910" y="3391055"/>
              <a:ext cx="3729822" cy="6200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표 24">
                <a:extLst>
                  <a:ext uri="{FF2B5EF4-FFF2-40B4-BE49-F238E27FC236}">
                    <a16:creationId xmlns:a16="http://schemas.microsoft.com/office/drawing/2014/main" id="{DE277B8D-B94B-5E43-8196-EAE551A95F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6825004"/>
                  </p:ext>
                </p:extLst>
              </p:nvPr>
            </p:nvGraphicFramePr>
            <p:xfrm>
              <a:off x="5899910" y="3391055"/>
              <a:ext cx="3729822" cy="6200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8"/>
                          <a:stretch>
                            <a:fillRect l="-8163" t="-6122" r="-514286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8"/>
                          <a:stretch>
                            <a:fillRect l="-108163" t="-6122" r="-414286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8"/>
                          <a:stretch>
                            <a:fillRect l="-204000" t="-6122" r="-306000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8"/>
                          <a:stretch>
                            <a:fillRect l="-310204" t="-6122" r="-212245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8"/>
                          <a:stretch>
                            <a:fillRect l="-410204" t="-6122" r="-112245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8"/>
                          <a:stretch>
                            <a:fillRect l="-510204" t="-6122" r="-12245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표 25">
                <a:extLst>
                  <a:ext uri="{FF2B5EF4-FFF2-40B4-BE49-F238E27FC236}">
                    <a16:creationId xmlns:a16="http://schemas.microsoft.com/office/drawing/2014/main" id="{717EFCA7-7BC0-FD46-9A02-62950CE384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9670861"/>
                  </p:ext>
                </p:extLst>
              </p:nvPr>
            </p:nvGraphicFramePr>
            <p:xfrm>
              <a:off x="5698645" y="3571638"/>
              <a:ext cx="3729822" cy="6200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표 25">
                <a:extLst>
                  <a:ext uri="{FF2B5EF4-FFF2-40B4-BE49-F238E27FC236}">
                    <a16:creationId xmlns:a16="http://schemas.microsoft.com/office/drawing/2014/main" id="{717EFCA7-7BC0-FD46-9A02-62950CE384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9670861"/>
                  </p:ext>
                </p:extLst>
              </p:nvPr>
            </p:nvGraphicFramePr>
            <p:xfrm>
              <a:off x="5698645" y="3571638"/>
              <a:ext cx="3729822" cy="6200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895094647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3396218939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77306564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1608255372"/>
                        </a:ext>
                      </a:extLst>
                    </a:gridCol>
                    <a:gridCol w="621637">
                      <a:extLst>
                        <a:ext uri="{9D8B030D-6E8A-4147-A177-3AD203B41FA5}">
                          <a16:colId xmlns:a16="http://schemas.microsoft.com/office/drawing/2014/main" val="2287092262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9"/>
                          <a:stretch>
                            <a:fillRect l="-8163" t="-8000" r="-514286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9"/>
                          <a:stretch>
                            <a:fillRect l="-108163" t="-8000" r="-414286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9"/>
                          <a:stretch>
                            <a:fillRect l="-204000" t="-8000" r="-306000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9"/>
                          <a:stretch>
                            <a:fillRect l="-310204" t="-8000" r="-212245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9"/>
                          <a:stretch>
                            <a:fillRect l="-410204" t="-8000" r="-112245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9"/>
                          <a:stretch>
                            <a:fillRect l="-510204" t="-8000" r="-12245" b="-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표 27">
                <a:extLst>
                  <a:ext uri="{FF2B5EF4-FFF2-40B4-BE49-F238E27FC236}">
                    <a16:creationId xmlns:a16="http://schemas.microsoft.com/office/drawing/2014/main" id="{145089BD-F9B3-A241-854E-D1229D632D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0032277"/>
                  </p:ext>
                </p:extLst>
              </p:nvPr>
            </p:nvGraphicFramePr>
            <p:xfrm>
              <a:off x="11020949" y="1841000"/>
              <a:ext cx="621637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표 27">
                <a:extLst>
                  <a:ext uri="{FF2B5EF4-FFF2-40B4-BE49-F238E27FC236}">
                    <a16:creationId xmlns:a16="http://schemas.microsoft.com/office/drawing/2014/main" id="{145089BD-F9B3-A241-854E-D1229D632D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0032277"/>
                  </p:ext>
                </p:extLst>
              </p:nvPr>
            </p:nvGraphicFramePr>
            <p:xfrm>
              <a:off x="11020949" y="1841000"/>
              <a:ext cx="621637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10"/>
                          <a:stretch>
                            <a:fillRect l="-6000" t="-4082" r="-14000" b="-5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표 28">
                <a:extLst>
                  <a:ext uri="{FF2B5EF4-FFF2-40B4-BE49-F238E27FC236}">
                    <a16:creationId xmlns:a16="http://schemas.microsoft.com/office/drawing/2014/main" id="{3DE6E546-9977-0A4A-AF9F-78BDE38401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4604861"/>
                  </p:ext>
                </p:extLst>
              </p:nvPr>
            </p:nvGraphicFramePr>
            <p:xfrm>
              <a:off x="10894422" y="1968580"/>
              <a:ext cx="621637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표 28">
                <a:extLst>
                  <a:ext uri="{FF2B5EF4-FFF2-40B4-BE49-F238E27FC236}">
                    <a16:creationId xmlns:a16="http://schemas.microsoft.com/office/drawing/2014/main" id="{3DE6E546-9977-0A4A-AF9F-78BDE38401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4604861"/>
                  </p:ext>
                </p:extLst>
              </p:nvPr>
            </p:nvGraphicFramePr>
            <p:xfrm>
              <a:off x="10894422" y="1968580"/>
              <a:ext cx="621637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11"/>
                          <a:stretch>
                            <a:fillRect l="-6000" t="-6122" r="-12000" b="-5122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표 29">
                <a:extLst>
                  <a:ext uri="{FF2B5EF4-FFF2-40B4-BE49-F238E27FC236}">
                    <a16:creationId xmlns:a16="http://schemas.microsoft.com/office/drawing/2014/main" id="{98F42797-604F-1041-8B33-CE3B83B9A6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9162021"/>
                  </p:ext>
                </p:extLst>
              </p:nvPr>
            </p:nvGraphicFramePr>
            <p:xfrm>
              <a:off x="10767895" y="2096160"/>
              <a:ext cx="621637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solidFill>
                          <a:srgbClr val="EA444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표 29">
                <a:extLst>
                  <a:ext uri="{FF2B5EF4-FFF2-40B4-BE49-F238E27FC236}">
                    <a16:creationId xmlns:a16="http://schemas.microsoft.com/office/drawing/2014/main" id="{98F42797-604F-1041-8B33-CE3B83B9A6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9162021"/>
                  </p:ext>
                </p:extLst>
              </p:nvPr>
            </p:nvGraphicFramePr>
            <p:xfrm>
              <a:off x="10767895" y="2096160"/>
              <a:ext cx="621637" cy="372013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621637">
                      <a:extLst>
                        <a:ext uri="{9D8B030D-6E8A-4147-A177-3AD203B41FA5}">
                          <a16:colId xmlns:a16="http://schemas.microsoft.com/office/drawing/2014/main" val="2111215051"/>
                        </a:ext>
                      </a:extLst>
                    </a:gridCol>
                  </a:tblGrid>
                  <a:tr h="6200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cell3D prstMaterial="dkEdge">
                          <a:bevel/>
                          <a:lightRig rig="flood" dir="t"/>
                        </a:cell3D>
                        <a:blipFill>
                          <a:blip r:embed="rId12"/>
                          <a:stretch>
                            <a:fillRect l="-6000" t="-8163" r="-14000" b="-5122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5702381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68242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8842874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1052926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3988947"/>
                      </a:ext>
                    </a:extLst>
                  </a:tr>
                  <a:tr h="62002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3663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1" name="왼쪽 중괄호[L] 30">
            <a:extLst>
              <a:ext uri="{FF2B5EF4-FFF2-40B4-BE49-F238E27FC236}">
                <a16:creationId xmlns:a16="http://schemas.microsoft.com/office/drawing/2014/main" id="{464D3B09-830F-464D-92B0-D7FB99A9813D}"/>
              </a:ext>
            </a:extLst>
          </p:cNvPr>
          <p:cNvSpPr/>
          <p:nvPr/>
        </p:nvSpPr>
        <p:spPr>
          <a:xfrm rot="5400000">
            <a:off x="5662585" y="2273248"/>
            <a:ext cx="615038" cy="1505891"/>
          </a:xfrm>
          <a:prstGeom prst="leftBrace">
            <a:avLst/>
          </a:prstGeom>
          <a:ln w="38100"/>
          <a:scene3d>
            <a:camera prst="orthographicFront">
              <a:rot lat="3600000" lon="3000000" rev="27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C8C256-6EAB-E340-BD44-68CBE0DC4BE9}"/>
              </a:ext>
            </a:extLst>
          </p:cNvPr>
          <p:cNvSpPr txBox="1"/>
          <p:nvPr/>
        </p:nvSpPr>
        <p:spPr>
          <a:xfrm>
            <a:off x="5522980" y="2349342"/>
            <a:ext cx="89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#filters</a:t>
            </a:r>
            <a:endParaRPr kumimoji="1" lang="ko-KR" altLang="en-US" dirty="0"/>
          </a:p>
        </p:txBody>
      </p:sp>
      <p:sp>
        <p:nvSpPr>
          <p:cNvPr id="21" name="왼쪽 중괄호[L] 20">
            <a:extLst>
              <a:ext uri="{FF2B5EF4-FFF2-40B4-BE49-F238E27FC236}">
                <a16:creationId xmlns:a16="http://schemas.microsoft.com/office/drawing/2014/main" id="{5FD025A3-685C-A04F-831F-A37BE7751FEE}"/>
              </a:ext>
            </a:extLst>
          </p:cNvPr>
          <p:cNvSpPr/>
          <p:nvPr/>
        </p:nvSpPr>
        <p:spPr>
          <a:xfrm rot="16200000">
            <a:off x="7301419" y="2605310"/>
            <a:ext cx="538644" cy="3720132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FE633D-CB39-4F4F-8E24-E179B5CF7FD1}"/>
              </a:ext>
            </a:extLst>
          </p:cNvPr>
          <p:cNvSpPr txBox="1"/>
          <p:nvPr/>
        </p:nvSpPr>
        <p:spPr>
          <a:xfrm>
            <a:off x="6265074" y="4757668"/>
            <a:ext cx="261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Embedding Vector Size</a:t>
            </a:r>
            <a:endParaRPr kumimoji="1" lang="ko-KR" altLang="en-US" dirty="0"/>
          </a:p>
        </p:txBody>
      </p:sp>
      <p:sp>
        <p:nvSpPr>
          <p:cNvPr id="27" name="왼쪽 중괄호[L] 26">
            <a:extLst>
              <a:ext uri="{FF2B5EF4-FFF2-40B4-BE49-F238E27FC236}">
                <a16:creationId xmlns:a16="http://schemas.microsoft.com/office/drawing/2014/main" id="{A2F1C974-8854-0E46-BB77-8367B7B3B0E7}"/>
              </a:ext>
            </a:extLst>
          </p:cNvPr>
          <p:cNvSpPr/>
          <p:nvPr/>
        </p:nvSpPr>
        <p:spPr>
          <a:xfrm rot="5400000">
            <a:off x="10650548" y="1088489"/>
            <a:ext cx="615038" cy="1087884"/>
          </a:xfrm>
          <a:prstGeom prst="leftBrace">
            <a:avLst/>
          </a:prstGeom>
          <a:ln w="38100"/>
          <a:scene3d>
            <a:camera prst="orthographicFront">
              <a:rot lat="3600000" lon="3000000" rev="2700000"/>
            </a:camera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FD29E5-2C91-F74F-8CF7-8B8454D5374B}"/>
              </a:ext>
            </a:extLst>
          </p:cNvPr>
          <p:cNvSpPr txBox="1"/>
          <p:nvPr/>
        </p:nvSpPr>
        <p:spPr>
          <a:xfrm>
            <a:off x="10510797" y="937293"/>
            <a:ext cx="89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#filters</a:t>
            </a:r>
            <a:endParaRPr kumimoji="1" lang="ko-KR" altLang="en-US" dirty="0"/>
          </a:p>
        </p:txBody>
      </p:sp>
      <p:sp>
        <p:nvSpPr>
          <p:cNvPr id="33" name="아래쪽 화살표[D] 32">
            <a:extLst>
              <a:ext uri="{FF2B5EF4-FFF2-40B4-BE49-F238E27FC236}">
                <a16:creationId xmlns:a16="http://schemas.microsoft.com/office/drawing/2014/main" id="{AEEE3B5E-9D79-5A47-9AA4-3AB2BE7B1DE6}"/>
              </a:ext>
            </a:extLst>
          </p:cNvPr>
          <p:cNvSpPr/>
          <p:nvPr/>
        </p:nvSpPr>
        <p:spPr>
          <a:xfrm>
            <a:off x="10967732" y="2873848"/>
            <a:ext cx="231528" cy="2635624"/>
          </a:xfrm>
          <a:prstGeom prst="downArrow">
            <a:avLst/>
          </a:prstGeom>
          <a:solidFill>
            <a:srgbClr val="EA444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7919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6A838-FED4-4913-B61A-5FE1D6941F48}"/>
              </a:ext>
            </a:extLst>
          </p:cNvPr>
          <p:cNvSpPr/>
          <p:nvPr/>
        </p:nvSpPr>
        <p:spPr>
          <a:xfrm>
            <a:off x="1849395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17B335-4D1A-446D-9E29-B51388F1B92B}"/>
              </a:ext>
            </a:extLst>
          </p:cNvPr>
          <p:cNvSpPr/>
          <p:nvPr/>
        </p:nvSpPr>
        <p:spPr>
          <a:xfrm>
            <a:off x="1849395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7904AF-3116-4A57-887D-1131464010D8}"/>
              </a:ext>
            </a:extLst>
          </p:cNvPr>
          <p:cNvSpPr/>
          <p:nvPr/>
        </p:nvSpPr>
        <p:spPr>
          <a:xfrm>
            <a:off x="1849395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3421FD-DC8C-4906-932D-3DF702A0C3AC}"/>
              </a:ext>
            </a:extLst>
          </p:cNvPr>
          <p:cNvSpPr/>
          <p:nvPr/>
        </p:nvSpPr>
        <p:spPr>
          <a:xfrm>
            <a:off x="1849395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4B10239-C0C4-4D3D-8DBF-EB3D693F3AFF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2362200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90F1A5A-B419-4ACA-BE07-7FF89366A406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2362200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5347D3D-F2C9-4686-8148-99A489FCCD1A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362200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57B943C-D597-4C4A-9B0F-DE53BAF4DBC7}"/>
              </a:ext>
            </a:extLst>
          </p:cNvPr>
          <p:cNvCxnSpPr>
            <a:cxnSpLocks/>
            <a:stCxn id="35" idx="0"/>
            <a:endCxn id="7" idx="2"/>
          </p:cNvCxnSpPr>
          <p:nvPr/>
        </p:nvCxnSpPr>
        <p:spPr>
          <a:xfrm flipV="1">
            <a:off x="2362200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/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30FDCB-2C47-4F81-A03C-9CE4993D1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728" y="5490520"/>
                <a:ext cx="494943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/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0DEA0E-AC37-4740-9570-DABDAE8CD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050" y="1228123"/>
                <a:ext cx="489621" cy="369332"/>
              </a:xfrm>
              <a:prstGeom prst="rect">
                <a:avLst/>
              </a:prstGeom>
              <a:blipFill>
                <a:blip r:embed="rId3"/>
                <a:stretch>
                  <a:fillRect t="-3279" r="-1375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1F03281-25AB-4AF2-8FCE-57AB26AFF181}"/>
              </a:ext>
            </a:extLst>
          </p:cNvPr>
          <p:cNvCxnSpPr>
            <a:cxnSpLocks/>
            <a:stCxn id="4" idx="0"/>
            <a:endCxn id="37" idx="2"/>
          </p:cNvCxnSpPr>
          <p:nvPr/>
        </p:nvCxnSpPr>
        <p:spPr>
          <a:xfrm flipV="1">
            <a:off x="2362200" y="1597455"/>
            <a:ext cx="2661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BC60C19-494F-4C1C-8B37-CF15C1916AF5}"/>
              </a:ext>
            </a:extLst>
          </p:cNvPr>
          <p:cNvSpPr/>
          <p:nvPr/>
        </p:nvSpPr>
        <p:spPr>
          <a:xfrm>
            <a:off x="3387810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58C1EC-C73F-4EA4-8F9E-AB728843443D}"/>
              </a:ext>
            </a:extLst>
          </p:cNvPr>
          <p:cNvSpPr/>
          <p:nvPr/>
        </p:nvSpPr>
        <p:spPr>
          <a:xfrm>
            <a:off x="3387810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819E65A-4EA9-478B-96EC-06886016E82F}"/>
              </a:ext>
            </a:extLst>
          </p:cNvPr>
          <p:cNvSpPr/>
          <p:nvPr/>
        </p:nvSpPr>
        <p:spPr>
          <a:xfrm>
            <a:off x="3387810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5E8DD3F-6CCD-45AF-9AFE-4005CB93ACD1}"/>
              </a:ext>
            </a:extLst>
          </p:cNvPr>
          <p:cNvSpPr/>
          <p:nvPr/>
        </p:nvSpPr>
        <p:spPr>
          <a:xfrm>
            <a:off x="3387810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C853062-BECE-49D2-975E-204DA9EC4CE6}"/>
              </a:ext>
            </a:extLst>
          </p:cNvPr>
          <p:cNvCxnSpPr>
            <a:stCxn id="44" idx="0"/>
            <a:endCxn id="43" idx="2"/>
          </p:cNvCxnSpPr>
          <p:nvPr/>
        </p:nvCxnSpPr>
        <p:spPr>
          <a:xfrm flipV="1">
            <a:off x="3900615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B958F5D-DD71-4D75-A0F9-1006CFD6B533}"/>
              </a:ext>
            </a:extLst>
          </p:cNvPr>
          <p:cNvCxnSpPr>
            <a:cxnSpLocks/>
            <a:stCxn id="43" idx="0"/>
            <a:endCxn id="42" idx="2"/>
          </p:cNvCxnSpPr>
          <p:nvPr/>
        </p:nvCxnSpPr>
        <p:spPr>
          <a:xfrm flipV="1">
            <a:off x="3900615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1B160E3-26AA-4F15-B05C-5BE923A1BC03}"/>
              </a:ext>
            </a:extLst>
          </p:cNvPr>
          <p:cNvCxnSpPr>
            <a:cxnSpLocks/>
            <a:stCxn id="42" idx="0"/>
            <a:endCxn id="41" idx="2"/>
          </p:cNvCxnSpPr>
          <p:nvPr/>
        </p:nvCxnSpPr>
        <p:spPr>
          <a:xfrm flipV="1">
            <a:off x="3900615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912C9A2-1DA6-4125-8858-05EA12FB73C1}"/>
              </a:ext>
            </a:extLst>
          </p:cNvPr>
          <p:cNvCxnSpPr>
            <a:cxnSpLocks/>
            <a:stCxn id="49" idx="0"/>
            <a:endCxn id="44" idx="2"/>
          </p:cNvCxnSpPr>
          <p:nvPr/>
        </p:nvCxnSpPr>
        <p:spPr>
          <a:xfrm flipV="1">
            <a:off x="3897954" y="5156886"/>
            <a:ext cx="2661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/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B3C9687-0FDD-4D92-BE4F-47D281BC7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143" y="5490520"/>
                <a:ext cx="489621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/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58B2475-B731-440C-AEBF-D6D02668C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65" y="1228123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F0FCDFB-1F78-4A73-9BA1-385BB2F3CA64}"/>
              </a:ext>
            </a:extLst>
          </p:cNvPr>
          <p:cNvCxnSpPr>
            <a:cxnSpLocks/>
            <a:stCxn id="41" idx="0"/>
            <a:endCxn id="50" idx="2"/>
          </p:cNvCxnSpPr>
          <p:nvPr/>
        </p:nvCxnSpPr>
        <p:spPr>
          <a:xfrm flipV="1">
            <a:off x="3900615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21345B2-00EA-4FD4-A331-8EB17A28DE0C}"/>
              </a:ext>
            </a:extLst>
          </p:cNvPr>
          <p:cNvSpPr/>
          <p:nvPr/>
        </p:nvSpPr>
        <p:spPr>
          <a:xfrm>
            <a:off x="4923564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3E71527-60A0-41BC-A00D-9C4D90F42BEC}"/>
              </a:ext>
            </a:extLst>
          </p:cNvPr>
          <p:cNvSpPr/>
          <p:nvPr/>
        </p:nvSpPr>
        <p:spPr>
          <a:xfrm>
            <a:off x="4923564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B1AE270-7D44-4AF1-8646-AA2F6F0CF3A3}"/>
              </a:ext>
            </a:extLst>
          </p:cNvPr>
          <p:cNvSpPr/>
          <p:nvPr/>
        </p:nvSpPr>
        <p:spPr>
          <a:xfrm>
            <a:off x="4923564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5734B14-436C-47C7-9687-58304E8617D1}"/>
              </a:ext>
            </a:extLst>
          </p:cNvPr>
          <p:cNvSpPr/>
          <p:nvPr/>
        </p:nvSpPr>
        <p:spPr>
          <a:xfrm>
            <a:off x="4923564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145FA49-CD39-4A97-87A1-74A33C4F30BF}"/>
              </a:ext>
            </a:extLst>
          </p:cNvPr>
          <p:cNvCxnSpPr>
            <a:stCxn id="55" idx="0"/>
            <a:endCxn id="54" idx="2"/>
          </p:cNvCxnSpPr>
          <p:nvPr/>
        </p:nvCxnSpPr>
        <p:spPr>
          <a:xfrm flipV="1">
            <a:off x="5436369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AE01F3F-CF81-4CE4-BC13-D6B43E5BFF5B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flipV="1">
            <a:off x="5436369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75B0486-21D7-43C4-AF75-91F328A98605}"/>
              </a:ext>
            </a:extLst>
          </p:cNvPr>
          <p:cNvCxnSpPr>
            <a:cxnSpLocks/>
            <a:stCxn id="53" idx="0"/>
            <a:endCxn id="52" idx="2"/>
          </p:cNvCxnSpPr>
          <p:nvPr/>
        </p:nvCxnSpPr>
        <p:spPr>
          <a:xfrm flipV="1">
            <a:off x="5436369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BC46B70-F32F-4346-831E-1F87C0F860EB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>
          <a:xfrm flipV="1">
            <a:off x="5436369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/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A9AC0B1-A97C-4E8C-828A-86E4E70B2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897" y="5490520"/>
                <a:ext cx="494943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/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9396E0A-ECCE-4220-B28F-030A8191D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19" y="1228123"/>
                <a:ext cx="494943" cy="369332"/>
              </a:xfrm>
              <a:prstGeom prst="rect">
                <a:avLst/>
              </a:prstGeom>
              <a:blipFill>
                <a:blip r:embed="rId7"/>
                <a:stretch>
                  <a:fillRect t="-3279" r="-1481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8762E48-EEF4-45E1-8BAA-FE017CC90266}"/>
              </a:ext>
            </a:extLst>
          </p:cNvPr>
          <p:cNvCxnSpPr>
            <a:cxnSpLocks/>
            <a:stCxn id="52" idx="0"/>
            <a:endCxn id="61" idx="2"/>
          </p:cNvCxnSpPr>
          <p:nvPr/>
        </p:nvCxnSpPr>
        <p:spPr>
          <a:xfrm flipV="1">
            <a:off x="5436369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BE1403E-130A-46E4-ADB4-CAE5BD3B675A}"/>
              </a:ext>
            </a:extLst>
          </p:cNvPr>
          <p:cNvSpPr/>
          <p:nvPr/>
        </p:nvSpPr>
        <p:spPr>
          <a:xfrm>
            <a:off x="6456657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759F013-57C3-4BE7-A358-BE89DB95B12F}"/>
              </a:ext>
            </a:extLst>
          </p:cNvPr>
          <p:cNvSpPr/>
          <p:nvPr/>
        </p:nvSpPr>
        <p:spPr>
          <a:xfrm>
            <a:off x="6456657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A6635F9-7041-4CFB-9DC3-50506B3D4C47}"/>
              </a:ext>
            </a:extLst>
          </p:cNvPr>
          <p:cNvSpPr/>
          <p:nvPr/>
        </p:nvSpPr>
        <p:spPr>
          <a:xfrm>
            <a:off x="6456657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rnn cell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31DED44-B728-4C24-8199-2AC9E40EF17A}"/>
              </a:ext>
            </a:extLst>
          </p:cNvPr>
          <p:cNvSpPr/>
          <p:nvPr/>
        </p:nvSpPr>
        <p:spPr>
          <a:xfrm>
            <a:off x="6456657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91AADFE-0883-4089-8AB9-267149A7E3D8}"/>
              </a:ext>
            </a:extLst>
          </p:cNvPr>
          <p:cNvCxnSpPr>
            <a:stCxn id="66" idx="0"/>
            <a:endCxn id="65" idx="2"/>
          </p:cNvCxnSpPr>
          <p:nvPr/>
        </p:nvCxnSpPr>
        <p:spPr>
          <a:xfrm flipV="1">
            <a:off x="6969462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9E3E16B-3F0F-471F-A8DB-0FEF2FE2419A}"/>
              </a:ext>
            </a:extLst>
          </p:cNvPr>
          <p:cNvCxnSpPr>
            <a:cxnSpLocks/>
            <a:stCxn id="65" idx="0"/>
            <a:endCxn id="64" idx="2"/>
          </p:cNvCxnSpPr>
          <p:nvPr/>
        </p:nvCxnSpPr>
        <p:spPr>
          <a:xfrm flipV="1">
            <a:off x="6969462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6EC31CE-6194-47F2-BA5A-4BFC5CBD7C4A}"/>
              </a:ext>
            </a:extLst>
          </p:cNvPr>
          <p:cNvCxnSpPr>
            <a:cxnSpLocks/>
            <a:stCxn id="64" idx="0"/>
            <a:endCxn id="63" idx="2"/>
          </p:cNvCxnSpPr>
          <p:nvPr/>
        </p:nvCxnSpPr>
        <p:spPr>
          <a:xfrm flipV="1">
            <a:off x="6969462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C9CF6E8-BC52-4246-96EA-204ADC083BB0}"/>
              </a:ext>
            </a:extLst>
          </p:cNvPr>
          <p:cNvCxnSpPr>
            <a:cxnSpLocks/>
            <a:stCxn id="71" idx="0"/>
            <a:endCxn id="66" idx="2"/>
          </p:cNvCxnSpPr>
          <p:nvPr/>
        </p:nvCxnSpPr>
        <p:spPr>
          <a:xfrm flipV="1">
            <a:off x="6969462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/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484552F-1BD5-4D19-9F40-9E273BB6E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990" y="5490520"/>
                <a:ext cx="494943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/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EED8C7-9C0F-43FB-B869-3B3F19016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12" y="1228123"/>
                <a:ext cx="494943" cy="369332"/>
              </a:xfrm>
              <a:prstGeom prst="rect">
                <a:avLst/>
              </a:prstGeom>
              <a:blipFill>
                <a:blip r:embed="rId9"/>
                <a:stretch>
                  <a:fillRect t="-3279" r="-13580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D07BEB5-CC12-4374-B141-2883C46F0D31}"/>
              </a:ext>
            </a:extLst>
          </p:cNvPr>
          <p:cNvCxnSpPr>
            <a:cxnSpLocks/>
            <a:stCxn id="63" idx="0"/>
            <a:endCxn id="72" idx="2"/>
          </p:cNvCxnSpPr>
          <p:nvPr/>
        </p:nvCxnSpPr>
        <p:spPr>
          <a:xfrm flipV="1">
            <a:off x="6969462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FFADF56-EE84-46B8-BBE0-94A19DDF6E46}"/>
              </a:ext>
            </a:extLst>
          </p:cNvPr>
          <p:cNvSpPr/>
          <p:nvPr/>
        </p:nvSpPr>
        <p:spPr>
          <a:xfrm>
            <a:off x="7985932" y="1931773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softmax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52D2A52-F3FF-41F3-A62E-C512BACEEF86}"/>
              </a:ext>
            </a:extLst>
          </p:cNvPr>
          <p:cNvSpPr/>
          <p:nvPr/>
        </p:nvSpPr>
        <p:spPr>
          <a:xfrm>
            <a:off x="7985932" y="2833816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8DCAE8C-C0CC-4FF6-840E-5137C7726B0F}"/>
              </a:ext>
            </a:extLst>
          </p:cNvPr>
          <p:cNvSpPr/>
          <p:nvPr/>
        </p:nvSpPr>
        <p:spPr>
          <a:xfrm>
            <a:off x="7985932" y="3735859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rnn</a:t>
            </a:r>
            <a:r>
              <a:rPr lang="en-US" altLang="ko-KR" sz="1200" dirty="0"/>
              <a:t> cell</a:t>
            </a:r>
            <a:endParaRPr lang="ko-KR" altLang="en-US" sz="12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9D48891-5979-462A-9E6F-DF436D67435B}"/>
              </a:ext>
            </a:extLst>
          </p:cNvPr>
          <p:cNvSpPr/>
          <p:nvPr/>
        </p:nvSpPr>
        <p:spPr>
          <a:xfrm>
            <a:off x="7985932" y="4637902"/>
            <a:ext cx="1025610" cy="51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embedding</a:t>
            </a:r>
            <a:endParaRPr lang="ko-KR" altLang="en-US" sz="1200" dirty="0"/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4259613-4666-4808-81BE-AF79241707FD}"/>
              </a:ext>
            </a:extLst>
          </p:cNvPr>
          <p:cNvCxnSpPr>
            <a:stCxn id="77" idx="0"/>
            <a:endCxn id="76" idx="2"/>
          </p:cNvCxnSpPr>
          <p:nvPr/>
        </p:nvCxnSpPr>
        <p:spPr>
          <a:xfrm flipV="1">
            <a:off x="8498737" y="4254843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8E5987F-0185-4602-8583-E14C15AE7D5F}"/>
              </a:ext>
            </a:extLst>
          </p:cNvPr>
          <p:cNvCxnSpPr>
            <a:cxnSpLocks/>
            <a:stCxn id="76" idx="0"/>
            <a:endCxn id="75" idx="2"/>
          </p:cNvCxnSpPr>
          <p:nvPr/>
        </p:nvCxnSpPr>
        <p:spPr>
          <a:xfrm flipV="1">
            <a:off x="8498737" y="3352800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EB52318-A9BD-4B62-9C9C-569115EF1E85}"/>
              </a:ext>
            </a:extLst>
          </p:cNvPr>
          <p:cNvCxnSpPr>
            <a:cxnSpLocks/>
            <a:stCxn id="75" idx="0"/>
            <a:endCxn id="74" idx="2"/>
          </p:cNvCxnSpPr>
          <p:nvPr/>
        </p:nvCxnSpPr>
        <p:spPr>
          <a:xfrm flipV="1">
            <a:off x="8498737" y="2450757"/>
            <a:ext cx="0" cy="383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B24DE26-CFF1-4C8E-9F17-76D65E18FE9E}"/>
              </a:ext>
            </a:extLst>
          </p:cNvPr>
          <p:cNvCxnSpPr>
            <a:cxnSpLocks/>
            <a:stCxn id="82" idx="0"/>
            <a:endCxn id="77" idx="2"/>
          </p:cNvCxnSpPr>
          <p:nvPr/>
        </p:nvCxnSpPr>
        <p:spPr>
          <a:xfrm flipV="1">
            <a:off x="8498737" y="5156886"/>
            <a:ext cx="0" cy="33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/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99825B-3727-4F39-BEAD-2E2ACE9A9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265" y="5490520"/>
                <a:ext cx="494943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/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F48FFA-1D5D-4577-9AE3-29EAE2474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587" y="1228123"/>
                <a:ext cx="494943" cy="369332"/>
              </a:xfrm>
              <a:prstGeom prst="rect">
                <a:avLst/>
              </a:prstGeom>
              <a:blipFill>
                <a:blip r:embed="rId11"/>
                <a:stretch>
                  <a:fillRect t="-3279" r="-13415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629E2DD-AF5D-4C9D-A4F6-09DB868A4783}"/>
              </a:ext>
            </a:extLst>
          </p:cNvPr>
          <p:cNvCxnSpPr>
            <a:cxnSpLocks/>
            <a:stCxn id="74" idx="0"/>
            <a:endCxn id="83" idx="2"/>
          </p:cNvCxnSpPr>
          <p:nvPr/>
        </p:nvCxnSpPr>
        <p:spPr>
          <a:xfrm flipV="1">
            <a:off x="8498737" y="1597455"/>
            <a:ext cx="5322" cy="334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4815E4C6-6DA5-4D42-91ED-3F66369B1AD1}"/>
              </a:ext>
            </a:extLst>
          </p:cNvPr>
          <p:cNvCxnSpPr>
            <a:stCxn id="4" idx="0"/>
            <a:endCxn id="44" idx="2"/>
          </p:cNvCxnSpPr>
          <p:nvPr/>
        </p:nvCxnSpPr>
        <p:spPr>
          <a:xfrm rot="16200000" flipH="1">
            <a:off x="1518850" y="2775122"/>
            <a:ext cx="3225113" cy="153841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연결선: 구부러짐 86">
            <a:extLst>
              <a:ext uri="{FF2B5EF4-FFF2-40B4-BE49-F238E27FC236}">
                <a16:creationId xmlns:a16="http://schemas.microsoft.com/office/drawing/2014/main" id="{CE3D1875-2CB4-436C-AE05-90119209B77C}"/>
              </a:ext>
            </a:extLst>
          </p:cNvPr>
          <p:cNvCxnSpPr>
            <a:cxnSpLocks/>
            <a:stCxn id="41" idx="0"/>
            <a:endCxn id="55" idx="2"/>
          </p:cNvCxnSpPr>
          <p:nvPr/>
        </p:nvCxnSpPr>
        <p:spPr>
          <a:xfrm rot="16200000" flipH="1">
            <a:off x="3055935" y="2776452"/>
            <a:ext cx="3225113" cy="1535754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F6B08CAB-8D3D-465C-8842-62587DF50E0F}"/>
              </a:ext>
            </a:extLst>
          </p:cNvPr>
          <p:cNvCxnSpPr>
            <a:cxnSpLocks/>
            <a:stCxn id="52" idx="0"/>
            <a:endCxn id="66" idx="2"/>
          </p:cNvCxnSpPr>
          <p:nvPr/>
        </p:nvCxnSpPr>
        <p:spPr>
          <a:xfrm rot="16200000" flipH="1">
            <a:off x="4590358" y="2777783"/>
            <a:ext cx="3225113" cy="1533093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38E42217-28B5-48AF-BBDD-02F0226A727A}"/>
              </a:ext>
            </a:extLst>
          </p:cNvPr>
          <p:cNvCxnSpPr>
            <a:cxnSpLocks/>
            <a:stCxn id="63" idx="0"/>
            <a:endCxn id="77" idx="2"/>
          </p:cNvCxnSpPr>
          <p:nvPr/>
        </p:nvCxnSpPr>
        <p:spPr>
          <a:xfrm rot="16200000" flipH="1">
            <a:off x="6121542" y="2779692"/>
            <a:ext cx="3225113" cy="1529275"/>
          </a:xfrm>
          <a:prstGeom prst="curvedConnector5">
            <a:avLst>
              <a:gd name="adj1" fmla="val -7088"/>
              <a:gd name="adj2" fmla="val 50000"/>
              <a:gd name="adj3" fmla="val 107088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7BCDDC87-6FC0-465C-A987-8E00153B2E47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875005" y="3093308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F81F101-A183-46A3-88B6-42493D690A2B}"/>
              </a:ext>
            </a:extLst>
          </p:cNvPr>
          <p:cNvCxnSpPr>
            <a:cxnSpLocks/>
            <a:stCxn id="6" idx="3"/>
            <a:endCxn id="43" idx="1"/>
          </p:cNvCxnSpPr>
          <p:nvPr/>
        </p:nvCxnSpPr>
        <p:spPr>
          <a:xfrm>
            <a:off x="2875005" y="3995351"/>
            <a:ext cx="512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A36012A-E62C-46EE-971E-6FB0724552F0}"/>
              </a:ext>
            </a:extLst>
          </p:cNvPr>
          <p:cNvCxnSpPr>
            <a:cxnSpLocks/>
            <a:stCxn id="42" idx="3"/>
            <a:endCxn id="53" idx="1"/>
          </p:cNvCxnSpPr>
          <p:nvPr/>
        </p:nvCxnSpPr>
        <p:spPr>
          <a:xfrm>
            <a:off x="4413420" y="3093308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1BABE5DD-8F79-4747-B2F0-F5519D8CDC3E}"/>
              </a:ext>
            </a:extLst>
          </p:cNvPr>
          <p:cNvCxnSpPr>
            <a:cxnSpLocks/>
            <a:stCxn id="43" idx="3"/>
            <a:endCxn id="54" idx="1"/>
          </p:cNvCxnSpPr>
          <p:nvPr/>
        </p:nvCxnSpPr>
        <p:spPr>
          <a:xfrm>
            <a:off x="4413420" y="3995351"/>
            <a:ext cx="510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0269C3CE-52C8-4A5E-AF46-56124F7DD475}"/>
              </a:ext>
            </a:extLst>
          </p:cNvPr>
          <p:cNvCxnSpPr>
            <a:cxnSpLocks/>
            <a:stCxn id="53" idx="3"/>
            <a:endCxn id="64" idx="1"/>
          </p:cNvCxnSpPr>
          <p:nvPr/>
        </p:nvCxnSpPr>
        <p:spPr>
          <a:xfrm>
            <a:off x="5949174" y="3093308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60AB85E1-F5BB-4558-8E22-AD271FFAC678}"/>
              </a:ext>
            </a:extLst>
          </p:cNvPr>
          <p:cNvCxnSpPr>
            <a:cxnSpLocks/>
            <a:stCxn id="54" idx="3"/>
            <a:endCxn id="65" idx="1"/>
          </p:cNvCxnSpPr>
          <p:nvPr/>
        </p:nvCxnSpPr>
        <p:spPr>
          <a:xfrm>
            <a:off x="5949174" y="3995351"/>
            <a:ext cx="507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E3DEDAC-A642-4C80-8333-346C55212DB7}"/>
              </a:ext>
            </a:extLst>
          </p:cNvPr>
          <p:cNvCxnSpPr>
            <a:cxnSpLocks/>
            <a:stCxn id="64" idx="3"/>
            <a:endCxn id="75" idx="1"/>
          </p:cNvCxnSpPr>
          <p:nvPr/>
        </p:nvCxnSpPr>
        <p:spPr>
          <a:xfrm>
            <a:off x="7482267" y="3093308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624C6F9-A976-4D50-A3BB-57F332891908}"/>
              </a:ext>
            </a:extLst>
          </p:cNvPr>
          <p:cNvCxnSpPr>
            <a:cxnSpLocks/>
            <a:stCxn id="65" idx="3"/>
            <a:endCxn id="76" idx="1"/>
          </p:cNvCxnSpPr>
          <p:nvPr/>
        </p:nvCxnSpPr>
        <p:spPr>
          <a:xfrm>
            <a:off x="7482267" y="3995351"/>
            <a:ext cx="5036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60979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1105593" y="2406822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2364278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3622964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881650" y="2406821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6590608" y="2406821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849293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9107979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196F47-6546-4414-8692-8B1D6EB7861E}"/>
              </a:ext>
            </a:extLst>
          </p:cNvPr>
          <p:cNvSpPr/>
          <p:nvPr/>
        </p:nvSpPr>
        <p:spPr>
          <a:xfrm>
            <a:off x="10366665" y="2406820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882833" y="3732701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141518" y="373270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400204" y="3732701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658890" y="3732701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367848" y="3732700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626533" y="3732700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885219" y="3732700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1246741" y="6183638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741" y="6183638"/>
                <a:ext cx="489621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2505426" y="6183926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426" y="6183926"/>
                <a:ext cx="494943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764111" y="6183638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111" y="6183638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5022796" y="6183638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96" y="6183638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989608" y="618363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8" y="6183638"/>
                <a:ext cx="491288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9248294" y="618363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294" y="6183638"/>
                <a:ext cx="496611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/>
              <p:nvPr/>
            </p:nvSpPr>
            <p:spPr>
              <a:xfrm>
                <a:off x="10506980" y="618363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27025A-1A40-43C7-B377-B6E5B83B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980" y="6183638"/>
                <a:ext cx="496611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6628971" y="620854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971" y="6208540"/>
                <a:ext cx="70051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190F04-1C31-4664-AD00-75B456B22FFA}"/>
                  </a:ext>
                </a:extLst>
              </p:cNvPr>
              <p:cNvSpPr txBox="1"/>
              <p:nvPr/>
            </p:nvSpPr>
            <p:spPr>
              <a:xfrm>
                <a:off x="10405027" y="677322"/>
                <a:ext cx="692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C190F04-1C31-4664-AD00-75B456B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5027" y="677322"/>
                <a:ext cx="692497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1105593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2364278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3622964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881647" y="5585079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6590607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849293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9107979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9A3B689-E809-4687-A3A1-60131B70068B}"/>
              </a:ext>
            </a:extLst>
          </p:cNvPr>
          <p:cNvSpPr/>
          <p:nvPr/>
        </p:nvSpPr>
        <p:spPr>
          <a:xfrm>
            <a:off x="10366664" y="1298069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6590607" y="5585079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849293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9107979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F8602AC-A3B9-4C77-AFBD-26C68C5C4470}"/>
              </a:ext>
            </a:extLst>
          </p:cNvPr>
          <p:cNvSpPr/>
          <p:nvPr/>
        </p:nvSpPr>
        <p:spPr>
          <a:xfrm>
            <a:off x="10366664" y="5585076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730921" y="677322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921" y="677322"/>
                <a:ext cx="491288" cy="369332"/>
              </a:xfrm>
              <a:prstGeom prst="rect">
                <a:avLst/>
              </a:prstGeom>
              <a:blipFill>
                <a:blip r:embed="rId11"/>
                <a:stretch>
                  <a:fillRect t="-3279" r="-16049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989607" y="681804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607" y="681804"/>
                <a:ext cx="496611" cy="369332"/>
              </a:xfrm>
              <a:prstGeom prst="rect">
                <a:avLst/>
              </a:prstGeom>
              <a:blipFill>
                <a:blip r:embed="rId12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9242971" y="677322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971" y="677322"/>
                <a:ext cx="496611" cy="369332"/>
              </a:xfrm>
              <a:prstGeom prst="rect">
                <a:avLst/>
              </a:prstGeom>
              <a:blipFill>
                <a:blip r:embed="rId13"/>
                <a:stretch>
                  <a:fillRect t="-3279" r="-14634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V="1">
            <a:off x="1494213" y="5058581"/>
            <a:ext cx="0" cy="526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1491552" y="5867785"/>
            <a:ext cx="266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752898" y="5867785"/>
            <a:ext cx="0" cy="31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4011583" y="5867785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5270267" y="5867785"/>
            <a:ext cx="1" cy="315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979227" y="5867785"/>
            <a:ext cx="1" cy="340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8235252" y="5867782"/>
            <a:ext cx="2661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H="1" flipV="1">
            <a:off x="9496599" y="5867782"/>
            <a:ext cx="1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A268775-CEB7-4436-8C2C-742779150F3A}"/>
              </a:ext>
            </a:extLst>
          </p:cNvPr>
          <p:cNvCxnSpPr>
            <a:cxnSpLocks/>
            <a:stCxn id="38" idx="0"/>
            <a:endCxn id="52" idx="2"/>
          </p:cNvCxnSpPr>
          <p:nvPr/>
        </p:nvCxnSpPr>
        <p:spPr>
          <a:xfrm flipH="1" flipV="1">
            <a:off x="10755284" y="5867782"/>
            <a:ext cx="2" cy="31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V="1">
            <a:off x="2752898" y="5058580"/>
            <a:ext cx="0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V="1">
            <a:off x="4011584" y="5058580"/>
            <a:ext cx="0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5270267" y="5058580"/>
            <a:ext cx="3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979227" y="5058580"/>
            <a:ext cx="1" cy="526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50" idx="0"/>
            <a:endCxn id="9" idx="2"/>
          </p:cNvCxnSpPr>
          <p:nvPr/>
        </p:nvCxnSpPr>
        <p:spPr>
          <a:xfrm flipV="1">
            <a:off x="8237913" y="5058579"/>
            <a:ext cx="0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51" idx="0"/>
            <a:endCxn id="10" idx="2"/>
          </p:cNvCxnSpPr>
          <p:nvPr/>
        </p:nvCxnSpPr>
        <p:spPr>
          <a:xfrm flipV="1">
            <a:off x="9496599" y="5058579"/>
            <a:ext cx="0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12F180C-E62B-4C3D-8DEE-7BE74F91E5AF}"/>
              </a:ext>
            </a:extLst>
          </p:cNvPr>
          <p:cNvCxnSpPr>
            <a:cxnSpLocks/>
            <a:stCxn id="52" idx="0"/>
            <a:endCxn id="11" idx="2"/>
          </p:cNvCxnSpPr>
          <p:nvPr/>
        </p:nvCxnSpPr>
        <p:spPr>
          <a:xfrm flipV="1">
            <a:off x="10755284" y="5058579"/>
            <a:ext cx="1" cy="526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H="1" flipV="1">
            <a:off x="6976565" y="1046654"/>
            <a:ext cx="266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V="1">
            <a:off x="8237913" y="1051136"/>
            <a:ext cx="0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9491277" y="1046654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84E8DD9-CAEE-4148-AE3B-F554719E5F25}"/>
              </a:ext>
            </a:extLst>
          </p:cNvPr>
          <p:cNvCxnSpPr>
            <a:cxnSpLocks/>
            <a:stCxn id="48" idx="0"/>
            <a:endCxn id="40" idx="2"/>
          </p:cNvCxnSpPr>
          <p:nvPr/>
        </p:nvCxnSpPr>
        <p:spPr>
          <a:xfrm flipH="1" flipV="1">
            <a:off x="10751276" y="1046654"/>
            <a:ext cx="4008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0AD7DF6E-BA1D-4779-88C3-09DD71D6E2FF}"/>
              </a:ext>
            </a:extLst>
          </p:cNvPr>
          <p:cNvCxnSpPr>
            <a:cxnSpLocks/>
            <a:stCxn id="11" idx="0"/>
            <a:endCxn id="48" idx="2"/>
          </p:cNvCxnSpPr>
          <p:nvPr/>
        </p:nvCxnSpPr>
        <p:spPr>
          <a:xfrm flipH="1" flipV="1">
            <a:off x="10755284" y="1580775"/>
            <a:ext cx="1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>
          <a:xfrm flipV="1">
            <a:off x="9496599" y="1580775"/>
            <a:ext cx="0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46" idx="2"/>
          </p:cNvCxnSpPr>
          <p:nvPr/>
        </p:nvCxnSpPr>
        <p:spPr>
          <a:xfrm flipV="1">
            <a:off x="8237913" y="1580775"/>
            <a:ext cx="0" cy="8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45" idx="2"/>
          </p:cNvCxnSpPr>
          <p:nvPr/>
        </p:nvCxnSpPr>
        <p:spPr>
          <a:xfrm flipH="1" flipV="1">
            <a:off x="6979227" y="1580775"/>
            <a:ext cx="1" cy="826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5323713" y="2953582"/>
            <a:ext cx="4569713" cy="1258686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6582399" y="2953582"/>
            <a:ext cx="4569713" cy="1258686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rot="16200000" flipH="1">
            <a:off x="7841084" y="2953583"/>
            <a:ext cx="4569713" cy="1258685"/>
          </a:xfrm>
          <a:prstGeom prst="curvedConnector5">
            <a:avLst>
              <a:gd name="adj1" fmla="val -5003"/>
              <a:gd name="adj2" fmla="val 50000"/>
              <a:gd name="adj3" fmla="val 10500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875074" y="1883981"/>
            <a:ext cx="5014333" cy="34368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6360089" y="1887129"/>
            <a:ext cx="5014333" cy="34368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44692" y="1941890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Encoder</a:t>
            </a:r>
            <a:endParaRPr kumimoji="1"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8417452" y="1941890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Decoder</a:t>
            </a:r>
            <a:endParaRPr kumimoji="1" lang="ko-KR" altLang="en-US" sz="1400" b="1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6360089" y="350579"/>
            <a:ext cx="5014333" cy="140085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8347271" y="414646"/>
            <a:ext cx="1039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Generator</a:t>
            </a:r>
            <a:endParaRPr kumimoji="1"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27057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390700" y="2759797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1649385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2908071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166757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5875715" y="2759796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134400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8393086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67940" y="4085676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6625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5311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3997" y="4085676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52955" y="4085675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11640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170326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531851" y="6371655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1" y="6371655"/>
                <a:ext cx="489621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1790536" y="637194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36" y="6371943"/>
                <a:ext cx="494943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274715" y="637165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5" y="6371658"/>
                <a:ext cx="491288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8533401" y="637165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01" y="6371658"/>
                <a:ext cx="496611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390703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1649388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2908074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166757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5875714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134400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8393086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5875714" y="5897785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134400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8393086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016028" y="11908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8" y="119088"/>
                <a:ext cx="491288" cy="369332"/>
              </a:xfrm>
              <a:prstGeom prst="rect">
                <a:avLst/>
              </a:prstGeom>
              <a:blipFill>
                <a:blip r:embed="rId9"/>
                <a:stretch>
                  <a:fillRect t="-3333" r="-1625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274714" y="123570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4" y="123570"/>
                <a:ext cx="496611" cy="369332"/>
              </a:xfrm>
              <a:prstGeom prst="rect">
                <a:avLst/>
              </a:prstGeom>
              <a:blipFill>
                <a:blip r:embed="rId10"/>
                <a:stretch>
                  <a:fillRect t="-3279" r="-14634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779320" y="5411556"/>
            <a:ext cx="3" cy="48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776662" y="6180488"/>
            <a:ext cx="266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038008" y="6180488"/>
            <a:ext cx="0" cy="191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3296693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4555377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264334" y="6180491"/>
            <a:ext cx="1" cy="216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7520359" y="6180488"/>
            <a:ext cx="2661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H="1" flipV="1">
            <a:off x="8781706" y="6180488"/>
            <a:ext cx="1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38005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3296691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4555377" y="5411555"/>
            <a:ext cx="0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264334" y="5411555"/>
            <a:ext cx="1" cy="48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H="1" flipV="1">
            <a:off x="6261672" y="488420"/>
            <a:ext cx="266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V="1">
            <a:off x="7523020" y="492902"/>
            <a:ext cx="0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8776384" y="488420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88" idx="2"/>
          </p:cNvCxnSpPr>
          <p:nvPr/>
        </p:nvCxnSpPr>
        <p:spPr>
          <a:xfrm flipH="1" flipV="1">
            <a:off x="8776383" y="1667608"/>
            <a:ext cx="5323" cy="1092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85" idx="2"/>
          </p:cNvCxnSpPr>
          <p:nvPr/>
        </p:nvCxnSpPr>
        <p:spPr>
          <a:xfrm flipH="1" flipV="1">
            <a:off x="7523019" y="1664990"/>
            <a:ext cx="1" cy="109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83" idx="2"/>
          </p:cNvCxnSpPr>
          <p:nvPr/>
        </p:nvCxnSpPr>
        <p:spPr>
          <a:xfrm flipH="1" flipV="1">
            <a:off x="6263003" y="1675118"/>
            <a:ext cx="1332" cy="1084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4173350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5432036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</p:cNvCxnSpPr>
          <p:nvPr/>
        </p:nvCxnSpPr>
        <p:spPr>
          <a:xfrm rot="16200000" flipH="1">
            <a:off x="6761001" y="2760540"/>
            <a:ext cx="5294772" cy="1253363"/>
          </a:xfrm>
          <a:prstGeom prst="curvedConnector5">
            <a:avLst>
              <a:gd name="adj1" fmla="val -4317"/>
              <a:gd name="adj2" fmla="val 50000"/>
              <a:gd name="adj3" fmla="val 10431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A947EBF-81B0-450D-BAB0-52AEB123A9B8}"/>
              </a:ext>
            </a:extLst>
          </p:cNvPr>
          <p:cNvCxnSpPr>
            <a:cxnSpLocks/>
            <a:stCxn id="50" idx="0"/>
            <a:endCxn id="9" idx="2"/>
          </p:cNvCxnSpPr>
          <p:nvPr/>
        </p:nvCxnSpPr>
        <p:spPr>
          <a:xfrm flipV="1">
            <a:off x="7523020" y="5411554"/>
            <a:ext cx="0" cy="486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B8DBC75-AF38-4296-AC89-9C611C0A13A9}"/>
              </a:ext>
            </a:extLst>
          </p:cNvPr>
          <p:cNvCxnSpPr>
            <a:cxnSpLocks/>
            <a:stCxn id="51" idx="0"/>
            <a:endCxn id="10" idx="2"/>
          </p:cNvCxnSpPr>
          <p:nvPr/>
        </p:nvCxnSpPr>
        <p:spPr>
          <a:xfrm flipV="1">
            <a:off x="8781706" y="5411554"/>
            <a:ext cx="0" cy="486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E483D8-9C3E-447C-8143-99A9EC2A2579}"/>
              </a:ext>
            </a:extLst>
          </p:cNvPr>
          <p:cNvSpPr txBox="1"/>
          <p:nvPr/>
        </p:nvSpPr>
        <p:spPr>
          <a:xfrm>
            <a:off x="9709266" y="3592663"/>
            <a:ext cx="656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 ● ●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948F307-9ACE-4C08-8F16-03C8050895CE}"/>
              </a:ext>
            </a:extLst>
          </p:cNvPr>
          <p:cNvSpPr/>
          <p:nvPr/>
        </p:nvSpPr>
        <p:spPr>
          <a:xfrm>
            <a:off x="5874383" y="139241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D05C797-757F-4159-96A1-19715AE82730}"/>
              </a:ext>
            </a:extLst>
          </p:cNvPr>
          <p:cNvSpPr/>
          <p:nvPr/>
        </p:nvSpPr>
        <p:spPr>
          <a:xfrm>
            <a:off x="7134399" y="1382284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93390FF-9BC8-4462-B44B-E2522AE268A2}"/>
              </a:ext>
            </a:extLst>
          </p:cNvPr>
          <p:cNvSpPr/>
          <p:nvPr/>
        </p:nvSpPr>
        <p:spPr>
          <a:xfrm>
            <a:off x="8387763" y="138490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D394CDA-584A-47B6-A84A-CAA6A958D4E7}"/>
              </a:ext>
            </a:extLst>
          </p:cNvPr>
          <p:cNvCxnSpPr>
            <a:cxnSpLocks/>
            <a:stCxn id="83" idx="0"/>
            <a:endCxn id="45" idx="2"/>
          </p:cNvCxnSpPr>
          <p:nvPr/>
        </p:nvCxnSpPr>
        <p:spPr>
          <a:xfrm flipV="1">
            <a:off x="6263003" y="1022541"/>
            <a:ext cx="1331" cy="369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F127DC0-10A6-48B3-AEEF-DF18014518E6}"/>
              </a:ext>
            </a:extLst>
          </p:cNvPr>
          <p:cNvCxnSpPr>
            <a:cxnSpLocks/>
            <a:stCxn id="85" idx="0"/>
            <a:endCxn id="46" idx="2"/>
          </p:cNvCxnSpPr>
          <p:nvPr/>
        </p:nvCxnSpPr>
        <p:spPr>
          <a:xfrm flipV="1">
            <a:off x="7523019" y="1022541"/>
            <a:ext cx="1" cy="359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5862385-648F-4714-A465-B17191AAA72E}"/>
              </a:ext>
            </a:extLst>
          </p:cNvPr>
          <p:cNvCxnSpPr>
            <a:cxnSpLocks/>
            <a:stCxn id="88" idx="0"/>
            <a:endCxn id="47" idx="2"/>
          </p:cNvCxnSpPr>
          <p:nvPr/>
        </p:nvCxnSpPr>
        <p:spPr>
          <a:xfrm flipV="1">
            <a:off x="8776383" y="1022541"/>
            <a:ext cx="5323" cy="362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CC4E19F-E4A6-49E8-9881-0DDE93EA037B}"/>
              </a:ext>
            </a:extLst>
          </p:cNvPr>
          <p:cNvSpPr/>
          <p:nvPr/>
        </p:nvSpPr>
        <p:spPr>
          <a:xfrm rot="16200000">
            <a:off x="4333122" y="1729060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W</a:t>
            </a:r>
            <a:endParaRPr lang="ko-KR" altLang="en-US" sz="105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5996DDA-80A3-4535-9BE6-593EC08FF94A}"/>
              </a:ext>
            </a:extLst>
          </p:cNvPr>
          <p:cNvCxnSpPr>
            <a:cxnSpLocks/>
            <a:stCxn id="10" idx="0"/>
            <a:endCxn id="95" idx="2"/>
          </p:cNvCxnSpPr>
          <p:nvPr/>
        </p:nvCxnSpPr>
        <p:spPr>
          <a:xfrm flipH="1" flipV="1">
            <a:off x="4863095" y="1870413"/>
            <a:ext cx="3918611" cy="889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DA796BD-C081-4228-943D-3E30A207219E}"/>
              </a:ext>
            </a:extLst>
          </p:cNvPr>
          <p:cNvSpPr/>
          <p:nvPr/>
        </p:nvSpPr>
        <p:spPr>
          <a:xfrm>
            <a:off x="2009974" y="1858258"/>
            <a:ext cx="1314748" cy="382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Concatenated Encoder Output</a:t>
            </a:r>
            <a:endParaRPr lang="ko-KR" altLang="en-US" sz="105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00E69D7-2E24-412E-8820-964486ECB073}"/>
              </a:ext>
            </a:extLst>
          </p:cNvPr>
          <p:cNvCxnSpPr>
            <a:cxnSpLocks/>
            <a:stCxn id="7" idx="0"/>
            <a:endCxn id="104" idx="2"/>
          </p:cNvCxnSpPr>
          <p:nvPr/>
        </p:nvCxnSpPr>
        <p:spPr>
          <a:xfrm flipH="1" flipV="1">
            <a:off x="2667348" y="2240291"/>
            <a:ext cx="1888029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00C95C6-3B79-43DD-B4C3-B5EA9C2DD3B6}"/>
              </a:ext>
            </a:extLst>
          </p:cNvPr>
          <p:cNvCxnSpPr>
            <a:cxnSpLocks/>
            <a:stCxn id="6" idx="0"/>
            <a:endCxn id="104" idx="2"/>
          </p:cNvCxnSpPr>
          <p:nvPr/>
        </p:nvCxnSpPr>
        <p:spPr>
          <a:xfrm flipH="1" flipV="1">
            <a:off x="2667348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1108934-0DE2-4896-A974-04EAF3B496D9}"/>
              </a:ext>
            </a:extLst>
          </p:cNvPr>
          <p:cNvCxnSpPr>
            <a:cxnSpLocks/>
            <a:stCxn id="5" idx="0"/>
            <a:endCxn id="104" idx="2"/>
          </p:cNvCxnSpPr>
          <p:nvPr/>
        </p:nvCxnSpPr>
        <p:spPr>
          <a:xfrm flipV="1">
            <a:off x="2038005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51041D92-7B33-4517-85B7-1C098B164AEA}"/>
              </a:ext>
            </a:extLst>
          </p:cNvPr>
          <p:cNvCxnSpPr>
            <a:cxnSpLocks/>
            <a:stCxn id="4" idx="0"/>
            <a:endCxn id="104" idx="2"/>
          </p:cNvCxnSpPr>
          <p:nvPr/>
        </p:nvCxnSpPr>
        <p:spPr>
          <a:xfrm flipV="1">
            <a:off x="779320" y="2240291"/>
            <a:ext cx="1888028" cy="519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27B692DA-05DB-42E6-A6C7-3BB9F213155D}"/>
              </a:ext>
            </a:extLst>
          </p:cNvPr>
          <p:cNvCxnSpPr>
            <a:cxnSpLocks/>
            <a:stCxn id="104" idx="0"/>
            <a:endCxn id="143" idx="2"/>
          </p:cNvCxnSpPr>
          <p:nvPr/>
        </p:nvCxnSpPr>
        <p:spPr>
          <a:xfrm flipV="1">
            <a:off x="2667348" y="1491065"/>
            <a:ext cx="870819" cy="367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CBCBEA7-517C-4701-BBE5-C406CA35CEB8}"/>
              </a:ext>
            </a:extLst>
          </p:cNvPr>
          <p:cNvCxnSpPr>
            <a:cxnSpLocks/>
            <a:stCxn id="95" idx="0"/>
            <a:endCxn id="143" idx="6"/>
          </p:cNvCxnSpPr>
          <p:nvPr/>
        </p:nvCxnSpPr>
        <p:spPr>
          <a:xfrm flipH="1" flipV="1">
            <a:off x="3737667" y="1491065"/>
            <a:ext cx="842722" cy="379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466C4A4C-A11E-4B4C-9700-6BA3A94EB168}"/>
              </a:ext>
            </a:extLst>
          </p:cNvPr>
          <p:cNvCxnSpPr>
            <a:cxnSpLocks/>
            <a:stCxn id="104" idx="0"/>
            <a:endCxn id="156" idx="3"/>
          </p:cNvCxnSpPr>
          <p:nvPr/>
        </p:nvCxnSpPr>
        <p:spPr>
          <a:xfrm flipV="1">
            <a:off x="2667348" y="906982"/>
            <a:ext cx="900035" cy="95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08D04FD-1AFF-4620-90B1-91E5BF97DE38}"/>
              </a:ext>
            </a:extLst>
          </p:cNvPr>
          <p:cNvCxnSpPr>
            <a:cxnSpLocks/>
            <a:stCxn id="143" idx="0"/>
            <a:endCxn id="156" idx="4"/>
          </p:cNvCxnSpPr>
          <p:nvPr/>
        </p:nvCxnSpPr>
        <p:spPr>
          <a:xfrm flipV="1">
            <a:off x="3637917" y="936198"/>
            <a:ext cx="0" cy="455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1C036760-D394-47F6-9B58-6E3788CFFF1A}"/>
              </a:ext>
            </a:extLst>
          </p:cNvPr>
          <p:cNvSpPr/>
          <p:nvPr/>
        </p:nvSpPr>
        <p:spPr>
          <a:xfrm>
            <a:off x="3538167" y="1391315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4378C55-6EEE-4377-8042-E3307512418D}"/>
              </a:ext>
            </a:extLst>
          </p:cNvPr>
          <p:cNvSpPr/>
          <p:nvPr/>
        </p:nvSpPr>
        <p:spPr>
          <a:xfrm>
            <a:off x="3538167" y="736698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4390C1A3-33FA-421B-9542-EECFDAFFCC6C}"/>
              </a:ext>
            </a:extLst>
          </p:cNvPr>
          <p:cNvCxnSpPr>
            <a:cxnSpLocks/>
            <a:stCxn id="156" idx="0"/>
            <a:endCxn id="88" idx="2"/>
          </p:cNvCxnSpPr>
          <p:nvPr/>
        </p:nvCxnSpPr>
        <p:spPr>
          <a:xfrm rot="16200000" flipH="1">
            <a:off x="5741695" y="-1367080"/>
            <a:ext cx="930910" cy="5138466"/>
          </a:xfrm>
          <a:prstGeom prst="bentConnector5">
            <a:avLst>
              <a:gd name="adj1" fmla="val -24557"/>
              <a:gd name="adj2" fmla="val 38939"/>
              <a:gd name="adj3" fmla="val 12455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336FD456-A232-40FA-883E-09694C618B63}"/>
              </a:ext>
            </a:extLst>
          </p:cNvPr>
          <p:cNvSpPr txBox="1"/>
          <p:nvPr/>
        </p:nvSpPr>
        <p:spPr>
          <a:xfrm>
            <a:off x="3563924" y="1058889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Attention weight</a:t>
            </a:r>
            <a:endParaRPr lang="ko-KR" altLang="en-US" sz="105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85F1C4F-7968-4139-947B-FD8FABC19B38}"/>
              </a:ext>
            </a:extLst>
          </p:cNvPr>
          <p:cNvSpPr txBox="1"/>
          <p:nvPr/>
        </p:nvSpPr>
        <p:spPr>
          <a:xfrm>
            <a:off x="2622050" y="534928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Context vector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3789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E77F8B1-ABC9-BB4E-A74C-18D6E9ACEE17}"/>
              </a:ext>
            </a:extLst>
          </p:cNvPr>
          <p:cNvSpPr/>
          <p:nvPr/>
        </p:nvSpPr>
        <p:spPr>
          <a:xfrm>
            <a:off x="4064000" y="4307840"/>
            <a:ext cx="497840" cy="4978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x</a:t>
            </a:r>
            <a:endParaRPr kumimoji="1"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36358AA-C3C4-4144-9930-D174C6A89790}"/>
              </a:ext>
            </a:extLst>
          </p:cNvPr>
          <p:cNvSpPr/>
          <p:nvPr/>
        </p:nvSpPr>
        <p:spPr>
          <a:xfrm>
            <a:off x="5740400" y="4307840"/>
            <a:ext cx="497840" cy="497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y</a:t>
            </a:r>
            <a:endParaRPr kumimoji="1"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23677A9-ADBE-944A-93D2-468C356EFD2F}"/>
              </a:ext>
            </a:extLst>
          </p:cNvPr>
          <p:cNvGrpSpPr/>
          <p:nvPr/>
        </p:nvGrpSpPr>
        <p:grpSpPr>
          <a:xfrm>
            <a:off x="4867228" y="3078480"/>
            <a:ext cx="567784" cy="497840"/>
            <a:chOff x="4618308" y="1910080"/>
            <a:chExt cx="567784" cy="49784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97788AD-2B07-A441-8E7A-B8646121471C}"/>
                </a:ext>
              </a:extLst>
            </p:cNvPr>
            <p:cNvSpPr/>
            <p:nvPr/>
          </p:nvSpPr>
          <p:spPr>
            <a:xfrm>
              <a:off x="4653280" y="1910080"/>
              <a:ext cx="497840" cy="49784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 sz="1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865D18-2CF1-7649-A915-A18F99F1B402}"/>
                </a:ext>
              </a:extLst>
            </p:cNvPr>
            <p:cNvSpPr txBox="1"/>
            <p:nvPr/>
          </p:nvSpPr>
          <p:spPr>
            <a:xfrm>
              <a:off x="4618308" y="1974334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x+y</a:t>
              </a:r>
              <a:endParaRPr kumimoji="1" lang="ko-KR" altLang="en-US" dirty="0"/>
            </a:p>
          </p:txBody>
        </p: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D6AC4B14-381F-1D45-8663-335EF3116662}"/>
              </a:ext>
            </a:extLst>
          </p:cNvPr>
          <p:cNvSpPr/>
          <p:nvPr/>
        </p:nvSpPr>
        <p:spPr>
          <a:xfrm>
            <a:off x="5740400" y="1849120"/>
            <a:ext cx="497840" cy="4978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z</a:t>
            </a:r>
            <a:endParaRPr kumimoji="1"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1A8E0CC-2577-6A4E-9F75-50BEBA0079CB}"/>
              </a:ext>
            </a:extLst>
          </p:cNvPr>
          <p:cNvSpPr/>
          <p:nvPr/>
        </p:nvSpPr>
        <p:spPr>
          <a:xfrm>
            <a:off x="6583092" y="3076694"/>
            <a:ext cx="497840" cy="4978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…</a:t>
            </a:r>
            <a:endParaRPr kumimoji="1"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0105FB2-5846-1B4E-A049-BFD15F42659A}"/>
              </a:ext>
            </a:extLst>
          </p:cNvPr>
          <p:cNvCxnSpPr>
            <a:cxnSpLocks/>
            <a:stCxn id="4" idx="0"/>
            <a:endCxn id="6" idx="4"/>
          </p:cNvCxnSpPr>
          <p:nvPr/>
        </p:nvCxnSpPr>
        <p:spPr>
          <a:xfrm flipV="1">
            <a:off x="4312920" y="3576320"/>
            <a:ext cx="838200" cy="731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A47E177-F433-A24C-B164-167C4F374B6F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flipH="1" flipV="1">
            <a:off x="5151120" y="3576320"/>
            <a:ext cx="838200" cy="7315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9071F85-01C4-164F-8706-38BA8F81B312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5151120" y="2346960"/>
            <a:ext cx="838200" cy="7315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9AF4EB3-E09B-9846-A806-C87A21B0BFC1}"/>
              </a:ext>
            </a:extLst>
          </p:cNvPr>
          <p:cNvCxnSpPr>
            <a:cxnSpLocks/>
            <a:stCxn id="12" idx="0"/>
            <a:endCxn id="10" idx="4"/>
          </p:cNvCxnSpPr>
          <p:nvPr/>
        </p:nvCxnSpPr>
        <p:spPr>
          <a:xfrm flipH="1" flipV="1">
            <a:off x="5989320" y="2346960"/>
            <a:ext cx="842692" cy="729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572831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469EA3-BD2F-4388-B225-972DBD285F7E}"/>
              </a:ext>
            </a:extLst>
          </p:cNvPr>
          <p:cNvSpPr/>
          <p:nvPr/>
        </p:nvSpPr>
        <p:spPr>
          <a:xfrm>
            <a:off x="390700" y="2759797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A84653-010D-4065-B853-79CB25E1864C}"/>
              </a:ext>
            </a:extLst>
          </p:cNvPr>
          <p:cNvSpPr/>
          <p:nvPr/>
        </p:nvSpPr>
        <p:spPr>
          <a:xfrm>
            <a:off x="1649385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E73367-4DDC-4825-B313-715B65F5DD9C}"/>
              </a:ext>
            </a:extLst>
          </p:cNvPr>
          <p:cNvSpPr/>
          <p:nvPr/>
        </p:nvSpPr>
        <p:spPr>
          <a:xfrm>
            <a:off x="2908071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1B4C-0F6E-4678-A4C8-8FB7EEAA5CE6}"/>
              </a:ext>
            </a:extLst>
          </p:cNvPr>
          <p:cNvSpPr/>
          <p:nvPr/>
        </p:nvSpPr>
        <p:spPr>
          <a:xfrm>
            <a:off x="4166757" y="2759796"/>
            <a:ext cx="777240" cy="265175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E89BCE-919E-44F2-8819-A305D3A70CDA}"/>
              </a:ext>
            </a:extLst>
          </p:cNvPr>
          <p:cNvSpPr/>
          <p:nvPr/>
        </p:nvSpPr>
        <p:spPr>
          <a:xfrm>
            <a:off x="5875715" y="2759796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9238DB-B9E3-48FA-BACD-382CC9E85FC1}"/>
              </a:ext>
            </a:extLst>
          </p:cNvPr>
          <p:cNvSpPr/>
          <p:nvPr/>
        </p:nvSpPr>
        <p:spPr>
          <a:xfrm>
            <a:off x="7134400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397621-465B-4ADE-A227-3701C385464F}"/>
              </a:ext>
            </a:extLst>
          </p:cNvPr>
          <p:cNvSpPr/>
          <p:nvPr/>
        </p:nvSpPr>
        <p:spPr>
          <a:xfrm>
            <a:off x="8393086" y="2759795"/>
            <a:ext cx="777240" cy="26517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Stacked RNN</a:t>
            </a:r>
            <a:br>
              <a:rPr lang="en-US" altLang="ko-KR" sz="1200" dirty="0"/>
            </a:br>
            <a:r>
              <a:rPr lang="en-US" altLang="ko-KR" sz="1200" dirty="0"/>
              <a:t>Cells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47C09B1-E5F5-4D82-94F1-78DDF76CED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167940" y="4085676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C04CFDC-9131-4F45-9FE4-55EF3F4FEB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26625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D920B6-9F30-4FE3-98BD-24435542E50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85311" y="4085676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C78436C-633A-4ED7-9243-B162D81318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43997" y="4085676"/>
            <a:ext cx="931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C36C91-CB11-4877-A9AB-7077C45F91B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52955" y="4085675"/>
            <a:ext cx="4814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BCF9C-83D0-464C-96CC-25511ECF797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11640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EA08D9-5003-4EBA-B771-84E318E7785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170326" y="4085675"/>
            <a:ext cx="481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/>
              <p:nvPr/>
            </p:nvSpPr>
            <p:spPr>
              <a:xfrm>
                <a:off x="531851" y="6371655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2AC4C-43D2-4F68-9F3B-5B6960C79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51" y="6371655"/>
                <a:ext cx="489621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/>
              <p:nvPr/>
            </p:nvSpPr>
            <p:spPr>
              <a:xfrm>
                <a:off x="1790536" y="6371943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AFDE06-C487-486D-B7B1-76971B04C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36" y="6371943"/>
                <a:ext cx="494943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/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176E3DE-1A33-48CE-8889-27F07BED3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21" y="6371655"/>
                <a:ext cx="494943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/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6BEBE2-E434-4579-9BEF-7F057088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906" y="6371655"/>
                <a:ext cx="4949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/>
              <p:nvPr/>
            </p:nvSpPr>
            <p:spPr>
              <a:xfrm>
                <a:off x="7274715" y="637165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4E0069C-C3BE-41C2-B653-A18BA212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5" y="6371658"/>
                <a:ext cx="491288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/>
              <p:nvPr/>
            </p:nvSpPr>
            <p:spPr>
              <a:xfrm>
                <a:off x="8533401" y="637165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48FB8C-D9A1-4602-BD58-DE946A793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401" y="6371658"/>
                <a:ext cx="496611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/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𝐵𝑂𝑆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ED70D7-EC33-49DC-96FA-7BE986853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078" y="6396560"/>
                <a:ext cx="7005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08790D-3D66-431C-849B-99668B932886}"/>
              </a:ext>
            </a:extLst>
          </p:cNvPr>
          <p:cNvSpPr/>
          <p:nvPr/>
        </p:nvSpPr>
        <p:spPr>
          <a:xfrm>
            <a:off x="390703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3CFBC4C-F45D-48C0-A8AA-F68207C535F1}"/>
              </a:ext>
            </a:extLst>
          </p:cNvPr>
          <p:cNvSpPr/>
          <p:nvPr/>
        </p:nvSpPr>
        <p:spPr>
          <a:xfrm>
            <a:off x="1649388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CBC64F-3065-4A07-BBD2-C6D6AFF1B01A}"/>
              </a:ext>
            </a:extLst>
          </p:cNvPr>
          <p:cNvSpPr/>
          <p:nvPr/>
        </p:nvSpPr>
        <p:spPr>
          <a:xfrm>
            <a:off x="2908074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335E1E8-EE72-4026-805B-961A5AA502D5}"/>
              </a:ext>
            </a:extLst>
          </p:cNvPr>
          <p:cNvSpPr/>
          <p:nvPr/>
        </p:nvSpPr>
        <p:spPr>
          <a:xfrm>
            <a:off x="4166757" y="5897782"/>
            <a:ext cx="777240" cy="282706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11AA82D-9B7D-4823-98CA-1E4E96C1FA21}"/>
              </a:ext>
            </a:extLst>
          </p:cNvPr>
          <p:cNvSpPr/>
          <p:nvPr/>
        </p:nvSpPr>
        <p:spPr>
          <a:xfrm>
            <a:off x="5875714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14F8EF3-3359-49FA-87AB-213C9D682DB7}"/>
              </a:ext>
            </a:extLst>
          </p:cNvPr>
          <p:cNvSpPr/>
          <p:nvPr/>
        </p:nvSpPr>
        <p:spPr>
          <a:xfrm>
            <a:off x="7134400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994DCF-107E-4F14-840B-FCA36463D13F}"/>
              </a:ext>
            </a:extLst>
          </p:cNvPr>
          <p:cNvSpPr/>
          <p:nvPr/>
        </p:nvSpPr>
        <p:spPr>
          <a:xfrm>
            <a:off x="8393086" y="739835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softmax</a:t>
            </a:r>
            <a:endParaRPr lang="ko-KR" altLang="en-US" sz="10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4437A5-5A5B-42EA-AA28-A1F819EFE17B}"/>
              </a:ext>
            </a:extLst>
          </p:cNvPr>
          <p:cNvSpPr/>
          <p:nvPr/>
        </p:nvSpPr>
        <p:spPr>
          <a:xfrm>
            <a:off x="5875714" y="5897785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54F7536-28CC-4E35-8830-958C9CA919D0}"/>
              </a:ext>
            </a:extLst>
          </p:cNvPr>
          <p:cNvSpPr/>
          <p:nvPr/>
        </p:nvSpPr>
        <p:spPr>
          <a:xfrm>
            <a:off x="7134400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0E3CD-9519-4828-A563-8BDC2F1EBAB9}"/>
              </a:ext>
            </a:extLst>
          </p:cNvPr>
          <p:cNvSpPr/>
          <p:nvPr/>
        </p:nvSpPr>
        <p:spPr>
          <a:xfrm>
            <a:off x="8393086" y="5897782"/>
            <a:ext cx="777240" cy="282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Embedding</a:t>
            </a:r>
            <a:endParaRPr lang="ko-KR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/>
              <p:nvPr/>
            </p:nvSpPr>
            <p:spPr>
              <a:xfrm>
                <a:off x="6016028" y="119088"/>
                <a:ext cx="491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2B80003-A461-40D8-85C7-6F6665F2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28" y="119088"/>
                <a:ext cx="491288" cy="369332"/>
              </a:xfrm>
              <a:prstGeom prst="rect">
                <a:avLst/>
              </a:prstGeom>
              <a:blipFill>
                <a:blip r:embed="rId9"/>
                <a:stretch>
                  <a:fillRect t="-3333" r="-1625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/>
              <p:nvPr/>
            </p:nvSpPr>
            <p:spPr>
              <a:xfrm>
                <a:off x="7274714" y="123570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0E0532F-A1CA-4D11-85ED-98569F22B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714" y="123570"/>
                <a:ext cx="496611" cy="369332"/>
              </a:xfrm>
              <a:prstGeom prst="rect">
                <a:avLst/>
              </a:prstGeom>
              <a:blipFill>
                <a:blip r:embed="rId10"/>
                <a:stretch>
                  <a:fillRect t="-3279" r="-14634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/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4072BD-4BD0-4145-A29C-DBC05907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078" y="119088"/>
                <a:ext cx="496611" cy="369332"/>
              </a:xfrm>
              <a:prstGeom prst="rect">
                <a:avLst/>
              </a:prstGeom>
              <a:blipFill>
                <a:blip r:embed="rId11"/>
                <a:stretch>
                  <a:fillRect t="-3333" r="-1481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FD6C182-3273-43AE-AF9B-88D62A891900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H="1" flipV="1">
            <a:off x="779320" y="5411556"/>
            <a:ext cx="3" cy="48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4687B28-D3CF-4CC4-BB5A-CC64A664AE74}"/>
              </a:ext>
            </a:extLst>
          </p:cNvPr>
          <p:cNvCxnSpPr>
            <a:cxnSpLocks/>
            <a:stCxn id="32" idx="0"/>
            <a:endCxn id="41" idx="2"/>
          </p:cNvCxnSpPr>
          <p:nvPr/>
        </p:nvCxnSpPr>
        <p:spPr>
          <a:xfrm flipV="1">
            <a:off x="776662" y="6180488"/>
            <a:ext cx="266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B0C86E3-E2D2-4A73-8DA8-9D61E38B3683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V="1">
            <a:off x="2038008" y="6180488"/>
            <a:ext cx="0" cy="191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9DDA7B8-E402-4260-BD91-6BF2C76E596D}"/>
              </a:ext>
            </a:extLst>
          </p:cNvPr>
          <p:cNvCxnSpPr>
            <a:cxnSpLocks/>
            <a:stCxn id="34" idx="0"/>
            <a:endCxn id="43" idx="2"/>
          </p:cNvCxnSpPr>
          <p:nvPr/>
        </p:nvCxnSpPr>
        <p:spPr>
          <a:xfrm flipV="1">
            <a:off x="3296693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8D4EC-BFCE-47EF-9CC9-5F3059C57B9A}"/>
              </a:ext>
            </a:extLst>
          </p:cNvPr>
          <p:cNvCxnSpPr>
            <a:cxnSpLocks/>
            <a:stCxn id="35" idx="0"/>
            <a:endCxn id="44" idx="2"/>
          </p:cNvCxnSpPr>
          <p:nvPr/>
        </p:nvCxnSpPr>
        <p:spPr>
          <a:xfrm flipH="1" flipV="1">
            <a:off x="4555377" y="6180488"/>
            <a:ext cx="1" cy="19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0A56918-BB78-4512-9AE4-4595F71A0374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flipH="1" flipV="1">
            <a:off x="6264334" y="6180491"/>
            <a:ext cx="1" cy="216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E0089D-C53D-4CB5-81DB-317FD6773065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V="1">
            <a:off x="7520359" y="6180488"/>
            <a:ext cx="2661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FE67D45-F341-48D8-A5DA-5CABD0220D40}"/>
              </a:ext>
            </a:extLst>
          </p:cNvPr>
          <p:cNvCxnSpPr>
            <a:cxnSpLocks/>
            <a:stCxn id="37" idx="0"/>
            <a:endCxn id="51" idx="2"/>
          </p:cNvCxnSpPr>
          <p:nvPr/>
        </p:nvCxnSpPr>
        <p:spPr>
          <a:xfrm flipH="1" flipV="1">
            <a:off x="8781706" y="6180488"/>
            <a:ext cx="1" cy="191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F9DA316-AF50-4F26-873D-18769FF362BC}"/>
              </a:ext>
            </a:extLst>
          </p:cNvPr>
          <p:cNvCxnSpPr>
            <a:cxnSpLocks/>
            <a:stCxn id="42" idx="0"/>
            <a:endCxn id="5" idx="2"/>
          </p:cNvCxnSpPr>
          <p:nvPr/>
        </p:nvCxnSpPr>
        <p:spPr>
          <a:xfrm flipH="1" flipV="1">
            <a:off x="2038005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0099984-F671-4110-A508-825AF03AF97E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flipH="1" flipV="1">
            <a:off x="3296691" y="5411555"/>
            <a:ext cx="3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FD2772A-63B2-432A-874D-81B5EAE253B6}"/>
              </a:ext>
            </a:extLst>
          </p:cNvPr>
          <p:cNvCxnSpPr>
            <a:cxnSpLocks/>
            <a:stCxn id="44" idx="0"/>
            <a:endCxn id="7" idx="2"/>
          </p:cNvCxnSpPr>
          <p:nvPr/>
        </p:nvCxnSpPr>
        <p:spPr>
          <a:xfrm flipV="1">
            <a:off x="4555377" y="5411555"/>
            <a:ext cx="0" cy="486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50EDDA-92F2-40B3-8E33-04EEEE15DEBD}"/>
              </a:ext>
            </a:extLst>
          </p:cNvPr>
          <p:cNvCxnSpPr>
            <a:cxnSpLocks/>
            <a:stCxn id="49" idx="0"/>
            <a:endCxn id="8" idx="2"/>
          </p:cNvCxnSpPr>
          <p:nvPr/>
        </p:nvCxnSpPr>
        <p:spPr>
          <a:xfrm flipV="1">
            <a:off x="6264334" y="5411555"/>
            <a:ext cx="1" cy="486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CDFBDFE-CBAD-41E3-ACEA-06CCB2C6FDBD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7521983" y="5411554"/>
            <a:ext cx="1037" cy="14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7648F5A-E6F6-4F01-90F1-AAEF9A30738A}"/>
              </a:ext>
            </a:extLst>
          </p:cNvPr>
          <p:cNvCxnSpPr>
            <a:cxnSpLocks/>
            <a:stCxn id="79" idx="0"/>
            <a:endCxn id="10" idx="2"/>
          </p:cNvCxnSpPr>
          <p:nvPr/>
        </p:nvCxnSpPr>
        <p:spPr>
          <a:xfrm flipV="1">
            <a:off x="8776383" y="5411554"/>
            <a:ext cx="5323" cy="14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0620903-B98B-482B-BCE6-DBFF005A7721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H="1" flipV="1">
            <a:off x="6261672" y="488420"/>
            <a:ext cx="266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2217889-4726-4C88-9325-F533E0E9F9D0}"/>
              </a:ext>
            </a:extLst>
          </p:cNvPr>
          <p:cNvCxnSpPr>
            <a:cxnSpLocks/>
            <a:stCxn id="46" idx="0"/>
            <a:endCxn id="57" idx="2"/>
          </p:cNvCxnSpPr>
          <p:nvPr/>
        </p:nvCxnSpPr>
        <p:spPr>
          <a:xfrm flipV="1">
            <a:off x="7523020" y="492902"/>
            <a:ext cx="0" cy="24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3466522-BCD2-4C8B-BB34-E826DC8BF883}"/>
              </a:ext>
            </a:extLst>
          </p:cNvPr>
          <p:cNvCxnSpPr>
            <a:cxnSpLocks/>
            <a:stCxn id="47" idx="0"/>
            <a:endCxn id="58" idx="2"/>
          </p:cNvCxnSpPr>
          <p:nvPr/>
        </p:nvCxnSpPr>
        <p:spPr>
          <a:xfrm flipH="1" flipV="1">
            <a:off x="8776384" y="488420"/>
            <a:ext cx="5322" cy="251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216A147-C924-4C72-8D6E-7331E2D22CFB}"/>
              </a:ext>
            </a:extLst>
          </p:cNvPr>
          <p:cNvCxnSpPr>
            <a:cxnSpLocks/>
            <a:stCxn id="10" idx="0"/>
            <a:endCxn id="88" idx="2"/>
          </p:cNvCxnSpPr>
          <p:nvPr/>
        </p:nvCxnSpPr>
        <p:spPr>
          <a:xfrm flipH="1" flipV="1">
            <a:off x="8776383" y="1667608"/>
            <a:ext cx="5323" cy="1092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637B03-E8B6-4719-B049-0FDE04904AE4}"/>
              </a:ext>
            </a:extLst>
          </p:cNvPr>
          <p:cNvCxnSpPr>
            <a:cxnSpLocks/>
            <a:stCxn id="9" idx="0"/>
            <a:endCxn id="85" idx="2"/>
          </p:cNvCxnSpPr>
          <p:nvPr/>
        </p:nvCxnSpPr>
        <p:spPr>
          <a:xfrm flipH="1" flipV="1">
            <a:off x="7523019" y="1664990"/>
            <a:ext cx="1" cy="109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CA74644-B225-4181-9249-93F1981D9149}"/>
              </a:ext>
            </a:extLst>
          </p:cNvPr>
          <p:cNvCxnSpPr>
            <a:cxnSpLocks/>
            <a:stCxn id="8" idx="0"/>
            <a:endCxn id="83" idx="2"/>
          </p:cNvCxnSpPr>
          <p:nvPr/>
        </p:nvCxnSpPr>
        <p:spPr>
          <a:xfrm flipH="1" flipV="1">
            <a:off x="6263003" y="1675118"/>
            <a:ext cx="1332" cy="1084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B0692204-9491-4446-8992-669D8CADF515}"/>
              </a:ext>
            </a:extLst>
          </p:cNvPr>
          <p:cNvCxnSpPr>
            <a:stCxn id="45" idx="0"/>
            <a:endCxn id="50" idx="2"/>
          </p:cNvCxnSpPr>
          <p:nvPr/>
        </p:nvCxnSpPr>
        <p:spPr>
          <a:xfrm rot="16200000" flipH="1">
            <a:off x="4173350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C427459-E021-48A1-B314-49541E7D501D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H="1">
            <a:off x="5432036" y="2830818"/>
            <a:ext cx="5440653" cy="1258686"/>
          </a:xfrm>
          <a:prstGeom prst="curvedConnector5">
            <a:avLst>
              <a:gd name="adj1" fmla="val -4202"/>
              <a:gd name="adj2" fmla="val 50000"/>
              <a:gd name="adj3" fmla="val 10420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9164BF98-76B5-402C-970C-7B7B851DD7BB}"/>
              </a:ext>
            </a:extLst>
          </p:cNvPr>
          <p:cNvCxnSpPr>
            <a:cxnSpLocks/>
            <a:stCxn id="47" idx="0"/>
          </p:cNvCxnSpPr>
          <p:nvPr/>
        </p:nvCxnSpPr>
        <p:spPr>
          <a:xfrm rot="16200000" flipH="1">
            <a:off x="6761001" y="2760540"/>
            <a:ext cx="5294772" cy="1253363"/>
          </a:xfrm>
          <a:prstGeom prst="curvedConnector5">
            <a:avLst>
              <a:gd name="adj1" fmla="val -4317"/>
              <a:gd name="adj2" fmla="val 50000"/>
              <a:gd name="adj3" fmla="val 10431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AF6E7165-BEC3-46A1-B5E9-3E1C10B5D465}"/>
              </a:ext>
            </a:extLst>
          </p:cNvPr>
          <p:cNvSpPr/>
          <p:nvPr/>
        </p:nvSpPr>
        <p:spPr>
          <a:xfrm>
            <a:off x="7422233" y="5561157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A947EBF-81B0-450D-BAB0-52AEB123A9B8}"/>
              </a:ext>
            </a:extLst>
          </p:cNvPr>
          <p:cNvCxnSpPr>
            <a:cxnSpLocks/>
            <a:stCxn id="50" idx="0"/>
            <a:endCxn id="3" idx="4"/>
          </p:cNvCxnSpPr>
          <p:nvPr/>
        </p:nvCxnSpPr>
        <p:spPr>
          <a:xfrm flipH="1" flipV="1">
            <a:off x="7521983" y="5760657"/>
            <a:ext cx="1037" cy="13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4B164CE0-4FB7-49A8-816E-F04A2549B43A}"/>
              </a:ext>
            </a:extLst>
          </p:cNvPr>
          <p:cNvSpPr/>
          <p:nvPr/>
        </p:nvSpPr>
        <p:spPr>
          <a:xfrm>
            <a:off x="8676633" y="5561157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;</a:t>
            </a:r>
            <a:endParaRPr lang="ko-KR" altLang="en-US" sz="1100" b="1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EB8DBC75-AF38-4296-AC89-9C611C0A13A9}"/>
              </a:ext>
            </a:extLst>
          </p:cNvPr>
          <p:cNvCxnSpPr>
            <a:cxnSpLocks/>
            <a:stCxn id="51" idx="0"/>
            <a:endCxn id="79" idx="4"/>
          </p:cNvCxnSpPr>
          <p:nvPr/>
        </p:nvCxnSpPr>
        <p:spPr>
          <a:xfrm flipH="1" flipV="1">
            <a:off x="8776383" y="5760657"/>
            <a:ext cx="5323" cy="13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F7FC8E41-21B9-460D-91D4-F783E770627D}"/>
              </a:ext>
            </a:extLst>
          </p:cNvPr>
          <p:cNvCxnSpPr>
            <a:cxnSpLocks/>
            <a:stCxn id="83" idx="0"/>
            <a:endCxn id="3" idx="2"/>
          </p:cNvCxnSpPr>
          <p:nvPr/>
        </p:nvCxnSpPr>
        <p:spPr>
          <a:xfrm rot="16200000" flipH="1">
            <a:off x="4708370" y="2947044"/>
            <a:ext cx="4268495" cy="1159230"/>
          </a:xfrm>
          <a:prstGeom prst="bentConnector4">
            <a:avLst>
              <a:gd name="adj1" fmla="val -5356"/>
              <a:gd name="adj2" fmla="val 6676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946599C8-EB79-4223-9881-7B569270A918}"/>
              </a:ext>
            </a:extLst>
          </p:cNvPr>
          <p:cNvCxnSpPr>
            <a:cxnSpLocks/>
            <a:stCxn id="85" idx="0"/>
            <a:endCxn id="79" idx="2"/>
          </p:cNvCxnSpPr>
          <p:nvPr/>
        </p:nvCxnSpPr>
        <p:spPr>
          <a:xfrm rot="16200000" flipH="1">
            <a:off x="5960514" y="2944788"/>
            <a:ext cx="4278623" cy="1153614"/>
          </a:xfrm>
          <a:prstGeom prst="bentConnector4">
            <a:avLst>
              <a:gd name="adj1" fmla="val -5343"/>
              <a:gd name="adj2" fmla="val 668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9726D98B-2AC5-4799-BF74-076BA2B0C7E6}"/>
              </a:ext>
            </a:extLst>
          </p:cNvPr>
          <p:cNvCxnSpPr>
            <a:cxnSpLocks/>
            <a:stCxn id="88" idx="0"/>
          </p:cNvCxnSpPr>
          <p:nvPr/>
        </p:nvCxnSpPr>
        <p:spPr>
          <a:xfrm rot="16200000" flipH="1">
            <a:off x="7216395" y="2944890"/>
            <a:ext cx="4273588" cy="1153613"/>
          </a:xfrm>
          <a:prstGeom prst="bentConnector4">
            <a:avLst>
              <a:gd name="adj1" fmla="val -5349"/>
              <a:gd name="adj2" fmla="val 6684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E483D8-9C3E-447C-8143-99A9EC2A2579}"/>
              </a:ext>
            </a:extLst>
          </p:cNvPr>
          <p:cNvSpPr txBox="1"/>
          <p:nvPr/>
        </p:nvSpPr>
        <p:spPr>
          <a:xfrm>
            <a:off x="9709266" y="3592663"/>
            <a:ext cx="656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● ● ●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948F307-9ACE-4C08-8F16-03C8050895CE}"/>
              </a:ext>
            </a:extLst>
          </p:cNvPr>
          <p:cNvSpPr/>
          <p:nvPr/>
        </p:nvSpPr>
        <p:spPr>
          <a:xfrm>
            <a:off x="5874383" y="139241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D05C797-757F-4159-96A1-19715AE82730}"/>
              </a:ext>
            </a:extLst>
          </p:cNvPr>
          <p:cNvSpPr/>
          <p:nvPr/>
        </p:nvSpPr>
        <p:spPr>
          <a:xfrm>
            <a:off x="7134399" y="1382284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93390FF-9BC8-4462-B44B-E2522AE268A2}"/>
              </a:ext>
            </a:extLst>
          </p:cNvPr>
          <p:cNvSpPr/>
          <p:nvPr/>
        </p:nvSpPr>
        <p:spPr>
          <a:xfrm>
            <a:off x="8387763" y="1384902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 err="1"/>
              <a:t>concat</a:t>
            </a:r>
            <a:endParaRPr lang="ko-KR" altLang="en-US" sz="1050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D394CDA-584A-47B6-A84A-CAA6A958D4E7}"/>
              </a:ext>
            </a:extLst>
          </p:cNvPr>
          <p:cNvCxnSpPr>
            <a:cxnSpLocks/>
            <a:stCxn id="83" idx="0"/>
            <a:endCxn id="45" idx="2"/>
          </p:cNvCxnSpPr>
          <p:nvPr/>
        </p:nvCxnSpPr>
        <p:spPr>
          <a:xfrm flipV="1">
            <a:off x="6263003" y="1022541"/>
            <a:ext cx="1331" cy="369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F127DC0-10A6-48B3-AEEF-DF18014518E6}"/>
              </a:ext>
            </a:extLst>
          </p:cNvPr>
          <p:cNvCxnSpPr>
            <a:cxnSpLocks/>
            <a:stCxn id="85" idx="0"/>
            <a:endCxn id="46" idx="2"/>
          </p:cNvCxnSpPr>
          <p:nvPr/>
        </p:nvCxnSpPr>
        <p:spPr>
          <a:xfrm flipV="1">
            <a:off x="7523019" y="1022541"/>
            <a:ext cx="1" cy="359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5862385-648F-4714-A465-B17191AAA72E}"/>
              </a:ext>
            </a:extLst>
          </p:cNvPr>
          <p:cNvCxnSpPr>
            <a:cxnSpLocks/>
            <a:stCxn id="88" idx="0"/>
            <a:endCxn id="47" idx="2"/>
          </p:cNvCxnSpPr>
          <p:nvPr/>
        </p:nvCxnSpPr>
        <p:spPr>
          <a:xfrm flipV="1">
            <a:off x="8776383" y="1022541"/>
            <a:ext cx="5323" cy="362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CC4E19F-E4A6-49E8-9881-0DDE93EA037B}"/>
              </a:ext>
            </a:extLst>
          </p:cNvPr>
          <p:cNvSpPr/>
          <p:nvPr/>
        </p:nvSpPr>
        <p:spPr>
          <a:xfrm rot="16200000">
            <a:off x="4333122" y="1729060"/>
            <a:ext cx="777240" cy="28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W</a:t>
            </a:r>
            <a:endParaRPr lang="ko-KR" altLang="en-US" sz="1050" dirty="0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5996DDA-80A3-4535-9BE6-593EC08FF94A}"/>
              </a:ext>
            </a:extLst>
          </p:cNvPr>
          <p:cNvCxnSpPr>
            <a:cxnSpLocks/>
            <a:stCxn id="10" idx="0"/>
            <a:endCxn id="95" idx="2"/>
          </p:cNvCxnSpPr>
          <p:nvPr/>
        </p:nvCxnSpPr>
        <p:spPr>
          <a:xfrm flipH="1" flipV="1">
            <a:off x="4863095" y="1870413"/>
            <a:ext cx="3918611" cy="889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DA796BD-C081-4228-943D-3E30A207219E}"/>
              </a:ext>
            </a:extLst>
          </p:cNvPr>
          <p:cNvSpPr/>
          <p:nvPr/>
        </p:nvSpPr>
        <p:spPr>
          <a:xfrm>
            <a:off x="2009974" y="1858258"/>
            <a:ext cx="1314748" cy="382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Concatenated Encoder Output</a:t>
            </a:r>
            <a:endParaRPr lang="ko-KR" altLang="en-US" sz="105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00E69D7-2E24-412E-8820-964486ECB073}"/>
              </a:ext>
            </a:extLst>
          </p:cNvPr>
          <p:cNvCxnSpPr>
            <a:cxnSpLocks/>
            <a:stCxn id="7" idx="0"/>
            <a:endCxn id="104" idx="2"/>
          </p:cNvCxnSpPr>
          <p:nvPr/>
        </p:nvCxnSpPr>
        <p:spPr>
          <a:xfrm flipH="1" flipV="1">
            <a:off x="2667348" y="2240291"/>
            <a:ext cx="1888029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00C95C6-3B79-43DD-B4C3-B5EA9C2DD3B6}"/>
              </a:ext>
            </a:extLst>
          </p:cNvPr>
          <p:cNvCxnSpPr>
            <a:cxnSpLocks/>
            <a:stCxn id="6" idx="0"/>
            <a:endCxn id="104" idx="2"/>
          </p:cNvCxnSpPr>
          <p:nvPr/>
        </p:nvCxnSpPr>
        <p:spPr>
          <a:xfrm flipH="1" flipV="1">
            <a:off x="2667348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1108934-0DE2-4896-A974-04EAF3B496D9}"/>
              </a:ext>
            </a:extLst>
          </p:cNvPr>
          <p:cNvCxnSpPr>
            <a:cxnSpLocks/>
            <a:stCxn id="5" idx="0"/>
            <a:endCxn id="104" idx="2"/>
          </p:cNvCxnSpPr>
          <p:nvPr/>
        </p:nvCxnSpPr>
        <p:spPr>
          <a:xfrm flipV="1">
            <a:off x="2038005" y="2240291"/>
            <a:ext cx="629343" cy="51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51041D92-7B33-4517-85B7-1C098B164AEA}"/>
              </a:ext>
            </a:extLst>
          </p:cNvPr>
          <p:cNvCxnSpPr>
            <a:cxnSpLocks/>
            <a:stCxn id="4" idx="0"/>
            <a:endCxn id="104" idx="2"/>
          </p:cNvCxnSpPr>
          <p:nvPr/>
        </p:nvCxnSpPr>
        <p:spPr>
          <a:xfrm flipV="1">
            <a:off x="779320" y="2240291"/>
            <a:ext cx="1888028" cy="519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27B692DA-05DB-42E6-A6C7-3BB9F213155D}"/>
              </a:ext>
            </a:extLst>
          </p:cNvPr>
          <p:cNvCxnSpPr>
            <a:cxnSpLocks/>
            <a:stCxn id="104" idx="0"/>
            <a:endCxn id="143" idx="2"/>
          </p:cNvCxnSpPr>
          <p:nvPr/>
        </p:nvCxnSpPr>
        <p:spPr>
          <a:xfrm flipV="1">
            <a:off x="2667348" y="1491065"/>
            <a:ext cx="870819" cy="367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CBCBEA7-517C-4701-BBE5-C406CA35CEB8}"/>
              </a:ext>
            </a:extLst>
          </p:cNvPr>
          <p:cNvCxnSpPr>
            <a:cxnSpLocks/>
            <a:stCxn id="95" idx="0"/>
            <a:endCxn id="143" idx="6"/>
          </p:cNvCxnSpPr>
          <p:nvPr/>
        </p:nvCxnSpPr>
        <p:spPr>
          <a:xfrm flipH="1" flipV="1">
            <a:off x="3737667" y="1491065"/>
            <a:ext cx="842722" cy="379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466C4A4C-A11E-4B4C-9700-6BA3A94EB168}"/>
              </a:ext>
            </a:extLst>
          </p:cNvPr>
          <p:cNvCxnSpPr>
            <a:cxnSpLocks/>
            <a:stCxn id="104" idx="0"/>
            <a:endCxn id="156" idx="3"/>
          </p:cNvCxnSpPr>
          <p:nvPr/>
        </p:nvCxnSpPr>
        <p:spPr>
          <a:xfrm flipV="1">
            <a:off x="2667348" y="906982"/>
            <a:ext cx="900035" cy="95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08D04FD-1AFF-4620-90B1-91E5BF97DE38}"/>
              </a:ext>
            </a:extLst>
          </p:cNvPr>
          <p:cNvCxnSpPr>
            <a:cxnSpLocks/>
            <a:stCxn id="143" idx="0"/>
            <a:endCxn id="156" idx="4"/>
          </p:cNvCxnSpPr>
          <p:nvPr/>
        </p:nvCxnSpPr>
        <p:spPr>
          <a:xfrm flipV="1">
            <a:off x="3637917" y="936198"/>
            <a:ext cx="0" cy="455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1C036760-D394-47F6-9B58-6E3788CFFF1A}"/>
              </a:ext>
            </a:extLst>
          </p:cNvPr>
          <p:cNvSpPr/>
          <p:nvPr/>
        </p:nvSpPr>
        <p:spPr>
          <a:xfrm>
            <a:off x="3538167" y="1391315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4378C55-6EEE-4377-8042-E3307512418D}"/>
              </a:ext>
            </a:extLst>
          </p:cNvPr>
          <p:cNvSpPr/>
          <p:nvPr/>
        </p:nvSpPr>
        <p:spPr>
          <a:xfrm>
            <a:off x="3538167" y="736698"/>
            <a:ext cx="199500" cy="1995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4390C1A3-33FA-421B-9542-EECFDAFFCC6C}"/>
              </a:ext>
            </a:extLst>
          </p:cNvPr>
          <p:cNvCxnSpPr>
            <a:cxnSpLocks/>
            <a:stCxn id="156" idx="0"/>
            <a:endCxn id="88" idx="2"/>
          </p:cNvCxnSpPr>
          <p:nvPr/>
        </p:nvCxnSpPr>
        <p:spPr>
          <a:xfrm rot="16200000" flipH="1">
            <a:off x="5741695" y="-1367080"/>
            <a:ext cx="930910" cy="5138466"/>
          </a:xfrm>
          <a:prstGeom prst="bentConnector5">
            <a:avLst>
              <a:gd name="adj1" fmla="val -24557"/>
              <a:gd name="adj2" fmla="val 38939"/>
              <a:gd name="adj3" fmla="val 12455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336FD456-A232-40FA-883E-09694C618B63}"/>
              </a:ext>
            </a:extLst>
          </p:cNvPr>
          <p:cNvSpPr txBox="1"/>
          <p:nvPr/>
        </p:nvSpPr>
        <p:spPr>
          <a:xfrm>
            <a:off x="3563924" y="1058889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Attention weight</a:t>
            </a:r>
            <a:endParaRPr lang="ko-KR" altLang="en-US" sz="105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85F1C4F-7968-4139-947B-FD8FABC19B38}"/>
              </a:ext>
            </a:extLst>
          </p:cNvPr>
          <p:cNvSpPr txBox="1"/>
          <p:nvPr/>
        </p:nvSpPr>
        <p:spPr>
          <a:xfrm>
            <a:off x="2622050" y="534928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Context vector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392773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13F89FF-6ED5-4C51-8B84-A8DB1F419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46561"/>
              </p:ext>
            </p:extLst>
          </p:nvPr>
        </p:nvGraphicFramePr>
        <p:xfrm>
          <a:off x="381923" y="4019818"/>
          <a:ext cx="5141885" cy="610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555">
                  <a:extLst>
                    <a:ext uri="{9D8B030D-6E8A-4147-A177-3AD203B41FA5}">
                      <a16:colId xmlns:a16="http://schemas.microsoft.com/office/drawing/2014/main" val="394583565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2575170332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734583873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58751166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01603621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80703660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670928212"/>
                    </a:ext>
                  </a:extLst>
                </a:gridCol>
              </a:tblGrid>
              <a:tr h="610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love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school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26196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F6B840D-08E7-47F4-96C3-A1C3DE047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0328"/>
              </p:ext>
            </p:extLst>
          </p:nvPr>
        </p:nvGraphicFramePr>
        <p:xfrm>
          <a:off x="6419734" y="4019818"/>
          <a:ext cx="5141885" cy="610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555">
                  <a:extLst>
                    <a:ext uri="{9D8B030D-6E8A-4147-A177-3AD203B41FA5}">
                      <a16:colId xmlns:a16="http://schemas.microsoft.com/office/drawing/2014/main" val="394583565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2575170332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734583873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58751166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016036210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1807036605"/>
                    </a:ext>
                  </a:extLst>
                </a:gridCol>
                <a:gridCol w="734555">
                  <a:extLst>
                    <a:ext uri="{9D8B030D-6E8A-4147-A177-3AD203B41FA5}">
                      <a16:colId xmlns:a16="http://schemas.microsoft.com/office/drawing/2014/main" val="3670928212"/>
                    </a:ext>
                  </a:extLst>
                </a:gridCol>
              </a:tblGrid>
              <a:tr h="610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나는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261966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92051A5-AA44-49A5-B839-4E7E4534042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523808" y="4325003"/>
            <a:ext cx="8959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097D4C-5518-4C69-A165-AFA7E3E6B2AD}"/>
              </a:ext>
            </a:extLst>
          </p:cNvPr>
          <p:cNvSpPr/>
          <p:nvPr/>
        </p:nvSpPr>
        <p:spPr>
          <a:xfrm>
            <a:off x="6212377" y="2614350"/>
            <a:ext cx="1267691" cy="44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Linear Transform</a:t>
            </a:r>
            <a:endParaRPr lang="ko-KR" altLang="en-US" sz="1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93FD817-7B6A-488C-8CBC-6C3BF690CD6C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6846223" y="3059075"/>
            <a:ext cx="672639" cy="960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33B5D72-C0FE-4361-B931-54AA6ECAFE69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686695" y="1981389"/>
            <a:ext cx="1891837" cy="203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50C7A4-AD73-4F1C-B127-5926FCD3E892}"/>
              </a:ext>
            </a:extLst>
          </p:cNvPr>
          <p:cNvSpPr/>
          <p:nvPr/>
        </p:nvSpPr>
        <p:spPr>
          <a:xfrm>
            <a:off x="4944686" y="1536664"/>
            <a:ext cx="1267691" cy="44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Context</a:t>
            </a:r>
          </a:p>
          <a:p>
            <a:pPr algn="ctr"/>
            <a:r>
              <a:rPr lang="en-US" altLang="ko-KR" sz="1200" dirty="0"/>
              <a:t>Vector</a:t>
            </a:r>
            <a:endParaRPr lang="ko-KR" altLang="en-US" sz="12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797A38-676D-4AC8-B9FE-FB3E2433174F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419947" y="1981389"/>
            <a:ext cx="1158585" cy="203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1889E77-320C-45AA-8DED-47D8CCDC3727}"/>
              </a:ext>
            </a:extLst>
          </p:cNvPr>
          <p:cNvCxnSpPr>
            <a:cxnSpLocks/>
            <a:stCxn id="9" idx="0"/>
            <a:endCxn id="16" idx="2"/>
          </p:cNvCxnSpPr>
          <p:nvPr/>
        </p:nvCxnSpPr>
        <p:spPr>
          <a:xfrm flipH="1" flipV="1">
            <a:off x="5578532" y="1981389"/>
            <a:ext cx="1267691" cy="632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C78C545-6C07-457A-97DF-67A9E2290DDD}"/>
              </a:ext>
            </a:extLst>
          </p:cNvPr>
          <p:cNvSpPr txBox="1"/>
          <p:nvPr/>
        </p:nvSpPr>
        <p:spPr>
          <a:xfrm>
            <a:off x="4052455" y="30590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0.2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D5B7D3-6188-424E-BB7C-8B272F438DF1}"/>
              </a:ext>
            </a:extLst>
          </p:cNvPr>
          <p:cNvSpPr txBox="1"/>
          <p:nvPr/>
        </p:nvSpPr>
        <p:spPr>
          <a:xfrm>
            <a:off x="4732929" y="321296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0.8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12A45E-A7BB-4937-B641-6923AC946888}"/>
              </a:ext>
            </a:extLst>
          </p:cNvPr>
          <p:cNvSpPr txBox="1"/>
          <p:nvPr/>
        </p:nvSpPr>
        <p:spPr>
          <a:xfrm>
            <a:off x="5216893" y="7841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학교에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9165317-FC1C-448B-86FF-C9FCD2A5DE62}"/>
              </a:ext>
            </a:extLst>
          </p:cNvPr>
          <p:cNvCxnSpPr>
            <a:cxnSpLocks/>
            <a:stCxn id="16" idx="0"/>
            <a:endCxn id="29" idx="2"/>
          </p:cNvCxnSpPr>
          <p:nvPr/>
        </p:nvCxnSpPr>
        <p:spPr>
          <a:xfrm flipH="1" flipV="1">
            <a:off x="5578531" y="1091939"/>
            <a:ext cx="1" cy="444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722613-01E5-4817-81CD-2650E058E956}"/>
              </a:ext>
            </a:extLst>
          </p:cNvPr>
          <p:cNvSpPr txBox="1"/>
          <p:nvPr/>
        </p:nvSpPr>
        <p:spPr>
          <a:xfrm>
            <a:off x="7182542" y="41711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</a:rPr>
              <a:t>학교에</a:t>
            </a:r>
          </a:p>
        </p:txBody>
      </p:sp>
    </p:spTree>
    <p:extLst>
      <p:ext uri="{BB962C8B-B14F-4D97-AF65-F5344CB8AC3E}">
        <p14:creationId xmlns:p14="http://schemas.microsoft.com/office/powerpoint/2010/main" val="1147735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타원 40">
            <a:extLst>
              <a:ext uri="{FF2B5EF4-FFF2-40B4-BE49-F238E27FC236}">
                <a16:creationId xmlns:a16="http://schemas.microsoft.com/office/drawing/2014/main" id="{1E99BFA2-C56B-43DA-9D2A-CB3FD55B2F28}"/>
              </a:ext>
            </a:extLst>
          </p:cNvPr>
          <p:cNvSpPr/>
          <p:nvPr/>
        </p:nvSpPr>
        <p:spPr>
          <a:xfrm>
            <a:off x="351913" y="3620848"/>
            <a:ext cx="403168" cy="4031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A71E72-706F-43F2-B78A-642D2E8384E5}"/>
              </a:ext>
            </a:extLst>
          </p:cNvPr>
          <p:cNvSpPr txBox="1"/>
          <p:nvPr/>
        </p:nvSpPr>
        <p:spPr>
          <a:xfrm>
            <a:off x="323306" y="3692201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BOS</a:t>
            </a:r>
            <a:endParaRPr lang="ko-KR" altLang="en-US" sz="12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B9B8A62-69E1-42BE-B826-901A84EA176C}"/>
              </a:ext>
            </a:extLst>
          </p:cNvPr>
          <p:cNvGrpSpPr/>
          <p:nvPr/>
        </p:nvGrpSpPr>
        <p:grpSpPr>
          <a:xfrm>
            <a:off x="1208313" y="530584"/>
            <a:ext cx="638316" cy="5964389"/>
            <a:chOff x="979706" y="199500"/>
            <a:chExt cx="638316" cy="5964389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646E2A2-D7A2-4970-86B2-26AED0D12339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5125D5F-35B4-49A1-88E0-112A03803CF8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649862C-50BB-43FE-AC5C-F36B64048C13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11038F8-1D68-43D1-854D-7590B6AEF246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7163FBE-AF7D-44C6-B5F4-0BBF7DB56904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E419943F-6075-46CA-9AC9-CC9B2F30AA76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573F3BB-7708-43BF-9A13-83B1FA25A975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0E78523E-EE8D-4C1C-AD3B-1F74BDA65D51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DE023DB-3A5F-494E-B296-AB3B05071721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5ED1E0-F3E7-4769-A247-942F742967D9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393BE61-2D27-4576-AA86-52803094BB7B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2F2DDBE-7BF8-46D2-B2DB-78E232E04AF7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6407309-4396-4AF5-ABD2-C220F3FDD718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7E62AA6-DF5E-445A-AD7C-6C6B17F0BAD9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00B9F8-840E-4D62-A04C-A75F9533BDD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7D4C68E-8E24-49E4-9C01-515AAC2F401A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9CE5CE-5FB2-42E8-99CE-B358DD895EB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EF07B2-7A70-4C93-853A-CD4970F1096E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562E53D-D7A6-4299-ABC7-1401A6757BDF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E82D36-7A24-4002-B728-356B40E46FA0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BF90388-6B3B-4D50-8FE9-1B5B88842B3F}"/>
              </a:ext>
            </a:extLst>
          </p:cNvPr>
          <p:cNvGrpSpPr/>
          <p:nvPr/>
        </p:nvGrpSpPr>
        <p:grpSpPr>
          <a:xfrm>
            <a:off x="2461140" y="527816"/>
            <a:ext cx="646629" cy="5964389"/>
            <a:chOff x="979706" y="199500"/>
            <a:chExt cx="646629" cy="5964389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FA866973-3611-4576-9926-7C872B693EBB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12A8969-FAA0-4DD1-864B-00FFE76B83B2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7CF24D0-E55D-448C-A43E-18F786762800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73D2D9E-B515-4B3B-9379-92822F656011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26996971-C9FA-463A-AB54-297BB62B5D98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B8592888-D896-40F3-95F6-D9A7A1E24FDF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9AD9142D-D921-42CD-95EA-7B1D316F1B44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913C10E5-E2A6-4E7E-9B40-75B72A3ED087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1A8D3EB-4424-4E96-858F-635BFB0FC3F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62BDDBB-AA91-4D53-B6B3-BEA20803F2A6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498BF9E-9E49-4A21-A52A-6B3D82F10B11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12352AB-C7C4-4985-B4C5-08BE4180BFAB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B6DDC14-EFF2-48A8-8F1F-277FE3EAE546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E752D8-5688-49A0-ADFB-CE53B122EE24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1F65960-C7EF-4018-B33E-C69DDD3F7653}"/>
                </a:ext>
              </a:extLst>
            </p:cNvPr>
            <p:cNvSpPr txBox="1"/>
            <p:nvPr/>
          </p:nvSpPr>
          <p:spPr>
            <a:xfrm>
              <a:off x="988019" y="2308284"/>
              <a:ext cx="6383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41F922E-2DA0-4F6C-A98D-F12C899EC82B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95330F7-7E6C-4C86-AA59-E6AD3C3FA52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A02E220-6184-4B6C-B6D4-F95F43A5E5D7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CCB46DA-8E77-4839-B872-5FB2B3926A13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74F499E-E291-4FFF-983D-7B208693C636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C5EFA26-1D77-48F8-98FD-825108361E55}"/>
              </a:ext>
            </a:extLst>
          </p:cNvPr>
          <p:cNvGrpSpPr/>
          <p:nvPr/>
        </p:nvGrpSpPr>
        <p:grpSpPr>
          <a:xfrm>
            <a:off x="3733340" y="527815"/>
            <a:ext cx="638316" cy="5964389"/>
            <a:chOff x="979706" y="199500"/>
            <a:chExt cx="638316" cy="5964389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D83D817-F180-4CE4-A300-EF9E43D55997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0AC93528-6A42-4A0F-A79D-4EA36B5CDBF1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5CF0A9C5-05C1-4311-8509-79B4B6BC8218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91F4EE75-173B-4EB6-A023-1789ED9997F4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C861186A-AD47-413A-9904-16FDE45B534E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BCE2555-4810-4FCF-B396-8B802CF1E0E8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704E98A-8DD6-4F8A-91AE-7F20E94A83EE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6D3D0BA-B1A9-4811-9432-B4DA364FCD7E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EB35E957-9247-44DE-9C49-1144B7DA67B9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97B99111-F7AC-4C84-9ECC-A88CB5316E7B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8FB07BFC-3B3A-41DE-A4E2-718BE03CA764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51BEA9C3-DCEC-451D-9788-A821E883A651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55B7E414-25BF-4907-934D-FECF10D7155A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0C489D6-9E38-4271-A356-504383C61BEA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3225A67-505E-4094-B255-2B97A7F9B35C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DDFEA0F-4EEB-49D3-99F0-16DA6686DE13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665F1A7-40E8-43BF-B807-D69942D0514B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3874CBD-4936-4F08-89E0-5D114013E2AC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16FB3FD-70F0-43EA-BAF4-B4F8225E61E5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A2E1A5C-BBEA-4727-8D35-6DA4DCB13CBD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34D4DBF-F869-4571-804A-8132599BE8E8}"/>
              </a:ext>
            </a:extLst>
          </p:cNvPr>
          <p:cNvGrpSpPr/>
          <p:nvPr/>
        </p:nvGrpSpPr>
        <p:grpSpPr>
          <a:xfrm>
            <a:off x="5040078" y="536084"/>
            <a:ext cx="638316" cy="5964389"/>
            <a:chOff x="979706" y="199500"/>
            <a:chExt cx="638316" cy="5964389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3118B10A-9040-4DD6-8DF3-7938437EB0A7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0D3957C0-4A61-49F0-A405-37554C98C5CB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5141A98-2FC6-4540-AC15-871F610E87DC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19D70CB0-76E0-481D-B6D0-C2BC49E32950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AA0BA701-D17F-4F7D-AD30-BD57275B0257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42165FA-2AD7-4131-B4D0-FA924C076926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11B06962-A633-4371-ADB0-E8F10BBB6B64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BFB283EF-236B-48F0-BE10-2B2656C909E1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66CA4A0B-A54B-4206-A737-41C125B7A4C2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97B74A7-5F59-49A9-B157-62AD2E439AEB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D04568FB-9D3A-4479-A71C-E62AD02787DF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24B57AD9-F58D-4053-9DA7-930D433C1B0D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1EBDBDFE-BDCE-4006-A781-F777734483A2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6617342-F23A-4F42-87BD-C23089ABB60C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EE9F105-A93D-420E-833B-5E6D06A4CBAA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11AB202-6722-46A7-BB9B-6D75101B528F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413C98C-3F77-4D0E-AA32-D5808979769E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CB121B7-AB50-43D7-BD40-49105A5822C2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93B80C8-4DAE-4ABE-852D-A162A475D8C2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82FAD97-866B-498B-A96C-1DAD08F68D77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FF974209-5693-4364-8DFC-0581E95CE61D}"/>
              </a:ext>
            </a:extLst>
          </p:cNvPr>
          <p:cNvGrpSpPr/>
          <p:nvPr/>
        </p:nvGrpSpPr>
        <p:grpSpPr>
          <a:xfrm>
            <a:off x="6387578" y="540195"/>
            <a:ext cx="638316" cy="5964389"/>
            <a:chOff x="979706" y="199500"/>
            <a:chExt cx="638316" cy="5964389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0A098E62-C039-4126-BACC-C3549528AB49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F2276AA-2264-4F30-966F-6B288AFF1FD3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7CB5A74F-FEAE-48D2-A4CB-D80C6D1E75E3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F417D9CD-E972-4F69-8919-C0B967E2460E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E4BE78AE-9CA3-4A4A-B7DC-774C3BDC0AA6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BC135A45-42B2-4B23-A2B4-A52C4C6E6913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D7151287-AF07-47AC-84D1-F90143D5C2C0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BE34909-40DC-4F33-8E93-5CC0BDC36AAE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DA6B00D3-2E8B-4DFF-B131-B2E4C3D2C078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20A52AE-729E-43F7-95FA-27294F55297D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1C446DF5-D690-43DF-BCEE-AFB63EB9669E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E5D4F4EB-FFD4-41AA-9EF9-546CB4F144F4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F6DDF86F-BEED-4911-82F1-562A108ABA58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E40D3C9-676A-4BD9-9F61-E63E1FA1CE15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3FC74AB-51F7-4DAF-BCFF-4AFACC4BA8F0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476F539-6B3B-4A2C-8CB7-598750F6B533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E7DD482-9C19-4507-B0E7-9D95B0858809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396806D-F552-4082-B5F0-FDE61A89A138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0AD32FB-8AD3-4788-903A-173920BAEC67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C4E5867-2A30-4CC2-8147-3BC0C4C8427B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A751D420-7DEE-47F2-BCDE-5C607B399BC8}"/>
              </a:ext>
            </a:extLst>
          </p:cNvPr>
          <p:cNvGrpSpPr/>
          <p:nvPr/>
        </p:nvGrpSpPr>
        <p:grpSpPr>
          <a:xfrm>
            <a:off x="7610172" y="527815"/>
            <a:ext cx="869032" cy="5964389"/>
            <a:chOff x="872661" y="199500"/>
            <a:chExt cx="869032" cy="5964389"/>
          </a:xfrm>
        </p:grpSpPr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B90E3C5A-6A05-41C2-AC02-406E5170DFCF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1EAF832E-FEDE-4B8B-89B0-27F67FF0BC29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22ECCEEF-5257-4F46-915C-F023B2C75C66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41A18765-F20A-4CCA-BA51-B2B3137BA87D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03A5B219-2977-4F80-BB24-AB6D4DF5CF6A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90E484C7-5A8D-4A5F-9C94-C68278AF96B3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ACD88536-6696-4433-B171-EB8BACFDE7D0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BE8E97A0-7149-4006-BEDD-D0E368C981FB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32E0D45-B693-46DE-AFDE-43A51626D2A2}"/>
                </a:ext>
              </a:extLst>
            </p:cNvPr>
            <p:cNvSpPr txBox="1"/>
            <p:nvPr/>
          </p:nvSpPr>
          <p:spPr>
            <a:xfrm>
              <a:off x="872661" y="895695"/>
              <a:ext cx="869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BE861C2B-FD59-42BE-B97A-9EF1040A8A5F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315C9E35-B504-42AF-BF65-99A46DD6AF94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0B8B9879-447D-4927-9328-5E6165C845B9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71AB1E8-3B90-4391-8DAE-8E6891E59345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606452E-416C-4F1F-86E5-91F477E1578A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431CB47E-E94E-4FD4-A3C1-3C336C9063E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45BA087-06DE-477C-8F23-B0A6A6BBECB5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37ACB36-D084-490A-8A0D-97C603D4621D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C3FFC35-0D4B-4C5D-8D4C-D149C125C0FB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50F9DF5E-57DD-48E4-AD9E-E7E6BAE18022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679B79ED-DE06-4E3A-8F0D-8FAA4D92FE76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6C9BD9DA-B51B-40DA-BFB1-89B6E4F67675}"/>
              </a:ext>
            </a:extLst>
          </p:cNvPr>
          <p:cNvGrpSpPr/>
          <p:nvPr/>
        </p:nvGrpSpPr>
        <p:grpSpPr>
          <a:xfrm>
            <a:off x="9071740" y="527815"/>
            <a:ext cx="638316" cy="5964389"/>
            <a:chOff x="979706" y="199500"/>
            <a:chExt cx="638316" cy="5964389"/>
          </a:xfrm>
        </p:grpSpPr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A438B08C-B0C5-4E8E-9868-E171DD511DC6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D1AE4630-B7F0-4AB2-A1AF-96B4B0105D9A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0B600C14-F626-430D-AEA8-91AD36663CC2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56FE7DB7-FB78-4C3D-BEF7-25B485E399BE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B14195DC-BDE7-4118-AA8D-6BA42D0A04CC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87E1E068-7395-477D-A02C-DEE5423ABC92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0640EB6-69A1-4138-B39B-47CA789430DE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A3DAE0FE-C8B1-4957-AF4D-77348EA56FF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DEC17566-3ECD-4889-AADE-61F2E4C31F2B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4BA6E39B-D995-4E5E-A5AB-FC3547A3051E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DF9A87E0-5C6A-4E24-8E07-5FC4C62AC0FD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40D03462-E6E6-4BBD-BDC5-72D7A975BA3E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48B027A3-A207-4738-B1BD-B69A9E6B38DF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F484107-2D2C-48AC-8291-FE9705D27A9D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652FBFE-2ECA-4E93-B11D-5205E089111B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354E50E-8D7C-4382-924B-DA455555EFD9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C6BA7AB2-81FF-4A47-9616-74D8EFB17C45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0AA4D85-09B8-43B7-9BC4-80D1F177A6F7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510C5236-4C1A-4153-A525-6BC600AEC120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668DD41-72F4-46F0-A620-5B256116070A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F4CAE773-1AE4-4EE2-B9D7-AFD29B0C777C}"/>
              </a:ext>
            </a:extLst>
          </p:cNvPr>
          <p:cNvGrpSpPr/>
          <p:nvPr/>
        </p:nvGrpSpPr>
        <p:grpSpPr>
          <a:xfrm>
            <a:off x="10445636" y="527815"/>
            <a:ext cx="638316" cy="5964389"/>
            <a:chOff x="979706" y="199500"/>
            <a:chExt cx="638316" cy="5964389"/>
          </a:xfrm>
        </p:grpSpPr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E2FA0D6F-FA42-4C9B-9F76-4C70AC9DA920}"/>
                </a:ext>
              </a:extLst>
            </p:cNvPr>
            <p:cNvSpPr/>
            <p:nvPr/>
          </p:nvSpPr>
          <p:spPr>
            <a:xfrm>
              <a:off x="1105593" y="5760721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5AE4F81A-D2EA-43BD-AB40-C98B675205BC}"/>
                </a:ext>
              </a:extLst>
            </p:cNvPr>
            <p:cNvGrpSpPr/>
            <p:nvPr/>
          </p:nvGrpSpPr>
          <p:grpSpPr>
            <a:xfrm>
              <a:off x="1269770" y="199500"/>
              <a:ext cx="74814" cy="322813"/>
              <a:chOff x="2227811" y="1152696"/>
              <a:chExt cx="74814" cy="322813"/>
            </a:xfrm>
          </p:grpSpPr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id="{54D1C286-C42F-46F0-ACE8-8B80FAAD331F}"/>
                  </a:ext>
                </a:extLst>
              </p:cNvPr>
              <p:cNvSpPr/>
              <p:nvPr/>
            </p:nvSpPr>
            <p:spPr>
              <a:xfrm>
                <a:off x="2227811" y="1400695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4D4267E0-A6EF-418C-921F-DE6E0B3CA6CE}"/>
                  </a:ext>
                </a:extLst>
              </p:cNvPr>
              <p:cNvSpPr/>
              <p:nvPr/>
            </p:nvSpPr>
            <p:spPr>
              <a:xfrm>
                <a:off x="2227811" y="127877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id="{ECB9A5A1-F529-4FF7-AE61-707C599162FA}"/>
                  </a:ext>
                </a:extLst>
              </p:cNvPr>
              <p:cNvSpPr/>
              <p:nvPr/>
            </p:nvSpPr>
            <p:spPr>
              <a:xfrm>
                <a:off x="2227811" y="1152696"/>
                <a:ext cx="74814" cy="74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580E6430-9330-4383-B47B-C06EBE0D666C}"/>
                </a:ext>
              </a:extLst>
            </p:cNvPr>
            <p:cNvSpPr/>
            <p:nvPr/>
          </p:nvSpPr>
          <p:spPr>
            <a:xfrm>
              <a:off x="1097280" y="824342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67623C7E-9D43-4403-B65F-5EC6AA0FDA71}"/>
                </a:ext>
              </a:extLst>
            </p:cNvPr>
            <p:cNvSpPr txBox="1"/>
            <p:nvPr/>
          </p:nvSpPr>
          <p:spPr>
            <a:xfrm>
              <a:off x="979706" y="887426"/>
              <a:ext cx="638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school</a:t>
              </a:r>
              <a:endParaRPr lang="ko-KR" altLang="en-US" sz="1200" dirty="0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D7E521C8-2765-48D1-9336-73E027DFAD95}"/>
                </a:ext>
              </a:extLst>
            </p:cNvPr>
            <p:cNvSpPr/>
            <p:nvPr/>
          </p:nvSpPr>
          <p:spPr>
            <a:xfrm>
              <a:off x="1097280" y="1529539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1403C9FB-16DF-470E-AF80-E81B3EC10FEE}"/>
                </a:ext>
              </a:extLst>
            </p:cNvPr>
            <p:cNvSpPr/>
            <p:nvPr/>
          </p:nvSpPr>
          <p:spPr>
            <a:xfrm>
              <a:off x="1097280" y="2234736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3ACF794B-0D2D-4D5F-99AA-D912E622E217}"/>
                </a:ext>
              </a:extLst>
            </p:cNvPr>
            <p:cNvSpPr/>
            <p:nvPr/>
          </p:nvSpPr>
          <p:spPr>
            <a:xfrm>
              <a:off x="1105593" y="2939933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BC35BAC8-EE19-43AE-A2A9-953B4AB51802}"/>
                </a:ext>
              </a:extLst>
            </p:cNvPr>
            <p:cNvSpPr/>
            <p:nvPr/>
          </p:nvSpPr>
          <p:spPr>
            <a:xfrm>
              <a:off x="1097280" y="3645130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CCC36730-8A41-454D-B11E-B71C2DF4694D}"/>
                </a:ext>
              </a:extLst>
            </p:cNvPr>
            <p:cNvSpPr/>
            <p:nvPr/>
          </p:nvSpPr>
          <p:spPr>
            <a:xfrm>
              <a:off x="1105593" y="4350327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C77ADC1A-3EBE-4FD1-ACB0-FDFD529E6148}"/>
                </a:ext>
              </a:extLst>
            </p:cNvPr>
            <p:cNvSpPr/>
            <p:nvPr/>
          </p:nvSpPr>
          <p:spPr>
            <a:xfrm>
              <a:off x="1105593" y="5055524"/>
              <a:ext cx="403168" cy="40316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400642B6-B2CA-46CA-9FA0-30CE0C865D7C}"/>
                </a:ext>
              </a:extLst>
            </p:cNvPr>
            <p:cNvSpPr txBox="1"/>
            <p:nvPr/>
          </p:nvSpPr>
          <p:spPr>
            <a:xfrm>
              <a:off x="1185692" y="1592623"/>
              <a:ext cx="2263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I</a:t>
              </a:r>
              <a:endParaRPr lang="ko-KR" altLang="en-US" sz="1200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2CA7F244-D9AF-400C-81DA-C5BFB1DA5CB1}"/>
                </a:ext>
              </a:extLst>
            </p:cNvPr>
            <p:cNvSpPr txBox="1"/>
            <p:nvPr/>
          </p:nvSpPr>
          <p:spPr>
            <a:xfrm>
              <a:off x="1062741" y="2297820"/>
              <a:ext cx="472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love</a:t>
              </a:r>
              <a:endParaRPr lang="ko-KR" altLang="en-US" sz="1200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170E539-7976-4B37-AF61-D0FBCCFD234B}"/>
                </a:ext>
              </a:extLst>
            </p:cNvPr>
            <p:cNvSpPr txBox="1"/>
            <p:nvPr/>
          </p:nvSpPr>
          <p:spPr>
            <a:xfrm>
              <a:off x="1077905" y="3003017"/>
              <a:ext cx="441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you</a:t>
              </a:r>
              <a:endParaRPr lang="ko-KR" altLang="en-US" sz="1200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09B3B9EA-08D4-4A3F-8F04-94007EC6CBB3}"/>
                </a:ext>
              </a:extLst>
            </p:cNvPr>
            <p:cNvSpPr txBox="1"/>
            <p:nvPr/>
          </p:nvSpPr>
          <p:spPr>
            <a:xfrm>
              <a:off x="1134234" y="3708214"/>
              <a:ext cx="329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to</a:t>
              </a:r>
              <a:endParaRPr lang="ko-KR" altLang="en-US" sz="1200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DA78AA9F-EEF6-4A80-BA87-FE177429A7D2}"/>
                </a:ext>
              </a:extLst>
            </p:cNvPr>
            <p:cNvSpPr txBox="1"/>
            <p:nvPr/>
          </p:nvSpPr>
          <p:spPr>
            <a:xfrm>
              <a:off x="1119443" y="4413411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go</a:t>
              </a:r>
              <a:endParaRPr lang="ko-KR" altLang="en-US" sz="1200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2D4B8781-F619-4FEE-97FF-F2807523F537}"/>
                </a:ext>
              </a:extLst>
            </p:cNvPr>
            <p:cNvSpPr txBox="1"/>
            <p:nvPr/>
          </p:nvSpPr>
          <p:spPr>
            <a:xfrm>
              <a:off x="1109293" y="5118608"/>
              <a:ext cx="3994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eat</a:t>
              </a:r>
              <a:endParaRPr lang="ko-KR" altLang="en-US" sz="1200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1FC75927-F5E3-40A9-8112-B1FB48DB6E70}"/>
                </a:ext>
              </a:extLst>
            </p:cNvPr>
            <p:cNvSpPr txBox="1"/>
            <p:nvPr/>
          </p:nvSpPr>
          <p:spPr>
            <a:xfrm>
              <a:off x="1076986" y="5832074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EOS</a:t>
              </a:r>
              <a:endParaRPr lang="ko-KR" altLang="en-US" sz="1200" dirty="0"/>
            </a:p>
          </p:txBody>
        </p:sp>
      </p:grp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8A5E0A72-F6E0-41BC-8718-4CD0D52FB092}"/>
              </a:ext>
            </a:extLst>
          </p:cNvPr>
          <p:cNvCxnSpPr>
            <a:cxnSpLocks/>
            <a:stCxn id="41" idx="6"/>
            <a:endCxn id="26" idx="2"/>
          </p:cNvCxnSpPr>
          <p:nvPr/>
        </p:nvCxnSpPr>
        <p:spPr>
          <a:xfrm flipV="1">
            <a:off x="755081" y="2062207"/>
            <a:ext cx="570806" cy="176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9031589E-2E2B-4C84-8E5C-8E8BC978F216}"/>
              </a:ext>
            </a:extLst>
          </p:cNvPr>
          <p:cNvCxnSpPr>
            <a:cxnSpLocks/>
            <a:stCxn id="26" idx="6"/>
            <a:endCxn id="51" idx="2"/>
          </p:cNvCxnSpPr>
          <p:nvPr/>
        </p:nvCxnSpPr>
        <p:spPr>
          <a:xfrm>
            <a:off x="1729055" y="2062207"/>
            <a:ext cx="849659" cy="70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C0576CD6-9236-43C7-A4B4-504BE403231E}"/>
              </a:ext>
            </a:extLst>
          </p:cNvPr>
          <p:cNvCxnSpPr>
            <a:cxnSpLocks/>
            <a:stCxn id="51" idx="6"/>
            <a:endCxn id="78" idx="2"/>
          </p:cNvCxnSpPr>
          <p:nvPr/>
        </p:nvCxnSpPr>
        <p:spPr>
          <a:xfrm>
            <a:off x="2981882" y="2764636"/>
            <a:ext cx="869032" cy="1410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82552419-05F5-4F66-A19C-81CC4FD96A60}"/>
              </a:ext>
            </a:extLst>
          </p:cNvPr>
          <p:cNvCxnSpPr>
            <a:cxnSpLocks/>
            <a:stCxn id="78" idx="6"/>
            <a:endCxn id="104" idx="2"/>
          </p:cNvCxnSpPr>
          <p:nvPr/>
        </p:nvCxnSpPr>
        <p:spPr>
          <a:xfrm>
            <a:off x="4254082" y="4175029"/>
            <a:ext cx="911883" cy="71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3B96E093-9EFE-4481-BCFB-7E2933BE9F0D}"/>
              </a:ext>
            </a:extLst>
          </p:cNvPr>
          <p:cNvCxnSpPr>
            <a:cxnSpLocks/>
            <a:stCxn id="104" idx="6"/>
            <a:endCxn id="128" idx="2"/>
          </p:cNvCxnSpPr>
          <p:nvPr/>
        </p:nvCxnSpPr>
        <p:spPr>
          <a:xfrm flipV="1">
            <a:off x="5569133" y="4187409"/>
            <a:ext cx="936019" cy="701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7CA8A70C-CFCA-4DB7-8504-E1D8E9A2FC42}"/>
              </a:ext>
            </a:extLst>
          </p:cNvPr>
          <p:cNvCxnSpPr>
            <a:cxnSpLocks/>
            <a:stCxn id="128" idx="6"/>
            <a:endCxn id="148" idx="2"/>
          </p:cNvCxnSpPr>
          <p:nvPr/>
        </p:nvCxnSpPr>
        <p:spPr>
          <a:xfrm flipV="1">
            <a:off x="6908320" y="1354241"/>
            <a:ext cx="926471" cy="283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B930FC5E-7B50-4807-BDA5-D891F44816C9}"/>
              </a:ext>
            </a:extLst>
          </p:cNvPr>
          <p:cNvCxnSpPr>
            <a:cxnSpLocks/>
            <a:stCxn id="148" idx="6"/>
            <a:endCxn id="181" idx="2"/>
          </p:cNvCxnSpPr>
          <p:nvPr/>
        </p:nvCxnSpPr>
        <p:spPr>
          <a:xfrm>
            <a:off x="8237959" y="1354241"/>
            <a:ext cx="959668" cy="4936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id="{8C212A71-6B20-4ADF-A624-892814FBC956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 flipV="1">
            <a:off x="755081" y="2767404"/>
            <a:ext cx="570806" cy="105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41B444B3-E7C8-4131-ACC0-69320F3AFC68}"/>
              </a:ext>
            </a:extLst>
          </p:cNvPr>
          <p:cNvCxnSpPr>
            <a:cxnSpLocks/>
            <a:stCxn id="27" idx="6"/>
            <a:endCxn id="53" idx="2"/>
          </p:cNvCxnSpPr>
          <p:nvPr/>
        </p:nvCxnSpPr>
        <p:spPr>
          <a:xfrm>
            <a:off x="1729055" y="2767404"/>
            <a:ext cx="849659" cy="140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4DF0FAD6-18D1-4058-A166-EFEC8D738909}"/>
              </a:ext>
            </a:extLst>
          </p:cNvPr>
          <p:cNvCxnSpPr>
            <a:cxnSpLocks/>
            <a:stCxn id="53" idx="6"/>
            <a:endCxn id="79" idx="2"/>
          </p:cNvCxnSpPr>
          <p:nvPr/>
        </p:nvCxnSpPr>
        <p:spPr>
          <a:xfrm>
            <a:off x="2981882" y="4175030"/>
            <a:ext cx="877345" cy="70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1DF9C285-A626-4169-82E7-EFD5A15B76CA}"/>
              </a:ext>
            </a:extLst>
          </p:cNvPr>
          <p:cNvCxnSpPr>
            <a:cxnSpLocks/>
            <a:stCxn id="79" idx="6"/>
            <a:endCxn id="103" idx="2"/>
          </p:cNvCxnSpPr>
          <p:nvPr/>
        </p:nvCxnSpPr>
        <p:spPr>
          <a:xfrm flipV="1">
            <a:off x="4262395" y="4183298"/>
            <a:ext cx="895257" cy="69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2224C2EB-F355-4067-8200-2D2152C83277}"/>
              </a:ext>
            </a:extLst>
          </p:cNvPr>
          <p:cNvCxnSpPr>
            <a:cxnSpLocks/>
            <a:stCxn id="103" idx="6"/>
            <a:endCxn id="123" idx="2"/>
          </p:cNvCxnSpPr>
          <p:nvPr/>
        </p:nvCxnSpPr>
        <p:spPr>
          <a:xfrm flipV="1">
            <a:off x="5560820" y="1366621"/>
            <a:ext cx="944332" cy="281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화살표 연결선 276">
            <a:extLst>
              <a:ext uri="{FF2B5EF4-FFF2-40B4-BE49-F238E27FC236}">
                <a16:creationId xmlns:a16="http://schemas.microsoft.com/office/drawing/2014/main" id="{B1F04600-A700-4F1B-B102-FDFD22A9BEB0}"/>
              </a:ext>
            </a:extLst>
          </p:cNvPr>
          <p:cNvCxnSpPr>
            <a:cxnSpLocks/>
            <a:stCxn id="26" idx="6"/>
            <a:endCxn id="54" idx="2"/>
          </p:cNvCxnSpPr>
          <p:nvPr/>
        </p:nvCxnSpPr>
        <p:spPr>
          <a:xfrm>
            <a:off x="1729055" y="2062207"/>
            <a:ext cx="857972" cy="281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C28C7654-DAEF-4563-A680-C1C5E54417BD}"/>
              </a:ext>
            </a:extLst>
          </p:cNvPr>
          <p:cNvCxnSpPr>
            <a:cxnSpLocks/>
            <a:stCxn id="54" idx="6"/>
            <a:endCxn id="78" idx="2"/>
          </p:cNvCxnSpPr>
          <p:nvPr/>
        </p:nvCxnSpPr>
        <p:spPr>
          <a:xfrm flipV="1">
            <a:off x="2990195" y="4175029"/>
            <a:ext cx="860719" cy="70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6CF0E8E6-CFA6-4B62-B4C7-684AC225B1E4}"/>
              </a:ext>
            </a:extLst>
          </p:cNvPr>
          <p:cNvCxnSpPr>
            <a:cxnSpLocks/>
            <a:stCxn id="78" idx="6"/>
            <a:endCxn id="101" idx="2"/>
          </p:cNvCxnSpPr>
          <p:nvPr/>
        </p:nvCxnSpPr>
        <p:spPr>
          <a:xfrm flipV="1">
            <a:off x="4254082" y="2772904"/>
            <a:ext cx="903570" cy="1402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id="{5A54F879-3B43-4A42-AB66-8EA13E4E5991}"/>
              </a:ext>
            </a:extLst>
          </p:cNvPr>
          <p:cNvCxnSpPr>
            <a:cxnSpLocks/>
            <a:stCxn id="101" idx="6"/>
            <a:endCxn id="123" idx="2"/>
          </p:cNvCxnSpPr>
          <p:nvPr/>
        </p:nvCxnSpPr>
        <p:spPr>
          <a:xfrm flipV="1">
            <a:off x="5560820" y="1366621"/>
            <a:ext cx="944332" cy="140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2" name="직선 화살표 연결선 291">
            <a:extLst>
              <a:ext uri="{FF2B5EF4-FFF2-40B4-BE49-F238E27FC236}">
                <a16:creationId xmlns:a16="http://schemas.microsoft.com/office/drawing/2014/main" id="{323E5D09-BB94-4CDE-9979-E6B0655A0413}"/>
              </a:ext>
            </a:extLst>
          </p:cNvPr>
          <p:cNvCxnSpPr>
            <a:cxnSpLocks/>
            <a:stCxn id="123" idx="6"/>
            <a:endCxn id="156" idx="2"/>
          </p:cNvCxnSpPr>
          <p:nvPr/>
        </p:nvCxnSpPr>
        <p:spPr>
          <a:xfrm>
            <a:off x="6908320" y="1366621"/>
            <a:ext cx="934784" cy="492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id="{ABAADC6D-C2EF-4BA7-BCF6-E701D46B8120}"/>
              </a:ext>
            </a:extLst>
          </p:cNvPr>
          <p:cNvCxnSpPr>
            <a:cxnSpLocks/>
            <a:stCxn id="41" idx="6"/>
            <a:endCxn id="28" idx="2"/>
          </p:cNvCxnSpPr>
          <p:nvPr/>
        </p:nvCxnSpPr>
        <p:spPr>
          <a:xfrm flipV="1">
            <a:off x="755081" y="3472601"/>
            <a:ext cx="579119" cy="34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0" name="직선 화살표 연결선 299">
            <a:extLst>
              <a:ext uri="{FF2B5EF4-FFF2-40B4-BE49-F238E27FC236}">
                <a16:creationId xmlns:a16="http://schemas.microsoft.com/office/drawing/2014/main" id="{7E7D36A6-EA29-4D97-901D-8618BCC26766}"/>
              </a:ext>
            </a:extLst>
          </p:cNvPr>
          <p:cNvCxnSpPr>
            <a:cxnSpLocks/>
            <a:stCxn id="41" idx="6"/>
            <a:endCxn id="29" idx="2"/>
          </p:cNvCxnSpPr>
          <p:nvPr/>
        </p:nvCxnSpPr>
        <p:spPr>
          <a:xfrm>
            <a:off x="755081" y="3822432"/>
            <a:ext cx="570806" cy="35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962AE838-B8B3-41AF-BC82-AFCD5B71C23E}"/>
              </a:ext>
            </a:extLst>
          </p:cNvPr>
          <p:cNvCxnSpPr>
            <a:cxnSpLocks/>
            <a:stCxn id="29" idx="6"/>
            <a:endCxn id="54" idx="2"/>
          </p:cNvCxnSpPr>
          <p:nvPr/>
        </p:nvCxnSpPr>
        <p:spPr>
          <a:xfrm>
            <a:off x="1729055" y="4177798"/>
            <a:ext cx="857972" cy="70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6" name="직선 화살표 연결선 305">
            <a:extLst>
              <a:ext uri="{FF2B5EF4-FFF2-40B4-BE49-F238E27FC236}">
                <a16:creationId xmlns:a16="http://schemas.microsoft.com/office/drawing/2014/main" id="{08F808D9-EF1F-4CCD-A7F6-3FFB84DD1001}"/>
              </a:ext>
            </a:extLst>
          </p:cNvPr>
          <p:cNvCxnSpPr>
            <a:cxnSpLocks/>
            <a:stCxn id="54" idx="7"/>
            <a:endCxn id="78" idx="3"/>
          </p:cNvCxnSpPr>
          <p:nvPr/>
        </p:nvCxnSpPr>
        <p:spPr>
          <a:xfrm flipV="1">
            <a:off x="2931152" y="4317570"/>
            <a:ext cx="978805" cy="42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id="{C9768F03-49B2-402D-BA68-6F4562DAEE9F}"/>
              </a:ext>
            </a:extLst>
          </p:cNvPr>
          <p:cNvCxnSpPr>
            <a:cxnSpLocks/>
            <a:stCxn id="78" idx="6"/>
            <a:endCxn id="98" idx="2"/>
          </p:cNvCxnSpPr>
          <p:nvPr/>
        </p:nvCxnSpPr>
        <p:spPr>
          <a:xfrm flipV="1">
            <a:off x="4254082" y="1362510"/>
            <a:ext cx="903570" cy="2812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2" name="직선 화살표 연결선 311">
            <a:extLst>
              <a:ext uri="{FF2B5EF4-FFF2-40B4-BE49-F238E27FC236}">
                <a16:creationId xmlns:a16="http://schemas.microsoft.com/office/drawing/2014/main" id="{60BAFDC0-3BAC-43C5-B727-A65358876CCE}"/>
              </a:ext>
            </a:extLst>
          </p:cNvPr>
          <p:cNvCxnSpPr>
            <a:cxnSpLocks/>
            <a:stCxn id="98" idx="6"/>
            <a:endCxn id="125" idx="2"/>
          </p:cNvCxnSpPr>
          <p:nvPr/>
        </p:nvCxnSpPr>
        <p:spPr>
          <a:xfrm>
            <a:off x="5560820" y="1362510"/>
            <a:ext cx="944332" cy="70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5" name="직선 화살표 연결선 314">
            <a:extLst>
              <a:ext uri="{FF2B5EF4-FFF2-40B4-BE49-F238E27FC236}">
                <a16:creationId xmlns:a16="http://schemas.microsoft.com/office/drawing/2014/main" id="{0608AB37-7C56-4CC8-B47C-0EA164CA2004}"/>
              </a:ext>
            </a:extLst>
          </p:cNvPr>
          <p:cNvCxnSpPr>
            <a:cxnSpLocks/>
            <a:stCxn id="125" idx="6"/>
            <a:endCxn id="151" idx="2"/>
          </p:cNvCxnSpPr>
          <p:nvPr/>
        </p:nvCxnSpPr>
        <p:spPr>
          <a:xfrm>
            <a:off x="6908320" y="2071818"/>
            <a:ext cx="926471" cy="69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9" name="직선 화살표 연결선 318">
            <a:extLst>
              <a:ext uri="{FF2B5EF4-FFF2-40B4-BE49-F238E27FC236}">
                <a16:creationId xmlns:a16="http://schemas.microsoft.com/office/drawing/2014/main" id="{859BCF62-7B3A-4DEE-97E7-2DDA44A38DDF}"/>
              </a:ext>
            </a:extLst>
          </p:cNvPr>
          <p:cNvCxnSpPr>
            <a:cxnSpLocks/>
            <a:stCxn id="151" idx="6"/>
            <a:endCxn id="181" idx="2"/>
          </p:cNvCxnSpPr>
          <p:nvPr/>
        </p:nvCxnSpPr>
        <p:spPr>
          <a:xfrm>
            <a:off x="8237959" y="2764635"/>
            <a:ext cx="959668" cy="352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" name="직선 화살표 연결선 327">
            <a:extLst>
              <a:ext uri="{FF2B5EF4-FFF2-40B4-BE49-F238E27FC236}">
                <a16:creationId xmlns:a16="http://schemas.microsoft.com/office/drawing/2014/main" id="{38C8C8B5-0F6C-4198-841A-78AA70E89738}"/>
              </a:ext>
            </a:extLst>
          </p:cNvPr>
          <p:cNvCxnSpPr>
            <a:cxnSpLocks/>
            <a:stCxn id="123" idx="6"/>
            <a:endCxn id="150" idx="2"/>
          </p:cNvCxnSpPr>
          <p:nvPr/>
        </p:nvCxnSpPr>
        <p:spPr>
          <a:xfrm>
            <a:off x="6908320" y="1366621"/>
            <a:ext cx="926471" cy="69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id="{98ED010C-1E20-47C3-86DE-F627B4F4B179}"/>
              </a:ext>
            </a:extLst>
          </p:cNvPr>
          <p:cNvCxnSpPr>
            <a:cxnSpLocks/>
            <a:stCxn id="151" idx="6"/>
            <a:endCxn id="178" idx="2"/>
          </p:cNvCxnSpPr>
          <p:nvPr/>
        </p:nvCxnSpPr>
        <p:spPr>
          <a:xfrm>
            <a:off x="8237959" y="2764635"/>
            <a:ext cx="951355" cy="141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7" name="직선 화살표 연결선 336">
            <a:extLst>
              <a:ext uri="{FF2B5EF4-FFF2-40B4-BE49-F238E27FC236}">
                <a16:creationId xmlns:a16="http://schemas.microsoft.com/office/drawing/2014/main" id="{7043F77E-2215-45DE-A67D-1D6F49418E59}"/>
              </a:ext>
            </a:extLst>
          </p:cNvPr>
          <p:cNvCxnSpPr>
            <a:cxnSpLocks/>
            <a:stCxn id="178" idx="6"/>
            <a:endCxn id="206" idx="2"/>
          </p:cNvCxnSpPr>
          <p:nvPr/>
        </p:nvCxnSpPr>
        <p:spPr>
          <a:xfrm>
            <a:off x="9592482" y="4175029"/>
            <a:ext cx="979041" cy="2115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id="{DF8D0FA1-E26F-4006-BC03-3B4DEDEE672C}"/>
              </a:ext>
            </a:extLst>
          </p:cNvPr>
          <p:cNvCxnSpPr>
            <a:cxnSpLocks/>
          </p:cNvCxnSpPr>
          <p:nvPr/>
        </p:nvCxnSpPr>
        <p:spPr>
          <a:xfrm>
            <a:off x="448954" y="5936548"/>
            <a:ext cx="1116806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115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A0B504F-1EBC-C146-B776-030B4193C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043407"/>
              </p:ext>
            </p:extLst>
          </p:nvPr>
        </p:nvGraphicFramePr>
        <p:xfrm>
          <a:off x="1181217" y="2777307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8FDA3506-EEF9-FE40-A122-A8C97E862A22}"/>
              </a:ext>
            </a:extLst>
          </p:cNvPr>
          <p:cNvSpPr/>
          <p:nvPr/>
        </p:nvSpPr>
        <p:spPr>
          <a:xfrm>
            <a:off x="118795" y="3547241"/>
            <a:ext cx="654269" cy="2601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/>
              <a:t>&lt;BOS&gt;</a:t>
            </a:r>
            <a:endParaRPr kumimoji="1" lang="ko-KR" altLang="en-US" sz="10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7F52006-110A-BF4D-8183-BE1BFAF24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768855"/>
              </p:ext>
            </p:extLst>
          </p:nvPr>
        </p:nvGraphicFramePr>
        <p:xfrm>
          <a:off x="2781418" y="2777307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A228C8A-73E5-C34E-9F6F-8F7E98659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870561"/>
              </p:ext>
            </p:extLst>
          </p:nvPr>
        </p:nvGraphicFramePr>
        <p:xfrm>
          <a:off x="2781418" y="4642893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CAE0C4E-F300-9044-8018-7DFA81105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810909"/>
              </p:ext>
            </p:extLst>
          </p:nvPr>
        </p:nvGraphicFramePr>
        <p:xfrm>
          <a:off x="2781418" y="911721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1395710-90D2-0F49-AC0C-EAB5B9A92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824602"/>
              </p:ext>
            </p:extLst>
          </p:nvPr>
        </p:nvGraphicFramePr>
        <p:xfrm>
          <a:off x="4381619" y="2777307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0925CFA-8F8E-7E41-8525-0154B5F7B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01607"/>
              </p:ext>
            </p:extLst>
          </p:nvPr>
        </p:nvGraphicFramePr>
        <p:xfrm>
          <a:off x="4381619" y="4642893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7CF49BA-8F31-BC4C-9894-3BAAE9E08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032926"/>
              </p:ext>
            </p:extLst>
          </p:nvPr>
        </p:nvGraphicFramePr>
        <p:xfrm>
          <a:off x="4381619" y="911721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2AF5F35-608D-F243-A8AD-929406712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554564"/>
              </p:ext>
            </p:extLst>
          </p:nvPr>
        </p:nvGraphicFramePr>
        <p:xfrm>
          <a:off x="5981820" y="2777307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E60BF7D-125D-7044-97FA-0E6894591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616985"/>
              </p:ext>
            </p:extLst>
          </p:nvPr>
        </p:nvGraphicFramePr>
        <p:xfrm>
          <a:off x="5981820" y="4642893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.8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3FD7136-249D-F846-87E8-E414BA2A1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152405"/>
              </p:ext>
            </p:extLst>
          </p:nvPr>
        </p:nvGraphicFramePr>
        <p:xfrm>
          <a:off x="5981820" y="911721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.3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2453C48-ACB4-964E-9D54-9B192EC5C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810182"/>
              </p:ext>
            </p:extLst>
          </p:nvPr>
        </p:nvGraphicFramePr>
        <p:xfrm>
          <a:off x="7582021" y="2777307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2575C63-C4D3-3440-B216-659712B06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643849"/>
              </p:ext>
            </p:extLst>
          </p:nvPr>
        </p:nvGraphicFramePr>
        <p:xfrm>
          <a:off x="7582021" y="4642893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ACCB0AB-087D-C34B-8FF2-FE7CACABA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730127"/>
              </p:ext>
            </p:extLst>
          </p:nvPr>
        </p:nvGraphicFramePr>
        <p:xfrm>
          <a:off x="7582021" y="911721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.6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6E310AFE-135A-E84B-9951-596BB272B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017798"/>
              </p:ext>
            </p:extLst>
          </p:nvPr>
        </p:nvGraphicFramePr>
        <p:xfrm>
          <a:off x="9182222" y="2777307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.5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A4DFB6D-FB3E-8042-B49B-1B6CB3B20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79906"/>
              </p:ext>
            </p:extLst>
          </p:nvPr>
        </p:nvGraphicFramePr>
        <p:xfrm>
          <a:off x="9182222" y="4642893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91CDB0B-7D89-4F4E-BB23-9FA484882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04759"/>
              </p:ext>
            </p:extLst>
          </p:nvPr>
        </p:nvGraphicFramePr>
        <p:xfrm>
          <a:off x="9182222" y="911721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.2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F433B3C9-42FF-6245-842F-8B8D83EA7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539463"/>
              </p:ext>
            </p:extLst>
          </p:nvPr>
        </p:nvGraphicFramePr>
        <p:xfrm>
          <a:off x="10782423" y="2777307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.6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0D5D2A3-9361-184A-88A4-05BD3F0A2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124378"/>
              </p:ext>
            </p:extLst>
          </p:nvPr>
        </p:nvGraphicFramePr>
        <p:xfrm>
          <a:off x="10782423" y="4642893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357D4B0-4ECD-DF42-9DA6-9F16EED81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924320"/>
              </p:ext>
            </p:extLst>
          </p:nvPr>
        </p:nvGraphicFramePr>
        <p:xfrm>
          <a:off x="10782423" y="911721"/>
          <a:ext cx="112898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93">
                  <a:extLst>
                    <a:ext uri="{9D8B030D-6E8A-4147-A177-3AD203B41FA5}">
                      <a16:colId xmlns:a16="http://schemas.microsoft.com/office/drawing/2014/main" val="348784960"/>
                    </a:ext>
                  </a:extLst>
                </a:gridCol>
                <a:gridCol w="564493">
                  <a:extLst>
                    <a:ext uri="{9D8B030D-6E8A-4147-A177-3AD203B41FA5}">
                      <a16:colId xmlns:a16="http://schemas.microsoft.com/office/drawing/2014/main" val="1348621737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I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1705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&lt;EOS&gt;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6393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school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2296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go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67198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love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1566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you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0765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.4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823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to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47708"/>
                  </a:ext>
                </a:extLst>
              </a:tr>
            </a:tbl>
          </a:graphicData>
        </a:graphic>
      </p:graphicFrame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AB14870-6E1E-3D4D-B843-F2F2799ECF7B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773064" y="3677307"/>
            <a:ext cx="4081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46F835D-FF60-6A4C-B4E5-346F0E6CB637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310203" y="1811721"/>
            <a:ext cx="471215" cy="1100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204EF8C-8150-004A-BECA-B77DF9F36394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310203" y="3677307"/>
            <a:ext cx="471215" cy="331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948029A-8472-C24E-ABB6-7606616CED2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310203" y="3559066"/>
            <a:ext cx="471215" cy="1983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1751563-E0DE-A146-A152-9FE44A1BE95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910404" y="1929905"/>
            <a:ext cx="471215" cy="1747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861EF5E-3A8D-EA40-881E-DA3D433F3FB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910404" y="1695370"/>
            <a:ext cx="471215" cy="116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F285FA6-650C-B849-8E15-B972C5812FF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910404" y="3811314"/>
            <a:ext cx="471215" cy="1731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57D8316-5A88-FE41-8ECF-522100399D61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510605" y="1811721"/>
            <a:ext cx="471215" cy="26538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4B064B5-8ADD-4341-BFFF-2DD013CCDB1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510605" y="3346231"/>
            <a:ext cx="471215" cy="331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9615AB9-037B-D042-A967-5CF3B19BC45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510605" y="3566949"/>
            <a:ext cx="471215" cy="1975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93D400E-FCF8-E742-8ED0-66265E37F4C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110806" y="1695370"/>
            <a:ext cx="471215" cy="116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E6D7A1D-42B8-E049-81B9-64729F6BF4B2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110806" y="1479169"/>
            <a:ext cx="471215" cy="21981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6DBDAB5-AF21-3944-9E33-A834DB2F51B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110806" y="5214446"/>
            <a:ext cx="471215" cy="328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2B5688A-933D-0943-81C9-8062D53FBEEF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8711007" y="1811721"/>
            <a:ext cx="471215" cy="790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D77D361-E226-7545-8A1B-368AB15AF7B0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711007" y="1479169"/>
            <a:ext cx="471215" cy="21981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DE708C3-8F98-BD44-A522-2D2AAF6A8615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8711007" y="2362200"/>
            <a:ext cx="471215" cy="31806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DB99119-8EBC-9044-B9CA-FEF68F9FE10E}"/>
              </a:ext>
            </a:extLst>
          </p:cNvPr>
          <p:cNvCxnSpPr>
            <a:cxnSpLocks/>
          </p:cNvCxnSpPr>
          <p:nvPr/>
        </p:nvCxnSpPr>
        <p:spPr>
          <a:xfrm>
            <a:off x="10311208" y="4977962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90BC3CD-3F67-AE40-8BF0-975CCE4B975A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0311208" y="1479169"/>
            <a:ext cx="471215" cy="332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594FF4D-16C1-394E-8868-B672E6EB0128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10311208" y="3677307"/>
            <a:ext cx="471215" cy="575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438908F-E255-2A41-BCAF-3123DAED9402}"/>
              </a:ext>
            </a:extLst>
          </p:cNvPr>
          <p:cNvCxnSpPr>
            <a:cxnSpLocks/>
          </p:cNvCxnSpPr>
          <p:nvPr/>
        </p:nvCxnSpPr>
        <p:spPr>
          <a:xfrm>
            <a:off x="11911409" y="3122886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405BD1B-1E1C-7148-8518-614CEE852F58}"/>
              </a:ext>
            </a:extLst>
          </p:cNvPr>
          <p:cNvCxnSpPr>
            <a:cxnSpLocks/>
          </p:cNvCxnSpPr>
          <p:nvPr/>
        </p:nvCxnSpPr>
        <p:spPr>
          <a:xfrm>
            <a:off x="11911409" y="2377966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251D4EE-F008-1A4E-B654-8C09874B70C5}"/>
              </a:ext>
            </a:extLst>
          </p:cNvPr>
          <p:cNvCxnSpPr>
            <a:cxnSpLocks/>
          </p:cNvCxnSpPr>
          <p:nvPr/>
        </p:nvCxnSpPr>
        <p:spPr>
          <a:xfrm>
            <a:off x="11911409" y="1479169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814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그룹 88">
            <a:extLst>
              <a:ext uri="{FF2B5EF4-FFF2-40B4-BE49-F238E27FC236}">
                <a16:creationId xmlns:a16="http://schemas.microsoft.com/office/drawing/2014/main" id="{C8E9556A-8A08-4D40-87EE-1C9A17EAED73}"/>
              </a:ext>
            </a:extLst>
          </p:cNvPr>
          <p:cNvGrpSpPr/>
          <p:nvPr/>
        </p:nvGrpSpPr>
        <p:grpSpPr>
          <a:xfrm>
            <a:off x="6313328" y="2301827"/>
            <a:ext cx="5957441" cy="3906506"/>
            <a:chOff x="6517584" y="2349209"/>
            <a:chExt cx="5957441" cy="3906506"/>
          </a:xfrm>
        </p:grpSpPr>
        <p:sp>
          <p:nvSpPr>
            <p:cNvPr id="62" name="정육면체 61">
              <a:extLst>
                <a:ext uri="{FF2B5EF4-FFF2-40B4-BE49-F238E27FC236}">
                  <a16:creationId xmlns:a16="http://schemas.microsoft.com/office/drawing/2014/main" id="{985A0D3B-4C19-4CC1-A3CE-CC0FD06113C6}"/>
                </a:ext>
              </a:extLst>
            </p:cNvPr>
            <p:cNvSpPr/>
            <p:nvPr/>
          </p:nvSpPr>
          <p:spPr>
            <a:xfrm>
              <a:off x="9173084" y="3410814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정육면체 62">
              <a:extLst>
                <a:ext uri="{FF2B5EF4-FFF2-40B4-BE49-F238E27FC236}">
                  <a16:creationId xmlns:a16="http://schemas.microsoft.com/office/drawing/2014/main" id="{B5DA9B06-FBED-430A-9113-99196BFB824C}"/>
                </a:ext>
              </a:extLst>
            </p:cNvPr>
            <p:cNvSpPr/>
            <p:nvPr/>
          </p:nvSpPr>
          <p:spPr>
            <a:xfrm>
              <a:off x="8442256" y="4139909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정육면체 63">
              <a:extLst>
                <a:ext uri="{FF2B5EF4-FFF2-40B4-BE49-F238E27FC236}">
                  <a16:creationId xmlns:a16="http://schemas.microsoft.com/office/drawing/2014/main" id="{A5FAC566-8E36-44B0-9A87-99D0B135A46E}"/>
                </a:ext>
              </a:extLst>
            </p:cNvPr>
            <p:cNvSpPr/>
            <p:nvPr/>
          </p:nvSpPr>
          <p:spPr>
            <a:xfrm>
              <a:off x="9173084" y="2878277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정육면체 64">
              <a:extLst>
                <a:ext uri="{FF2B5EF4-FFF2-40B4-BE49-F238E27FC236}">
                  <a16:creationId xmlns:a16="http://schemas.microsoft.com/office/drawing/2014/main" id="{C9A640F9-9406-4AA6-9BA0-5B516455476F}"/>
                </a:ext>
              </a:extLst>
            </p:cNvPr>
            <p:cNvSpPr/>
            <p:nvPr/>
          </p:nvSpPr>
          <p:spPr>
            <a:xfrm>
              <a:off x="8442256" y="3607372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정육면체 67">
              <a:extLst>
                <a:ext uri="{FF2B5EF4-FFF2-40B4-BE49-F238E27FC236}">
                  <a16:creationId xmlns:a16="http://schemas.microsoft.com/office/drawing/2014/main" id="{CD491E69-8903-4B32-A881-680BE4E91106}"/>
                </a:ext>
              </a:extLst>
            </p:cNvPr>
            <p:cNvSpPr/>
            <p:nvPr/>
          </p:nvSpPr>
          <p:spPr>
            <a:xfrm>
              <a:off x="9173084" y="2349209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정육면체 68">
              <a:extLst>
                <a:ext uri="{FF2B5EF4-FFF2-40B4-BE49-F238E27FC236}">
                  <a16:creationId xmlns:a16="http://schemas.microsoft.com/office/drawing/2014/main" id="{F4553D97-F4BA-4FED-B4F7-6E65750EA830}"/>
                </a:ext>
              </a:extLst>
            </p:cNvPr>
            <p:cNvSpPr/>
            <p:nvPr/>
          </p:nvSpPr>
          <p:spPr>
            <a:xfrm>
              <a:off x="8442256" y="3078304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59C23D9-002F-4153-B844-07110B38471E}"/>
                </a:ext>
              </a:extLst>
            </p:cNvPr>
            <p:cNvSpPr txBox="1"/>
            <p:nvPr/>
          </p:nvSpPr>
          <p:spPr>
            <a:xfrm>
              <a:off x="9116833" y="2544245"/>
              <a:ext cx="3098925" cy="707886"/>
            </a:xfrm>
            <a:prstGeom prst="rect">
              <a:avLst/>
            </a:prstGeom>
            <a:noFill/>
            <a:scene3d>
              <a:camera prst="orthographicFront">
                <a:rot lat="1800000" lon="1779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/>
                <a:t>Hidden Size</a:t>
              </a:r>
              <a:endParaRPr lang="ko-KR" altLang="en-US" sz="40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CBBEBD-9440-4C93-B2F0-5953ACCE2DB3}"/>
                </a:ext>
              </a:extLst>
            </p:cNvPr>
            <p:cNvSpPr txBox="1"/>
            <p:nvPr/>
          </p:nvSpPr>
          <p:spPr>
            <a:xfrm>
              <a:off x="9452466" y="3054973"/>
              <a:ext cx="3022559" cy="461665"/>
            </a:xfrm>
            <a:prstGeom prst="rect">
              <a:avLst/>
            </a:prstGeom>
            <a:noFill/>
            <a:scene3d>
              <a:camera prst="orthographicFront">
                <a:rot lat="1800000" lon="1779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Forward  Backward</a:t>
              </a:r>
              <a:endParaRPr lang="ko-KR" altLang="en-US" sz="2400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1299CCE-39CE-44A5-8E3B-7C1905BD4FD2}"/>
                </a:ext>
              </a:extLst>
            </p:cNvPr>
            <p:cNvSpPr txBox="1"/>
            <p:nvPr/>
          </p:nvSpPr>
          <p:spPr>
            <a:xfrm>
              <a:off x="8783505" y="3841827"/>
              <a:ext cx="10715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Layer 3</a:t>
              </a:r>
              <a:endParaRPr lang="ko-KR" altLang="en-US" sz="2000" b="1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D53E8E3-8580-4157-A2E3-C96F77A416C0}"/>
                </a:ext>
              </a:extLst>
            </p:cNvPr>
            <p:cNvSpPr txBox="1"/>
            <p:nvPr/>
          </p:nvSpPr>
          <p:spPr>
            <a:xfrm>
              <a:off x="8783505" y="4349770"/>
              <a:ext cx="10715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Layer 2</a:t>
              </a:r>
              <a:endParaRPr lang="ko-KR" altLang="en-US" sz="20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3FB0FBF-495F-4D1C-9D3C-E7F3059059C7}"/>
                </a:ext>
              </a:extLst>
            </p:cNvPr>
            <p:cNvSpPr txBox="1"/>
            <p:nvPr/>
          </p:nvSpPr>
          <p:spPr>
            <a:xfrm>
              <a:off x="8783505" y="4880721"/>
              <a:ext cx="10715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Layer 1</a:t>
              </a:r>
              <a:endParaRPr lang="ko-KR" altLang="en-US" sz="2000" dirty="0"/>
            </a:p>
          </p:txBody>
        </p:sp>
        <p:sp>
          <p:nvSpPr>
            <p:cNvPr id="81" name="왼쪽 중괄호 80">
              <a:extLst>
                <a:ext uri="{FF2B5EF4-FFF2-40B4-BE49-F238E27FC236}">
                  <a16:creationId xmlns:a16="http://schemas.microsoft.com/office/drawing/2014/main" id="{2DA30C75-7419-4F19-A91A-F0E29A2C5618}"/>
                </a:ext>
              </a:extLst>
            </p:cNvPr>
            <p:cNvSpPr/>
            <p:nvPr/>
          </p:nvSpPr>
          <p:spPr>
            <a:xfrm rot="16200000">
              <a:off x="9029269" y="4707310"/>
              <a:ext cx="574261" cy="1748286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왼쪽 중괄호 82">
              <a:extLst>
                <a:ext uri="{FF2B5EF4-FFF2-40B4-BE49-F238E27FC236}">
                  <a16:creationId xmlns:a16="http://schemas.microsoft.com/office/drawing/2014/main" id="{3B5FA5D9-C97F-41BD-974C-D82361635A63}"/>
                </a:ext>
              </a:extLst>
            </p:cNvPr>
            <p:cNvSpPr/>
            <p:nvPr/>
          </p:nvSpPr>
          <p:spPr>
            <a:xfrm>
              <a:off x="7867995" y="3803070"/>
              <a:ext cx="574261" cy="1491252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FC75C99-3AC1-4AE2-8874-173B6F866871}"/>
                </a:ext>
              </a:extLst>
            </p:cNvPr>
            <p:cNvSpPr txBox="1"/>
            <p:nvPr/>
          </p:nvSpPr>
          <p:spPr>
            <a:xfrm>
              <a:off x="8690298" y="5886383"/>
              <a:ext cx="1252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Batch Size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0B07B04-382F-4E86-983C-75EB5560EFB7}"/>
                    </a:ext>
                  </a:extLst>
                </p:cNvPr>
                <p:cNvSpPr txBox="1"/>
                <p:nvPr/>
              </p:nvSpPr>
              <p:spPr>
                <a:xfrm>
                  <a:off x="6517584" y="4364030"/>
                  <a:ext cx="13665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#layers </a:t>
                  </a:r>
                  <a14:m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0B07B04-382F-4E86-983C-75EB5560E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7584" y="4364030"/>
                  <a:ext cx="1366528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4018"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5B393D1D-9F28-44C9-8AE6-C018908AE7A7}"/>
              </a:ext>
            </a:extLst>
          </p:cNvPr>
          <p:cNvGrpSpPr/>
          <p:nvPr/>
        </p:nvGrpSpPr>
        <p:grpSpPr>
          <a:xfrm>
            <a:off x="-8199" y="1732685"/>
            <a:ext cx="5886873" cy="4479099"/>
            <a:chOff x="-8199" y="1732685"/>
            <a:chExt cx="5886873" cy="4479099"/>
          </a:xfrm>
        </p:grpSpPr>
        <p:sp>
          <p:nvSpPr>
            <p:cNvPr id="54" name="정육면체 53">
              <a:extLst>
                <a:ext uri="{FF2B5EF4-FFF2-40B4-BE49-F238E27FC236}">
                  <a16:creationId xmlns:a16="http://schemas.microsoft.com/office/drawing/2014/main" id="{1640C962-3F43-44CA-ACA7-FA8C0B0EC20D}"/>
                </a:ext>
              </a:extLst>
            </p:cNvPr>
            <p:cNvSpPr/>
            <p:nvPr/>
          </p:nvSpPr>
          <p:spPr>
            <a:xfrm>
              <a:off x="2953605" y="4109605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정육면체 54">
              <a:extLst>
                <a:ext uri="{FF2B5EF4-FFF2-40B4-BE49-F238E27FC236}">
                  <a16:creationId xmlns:a16="http://schemas.microsoft.com/office/drawing/2014/main" id="{A3719063-513D-4D5B-A835-330EC89FFBF8}"/>
                </a:ext>
              </a:extLst>
            </p:cNvPr>
            <p:cNvSpPr/>
            <p:nvPr/>
          </p:nvSpPr>
          <p:spPr>
            <a:xfrm>
              <a:off x="2953605" y="3675787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정육면체 57">
              <a:extLst>
                <a:ext uri="{FF2B5EF4-FFF2-40B4-BE49-F238E27FC236}">
                  <a16:creationId xmlns:a16="http://schemas.microsoft.com/office/drawing/2014/main" id="{28CAF126-F3A6-4FD2-8222-7BD0FFD2EE68}"/>
                </a:ext>
              </a:extLst>
            </p:cNvPr>
            <p:cNvSpPr/>
            <p:nvPr/>
          </p:nvSpPr>
          <p:spPr>
            <a:xfrm>
              <a:off x="2953605" y="3138054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정육면체 58">
              <a:extLst>
                <a:ext uri="{FF2B5EF4-FFF2-40B4-BE49-F238E27FC236}">
                  <a16:creationId xmlns:a16="http://schemas.microsoft.com/office/drawing/2014/main" id="{C15A52B0-B4E6-42F0-AD70-5A1BC2F5D019}"/>
                </a:ext>
              </a:extLst>
            </p:cNvPr>
            <p:cNvSpPr/>
            <p:nvPr/>
          </p:nvSpPr>
          <p:spPr>
            <a:xfrm>
              <a:off x="2953605" y="2704236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정육면체 59">
              <a:extLst>
                <a:ext uri="{FF2B5EF4-FFF2-40B4-BE49-F238E27FC236}">
                  <a16:creationId xmlns:a16="http://schemas.microsoft.com/office/drawing/2014/main" id="{B2ECA791-4063-4376-BF78-B5650FED4D39}"/>
                </a:ext>
              </a:extLst>
            </p:cNvPr>
            <p:cNvSpPr/>
            <p:nvPr/>
          </p:nvSpPr>
          <p:spPr>
            <a:xfrm>
              <a:off x="2953605" y="2166503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정육면체 60">
              <a:extLst>
                <a:ext uri="{FF2B5EF4-FFF2-40B4-BE49-F238E27FC236}">
                  <a16:creationId xmlns:a16="http://schemas.microsoft.com/office/drawing/2014/main" id="{2789A0FE-C276-487F-91A8-6D1DBDB3EE88}"/>
                </a:ext>
              </a:extLst>
            </p:cNvPr>
            <p:cNvSpPr/>
            <p:nvPr/>
          </p:nvSpPr>
          <p:spPr>
            <a:xfrm>
              <a:off x="2953605" y="1732685"/>
              <a:ext cx="2482573" cy="1158586"/>
            </a:xfrm>
            <a:prstGeom prst="cube">
              <a:avLst>
                <a:gd name="adj" fmla="val 6311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D0E761A-C96A-41DC-88A7-6335BEB97725}"/>
                </a:ext>
              </a:extLst>
            </p:cNvPr>
            <p:cNvSpPr txBox="1"/>
            <p:nvPr/>
          </p:nvSpPr>
          <p:spPr>
            <a:xfrm>
              <a:off x="3255021" y="2666510"/>
              <a:ext cx="10715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Layer 3</a:t>
              </a:r>
              <a:endParaRPr lang="ko-KR" altLang="en-US" sz="2000" b="1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5C9FB51-704D-4ED2-9BA7-A915EF9134BB}"/>
                </a:ext>
              </a:extLst>
            </p:cNvPr>
            <p:cNvSpPr txBox="1"/>
            <p:nvPr/>
          </p:nvSpPr>
          <p:spPr>
            <a:xfrm>
              <a:off x="3255021" y="3643033"/>
              <a:ext cx="10715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Layer 2</a:t>
              </a:r>
              <a:endParaRPr lang="ko-KR" altLang="en-US" sz="20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E980FEB-41C4-429F-90AE-677C9874FAE8}"/>
                </a:ext>
              </a:extLst>
            </p:cNvPr>
            <p:cNvSpPr txBox="1"/>
            <p:nvPr/>
          </p:nvSpPr>
          <p:spPr>
            <a:xfrm>
              <a:off x="4382848" y="2520099"/>
              <a:ext cx="1395382" cy="461665"/>
            </a:xfrm>
            <a:prstGeom prst="rect">
              <a:avLst/>
            </a:prstGeom>
            <a:noFill/>
            <a:scene3d>
              <a:camera prst="orthographicFront">
                <a:rot lat="1800000" lon="1779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Forward</a:t>
              </a:r>
              <a:endParaRPr lang="ko-KR" altLang="en-US" sz="2400" b="1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4640ED4-6F42-4504-8052-6697CD7CC49F}"/>
                </a:ext>
              </a:extLst>
            </p:cNvPr>
            <p:cNvSpPr txBox="1"/>
            <p:nvPr/>
          </p:nvSpPr>
          <p:spPr>
            <a:xfrm>
              <a:off x="4284840" y="2084744"/>
              <a:ext cx="1593834" cy="461665"/>
            </a:xfrm>
            <a:prstGeom prst="rect">
              <a:avLst/>
            </a:prstGeom>
            <a:noFill/>
            <a:scene3d>
              <a:camera prst="orthographicFront">
                <a:rot lat="1800000" lon="1779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Backward</a:t>
              </a:r>
              <a:endParaRPr lang="ko-KR" altLang="en-US" sz="2400" b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CA2716C-DADB-47EA-BD98-B736A55BC075}"/>
                </a:ext>
              </a:extLst>
            </p:cNvPr>
            <p:cNvSpPr txBox="1"/>
            <p:nvPr/>
          </p:nvSpPr>
          <p:spPr>
            <a:xfrm>
              <a:off x="3255021" y="4613009"/>
              <a:ext cx="10715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Layer 1</a:t>
              </a:r>
              <a:endParaRPr lang="ko-KR" altLang="en-US" sz="2000" dirty="0"/>
            </a:p>
          </p:txBody>
        </p:sp>
        <p:sp>
          <p:nvSpPr>
            <p:cNvPr id="80" name="왼쪽 중괄호 79">
              <a:extLst>
                <a:ext uri="{FF2B5EF4-FFF2-40B4-BE49-F238E27FC236}">
                  <a16:creationId xmlns:a16="http://schemas.microsoft.com/office/drawing/2014/main" id="{E9166DFE-638B-4BB7-8422-7AE08002D5D4}"/>
                </a:ext>
              </a:extLst>
            </p:cNvPr>
            <p:cNvSpPr/>
            <p:nvPr/>
          </p:nvSpPr>
          <p:spPr>
            <a:xfrm rot="16200000">
              <a:off x="3540617" y="4681178"/>
              <a:ext cx="574261" cy="1748286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왼쪽 중괄호 81">
              <a:extLst>
                <a:ext uri="{FF2B5EF4-FFF2-40B4-BE49-F238E27FC236}">
                  <a16:creationId xmlns:a16="http://schemas.microsoft.com/office/drawing/2014/main" id="{7D0F7153-6F2D-4789-A8B1-BCEE4758AF39}"/>
                </a:ext>
              </a:extLst>
            </p:cNvPr>
            <p:cNvSpPr/>
            <p:nvPr/>
          </p:nvSpPr>
          <p:spPr>
            <a:xfrm>
              <a:off x="2378141" y="2462781"/>
              <a:ext cx="574261" cy="2805407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E33B44-FCEE-4544-84BD-37257D4782F8}"/>
                </a:ext>
              </a:extLst>
            </p:cNvPr>
            <p:cNvSpPr txBox="1"/>
            <p:nvPr/>
          </p:nvSpPr>
          <p:spPr>
            <a:xfrm>
              <a:off x="3201646" y="5842452"/>
              <a:ext cx="1252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Batch Size</a:t>
              </a:r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5C03836-03D1-40FC-AE08-1AFB7CAF5726}"/>
                    </a:ext>
                  </a:extLst>
                </p:cNvPr>
                <p:cNvSpPr txBox="1"/>
                <p:nvPr/>
              </p:nvSpPr>
              <p:spPr>
                <a:xfrm>
                  <a:off x="-8199" y="3519922"/>
                  <a:ext cx="256390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#layers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altLang="ko-KR" dirty="0"/>
                    <a:t> #directions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5C03836-03D1-40FC-AE08-1AFB7CAF57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199" y="3519922"/>
                  <a:ext cx="2563907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238" t="-47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8" name="화살표: 오른쪽 87">
            <a:extLst>
              <a:ext uri="{FF2B5EF4-FFF2-40B4-BE49-F238E27FC236}">
                <a16:creationId xmlns:a16="http://schemas.microsoft.com/office/drawing/2014/main" id="{A1A17510-FA9F-435E-A75D-661F38426AB2}"/>
              </a:ext>
            </a:extLst>
          </p:cNvPr>
          <p:cNvSpPr/>
          <p:nvPr/>
        </p:nvSpPr>
        <p:spPr>
          <a:xfrm>
            <a:off x="6276082" y="2998570"/>
            <a:ext cx="978408" cy="1100570"/>
          </a:xfrm>
          <a:prstGeom prst="rightArrow">
            <a:avLst>
              <a:gd name="adj1" fmla="val 41502"/>
              <a:gd name="adj2" fmla="val 50000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40E5A5-7316-4003-AD22-08A5F65D4CEB}"/>
                  </a:ext>
                </a:extLst>
              </p:cNvPr>
              <p:cNvSpPr txBox="1"/>
              <p:nvPr/>
            </p:nvSpPr>
            <p:spPr>
              <a:xfrm>
                <a:off x="3247668" y="928542"/>
                <a:ext cx="3376245" cy="1257588"/>
              </a:xfrm>
              <a:prstGeom prst="rect">
                <a:avLst/>
              </a:prstGeom>
              <a:noFill/>
              <a:scene3d>
                <a:camera prst="orthographicFront">
                  <a:rot lat="1800000" lon="17790000" rev="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  <m:t>𝑯𝒊𝒅𝒅𝒆𝒏</m:t>
                          </m:r>
                          <m: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  <m:t>𝑺𝒊𝒛𝒆</m:t>
                          </m:r>
                        </m:num>
                        <m:den>
                          <m:r>
                            <a:rPr lang="en-US" altLang="ko-KR" sz="4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ko-KR" altLang="en-US" sz="40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40E5A5-7316-4003-AD22-08A5F65D4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668" y="928542"/>
                <a:ext cx="3376245" cy="12575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002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정육면체 96">
            <a:extLst>
              <a:ext uri="{FF2B5EF4-FFF2-40B4-BE49-F238E27FC236}">
                <a16:creationId xmlns:a16="http://schemas.microsoft.com/office/drawing/2014/main" id="{CF1FBDD0-867F-4081-8834-C13FE72B40A5}"/>
              </a:ext>
            </a:extLst>
          </p:cNvPr>
          <p:cNvSpPr/>
          <p:nvPr/>
        </p:nvSpPr>
        <p:spPr>
          <a:xfrm>
            <a:off x="3613427" y="2592778"/>
            <a:ext cx="4691270" cy="2663688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0121860F-4076-4E8E-8D0C-DC09DE600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037" y="3429000"/>
            <a:ext cx="3732491" cy="1711273"/>
          </a:xfrm>
          <a:prstGeom prst="rect">
            <a:avLst/>
          </a:prstGeom>
        </p:spPr>
      </p:pic>
      <p:sp>
        <p:nvSpPr>
          <p:cNvPr id="98" name="왼쪽 중괄호 97">
            <a:extLst>
              <a:ext uri="{FF2B5EF4-FFF2-40B4-BE49-F238E27FC236}">
                <a16:creationId xmlns:a16="http://schemas.microsoft.com/office/drawing/2014/main" id="{C43DAEAE-5F22-4934-97D0-E8D49B7E22F2}"/>
              </a:ext>
            </a:extLst>
          </p:cNvPr>
          <p:cNvSpPr/>
          <p:nvPr/>
        </p:nvSpPr>
        <p:spPr>
          <a:xfrm rot="2608867">
            <a:off x="3551268" y="2282688"/>
            <a:ext cx="462691" cy="947523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왼쪽 중괄호 98">
            <a:extLst>
              <a:ext uri="{FF2B5EF4-FFF2-40B4-BE49-F238E27FC236}">
                <a16:creationId xmlns:a16="http://schemas.microsoft.com/office/drawing/2014/main" id="{2941C677-B77A-4720-AF64-C4F2B74DB4AA}"/>
              </a:ext>
            </a:extLst>
          </p:cNvPr>
          <p:cNvSpPr/>
          <p:nvPr/>
        </p:nvSpPr>
        <p:spPr>
          <a:xfrm rot="5400000">
            <a:off x="6003458" y="291539"/>
            <a:ext cx="574261" cy="4028216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왼쪽 중괄호 99">
            <a:extLst>
              <a:ext uri="{FF2B5EF4-FFF2-40B4-BE49-F238E27FC236}">
                <a16:creationId xmlns:a16="http://schemas.microsoft.com/office/drawing/2014/main" id="{CDF6AF02-98B0-4CC8-A93C-9676B0613708}"/>
              </a:ext>
            </a:extLst>
          </p:cNvPr>
          <p:cNvSpPr/>
          <p:nvPr/>
        </p:nvSpPr>
        <p:spPr>
          <a:xfrm rot="10800000">
            <a:off x="8304696" y="2592778"/>
            <a:ext cx="538921" cy="1996661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6D1434E-0DDE-4F96-9D51-DCEA9F3EB2BB}"/>
              </a:ext>
            </a:extLst>
          </p:cNvPr>
          <p:cNvSpPr txBox="1"/>
          <p:nvPr/>
        </p:nvSpPr>
        <p:spPr>
          <a:xfrm>
            <a:off x="8843617" y="3406442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Beam Size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A4FE704-FCBE-4385-856F-159503FE0880}"/>
              </a:ext>
            </a:extLst>
          </p:cNvPr>
          <p:cNvSpPr txBox="1"/>
          <p:nvPr/>
        </p:nvSpPr>
        <p:spPr>
          <a:xfrm>
            <a:off x="5669424" y="1620669"/>
            <a:ext cx="12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Time-Step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45FB2F8-B81B-41A1-8926-E617D3A5E7D5}"/>
              </a:ext>
            </a:extLst>
          </p:cNvPr>
          <p:cNvSpPr txBox="1"/>
          <p:nvPr/>
        </p:nvSpPr>
        <p:spPr>
          <a:xfrm>
            <a:off x="2749826" y="1669448"/>
            <a:ext cx="1271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Batch Size</a:t>
            </a:r>
          </a:p>
          <a:p>
            <a:pPr algn="ctr"/>
            <a:r>
              <a:rPr lang="en-US" altLang="ko-KR" dirty="0"/>
              <a:t>or</a:t>
            </a:r>
          </a:p>
          <a:p>
            <a:pPr algn="ctr"/>
            <a:r>
              <a:rPr lang="en-US" altLang="ko-KR" dirty="0"/>
              <a:t># Samples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1432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5CC4E65-A5B0-43D1-B85B-B6EA8C705C2B}"/>
              </a:ext>
            </a:extLst>
          </p:cNvPr>
          <p:cNvSpPr/>
          <p:nvPr/>
        </p:nvSpPr>
        <p:spPr>
          <a:xfrm rot="12274296">
            <a:off x="3170383" y="2397756"/>
            <a:ext cx="2832673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정육면체 57">
            <a:extLst>
              <a:ext uri="{FF2B5EF4-FFF2-40B4-BE49-F238E27FC236}">
                <a16:creationId xmlns:a16="http://schemas.microsoft.com/office/drawing/2014/main" id="{A45EB59C-9C30-4A59-8D61-E921ECA0C3ED}"/>
              </a:ext>
            </a:extLst>
          </p:cNvPr>
          <p:cNvSpPr/>
          <p:nvPr/>
        </p:nvSpPr>
        <p:spPr>
          <a:xfrm>
            <a:off x="4903484" y="2390359"/>
            <a:ext cx="635859" cy="857205"/>
          </a:xfrm>
          <a:prstGeom prst="cube">
            <a:avLst>
              <a:gd name="adj" fmla="val 703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6D200C7F-4B17-4CEC-9433-630B24B17C21}"/>
              </a:ext>
            </a:extLst>
          </p:cNvPr>
          <p:cNvSpPr/>
          <p:nvPr/>
        </p:nvSpPr>
        <p:spPr>
          <a:xfrm rot="11906966">
            <a:off x="3241186" y="2045466"/>
            <a:ext cx="2832673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정육면체 58">
            <a:extLst>
              <a:ext uri="{FF2B5EF4-FFF2-40B4-BE49-F238E27FC236}">
                <a16:creationId xmlns:a16="http://schemas.microsoft.com/office/drawing/2014/main" id="{12D7ED68-B645-4532-8AA6-429865253062}"/>
              </a:ext>
            </a:extLst>
          </p:cNvPr>
          <p:cNvSpPr/>
          <p:nvPr/>
        </p:nvSpPr>
        <p:spPr>
          <a:xfrm>
            <a:off x="4903483" y="1838025"/>
            <a:ext cx="635859" cy="857205"/>
          </a:xfrm>
          <a:prstGeom prst="cube">
            <a:avLst>
              <a:gd name="adj" fmla="val 703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F947E144-99B4-4C80-964D-56B62201171C}"/>
              </a:ext>
            </a:extLst>
          </p:cNvPr>
          <p:cNvSpPr/>
          <p:nvPr/>
        </p:nvSpPr>
        <p:spPr>
          <a:xfrm rot="11224928">
            <a:off x="3319825" y="1571460"/>
            <a:ext cx="2832673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화살표: 오른쪽 56">
            <a:extLst>
              <a:ext uri="{FF2B5EF4-FFF2-40B4-BE49-F238E27FC236}">
                <a16:creationId xmlns:a16="http://schemas.microsoft.com/office/drawing/2014/main" id="{CE51BC2A-9BE0-4997-A09C-1E6F685D55B3}"/>
              </a:ext>
            </a:extLst>
          </p:cNvPr>
          <p:cNvSpPr/>
          <p:nvPr/>
        </p:nvSpPr>
        <p:spPr>
          <a:xfrm rot="270279">
            <a:off x="3249457" y="5377494"/>
            <a:ext cx="2832673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정육면체 37">
            <a:extLst>
              <a:ext uri="{FF2B5EF4-FFF2-40B4-BE49-F238E27FC236}">
                <a16:creationId xmlns:a16="http://schemas.microsoft.com/office/drawing/2014/main" id="{F497E441-733E-4BED-9D7A-87C365B92D83}"/>
              </a:ext>
            </a:extLst>
          </p:cNvPr>
          <p:cNvSpPr/>
          <p:nvPr/>
        </p:nvSpPr>
        <p:spPr>
          <a:xfrm>
            <a:off x="2443588" y="1740077"/>
            <a:ext cx="635859" cy="857205"/>
          </a:xfrm>
          <a:prstGeom prst="cube">
            <a:avLst>
              <a:gd name="adj" fmla="val 703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정육면체 36">
            <a:extLst>
              <a:ext uri="{FF2B5EF4-FFF2-40B4-BE49-F238E27FC236}">
                <a16:creationId xmlns:a16="http://schemas.microsoft.com/office/drawing/2014/main" id="{AAC6D817-C2A8-4231-A57D-D23D02AC624D}"/>
              </a:ext>
            </a:extLst>
          </p:cNvPr>
          <p:cNvSpPr/>
          <p:nvPr/>
        </p:nvSpPr>
        <p:spPr>
          <a:xfrm>
            <a:off x="2443588" y="1330937"/>
            <a:ext cx="635859" cy="857205"/>
          </a:xfrm>
          <a:prstGeom prst="cube">
            <a:avLst>
              <a:gd name="adj" fmla="val 703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39F3AC0D-9DE6-419E-8ECA-8254A66B3D59}"/>
              </a:ext>
            </a:extLst>
          </p:cNvPr>
          <p:cNvSpPr/>
          <p:nvPr/>
        </p:nvSpPr>
        <p:spPr>
          <a:xfrm>
            <a:off x="2443597" y="921797"/>
            <a:ext cx="635859" cy="857205"/>
          </a:xfrm>
          <a:prstGeom prst="cube">
            <a:avLst>
              <a:gd name="adj" fmla="val 703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159F253-47BD-4415-AF62-1224BC5E54C1}"/>
              </a:ext>
            </a:extLst>
          </p:cNvPr>
          <p:cNvGrpSpPr/>
          <p:nvPr/>
        </p:nvGrpSpPr>
        <p:grpSpPr>
          <a:xfrm>
            <a:off x="2181254" y="3133695"/>
            <a:ext cx="1041525" cy="869321"/>
            <a:chOff x="1931916" y="3052658"/>
            <a:chExt cx="1041525" cy="869321"/>
          </a:xfrm>
          <a:solidFill>
            <a:schemeClr val="bg1"/>
          </a:solidFill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5D236B0-5A81-4CE2-BC7D-1DDE2D3BCD86}"/>
                </a:ext>
              </a:extLst>
            </p:cNvPr>
            <p:cNvSpPr/>
            <p:nvPr/>
          </p:nvSpPr>
          <p:spPr>
            <a:xfrm>
              <a:off x="1931916" y="3052658"/>
              <a:ext cx="1041525" cy="85720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scene3d>
              <a:camera prst="perspectiveRelaxedModerately" fov="2700000">
                <a:rot lat="17690651" lon="21599989" rev="21599983"/>
              </a:camera>
              <a:lightRig rig="threePt" dir="t"/>
            </a:scene3d>
            <a:sp3d>
              <a:bevelT w="330200" h="698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21B796D-30F9-4012-BAFA-E171EBF9C023}"/>
                </a:ext>
              </a:extLst>
            </p:cNvPr>
            <p:cNvSpPr/>
            <p:nvPr/>
          </p:nvSpPr>
          <p:spPr>
            <a:xfrm>
              <a:off x="1931916" y="3064774"/>
              <a:ext cx="1041525" cy="85720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scene3d>
              <a:camera prst="perspectiveRelaxedModerately" fov="2700000">
                <a:rot lat="17109337" lon="10799972" rev="0"/>
              </a:camera>
              <a:lightRig rig="threePt" dir="t"/>
            </a:scene3d>
            <a:sp3d>
              <a:bevelT w="330200" h="698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정육면체 24">
            <a:extLst>
              <a:ext uri="{FF2B5EF4-FFF2-40B4-BE49-F238E27FC236}">
                <a16:creationId xmlns:a16="http://schemas.microsoft.com/office/drawing/2014/main" id="{06C52A57-A6B7-415C-B548-B90952C38EE0}"/>
              </a:ext>
            </a:extLst>
          </p:cNvPr>
          <p:cNvSpPr/>
          <p:nvPr/>
        </p:nvSpPr>
        <p:spPr>
          <a:xfrm>
            <a:off x="7718793" y="2982697"/>
            <a:ext cx="2406894" cy="1579199"/>
          </a:xfrm>
          <a:prstGeom prst="cube">
            <a:avLst>
              <a:gd name="adj" fmla="val 259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DD7A807F-0EBE-44F9-8839-B8079DDCAF69}"/>
              </a:ext>
            </a:extLst>
          </p:cNvPr>
          <p:cNvSpPr/>
          <p:nvPr/>
        </p:nvSpPr>
        <p:spPr>
          <a:xfrm rot="13500000">
            <a:off x="9853433" y="4213601"/>
            <a:ext cx="462691" cy="605240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84F9FC13-8184-45E7-9FB2-DDE56616409A}"/>
              </a:ext>
            </a:extLst>
          </p:cNvPr>
          <p:cNvSpPr/>
          <p:nvPr/>
        </p:nvSpPr>
        <p:spPr>
          <a:xfrm rot="5400000">
            <a:off x="8843663" y="1724067"/>
            <a:ext cx="574261" cy="1989785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중괄호 28">
            <a:extLst>
              <a:ext uri="{FF2B5EF4-FFF2-40B4-BE49-F238E27FC236}">
                <a16:creationId xmlns:a16="http://schemas.microsoft.com/office/drawing/2014/main" id="{CA63E8F6-8B11-4A29-B3A9-F09FB0A33F68}"/>
              </a:ext>
            </a:extLst>
          </p:cNvPr>
          <p:cNvSpPr/>
          <p:nvPr/>
        </p:nvSpPr>
        <p:spPr>
          <a:xfrm rot="10800000">
            <a:off x="10125686" y="2982452"/>
            <a:ext cx="538921" cy="1156198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2189A9-A97C-4FD3-88A6-98C64C026DFC}"/>
              </a:ext>
            </a:extLst>
          </p:cNvPr>
          <p:cNvSpPr txBox="1"/>
          <p:nvPr/>
        </p:nvSpPr>
        <p:spPr>
          <a:xfrm>
            <a:off x="10664607" y="3355536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Beam Size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5B01CF-116A-4C74-B519-2C8B8092B47A}"/>
              </a:ext>
            </a:extLst>
          </p:cNvPr>
          <p:cNvSpPr txBox="1"/>
          <p:nvPr/>
        </p:nvSpPr>
        <p:spPr>
          <a:xfrm>
            <a:off x="8509629" y="2035051"/>
            <a:ext cx="124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Time-Step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7C7335-27A7-4D94-9F7F-A09C91A239D3}"/>
              </a:ext>
            </a:extLst>
          </p:cNvPr>
          <p:cNvSpPr txBox="1"/>
          <p:nvPr/>
        </p:nvSpPr>
        <p:spPr>
          <a:xfrm>
            <a:off x="10205124" y="4395763"/>
            <a:ext cx="1271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Batch Size</a:t>
            </a:r>
          </a:p>
          <a:p>
            <a:pPr algn="ctr"/>
            <a:r>
              <a:rPr lang="en-US" altLang="ko-KR" dirty="0"/>
              <a:t>or</a:t>
            </a:r>
          </a:p>
          <a:p>
            <a:pPr algn="ctr"/>
            <a:r>
              <a:rPr lang="en-US" altLang="ko-KR" dirty="0"/>
              <a:t># Samples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275FFF04-D126-4FDD-8F48-567D8E9E1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931" y="3556958"/>
            <a:ext cx="1900155" cy="871183"/>
          </a:xfrm>
          <a:prstGeom prst="rect">
            <a:avLst/>
          </a:prstGeom>
        </p:spPr>
      </p:pic>
      <p:sp>
        <p:nvSpPr>
          <p:cNvPr id="34" name="왼쪽 중괄호 33">
            <a:extLst>
              <a:ext uri="{FF2B5EF4-FFF2-40B4-BE49-F238E27FC236}">
                <a16:creationId xmlns:a16="http://schemas.microsoft.com/office/drawing/2014/main" id="{6C7F52D6-F924-43C8-9025-C30E2667B691}"/>
              </a:ext>
            </a:extLst>
          </p:cNvPr>
          <p:cNvSpPr/>
          <p:nvPr/>
        </p:nvSpPr>
        <p:spPr>
          <a:xfrm>
            <a:off x="1911795" y="1368127"/>
            <a:ext cx="538921" cy="1229155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왼쪽 중괄호 34">
            <a:extLst>
              <a:ext uri="{FF2B5EF4-FFF2-40B4-BE49-F238E27FC236}">
                <a16:creationId xmlns:a16="http://schemas.microsoft.com/office/drawing/2014/main" id="{F5735608-24DE-4245-B23F-E9852F75A4B2}"/>
              </a:ext>
            </a:extLst>
          </p:cNvPr>
          <p:cNvSpPr/>
          <p:nvPr/>
        </p:nvSpPr>
        <p:spPr>
          <a:xfrm rot="10800000">
            <a:off x="3079449" y="921797"/>
            <a:ext cx="538921" cy="413433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왼쪽 중괄호 35">
            <a:extLst>
              <a:ext uri="{FF2B5EF4-FFF2-40B4-BE49-F238E27FC236}">
                <a16:creationId xmlns:a16="http://schemas.microsoft.com/office/drawing/2014/main" id="{9EB86387-CAA2-4A3D-8DA0-AA6C7B18A329}"/>
              </a:ext>
            </a:extLst>
          </p:cNvPr>
          <p:cNvSpPr/>
          <p:nvPr/>
        </p:nvSpPr>
        <p:spPr>
          <a:xfrm rot="2700000">
            <a:off x="2263251" y="663444"/>
            <a:ext cx="462691" cy="635678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367A35-0335-4EEB-9253-0035BDFDC28B}"/>
              </a:ext>
            </a:extLst>
          </p:cNvPr>
          <p:cNvSpPr txBox="1"/>
          <p:nvPr/>
        </p:nvSpPr>
        <p:spPr>
          <a:xfrm>
            <a:off x="3618370" y="943847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Beam Size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3651715-86FD-467E-A9A6-0882074FB6D5}"/>
                  </a:ext>
                </a:extLst>
              </p:cNvPr>
              <p:cNvSpPr txBox="1"/>
              <p:nvPr/>
            </p:nvSpPr>
            <p:spPr>
              <a:xfrm>
                <a:off x="737123" y="1521039"/>
                <a:ext cx="127150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Beam Size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altLang="ko-KR" dirty="0"/>
              </a:p>
              <a:p>
                <a:pPr algn="ctr"/>
                <a:r>
                  <a:rPr lang="en-US" altLang="ko-KR" dirty="0"/>
                  <a:t># Samples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3651715-86FD-467E-A9A6-0882074FB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23" y="1521039"/>
                <a:ext cx="1271502" cy="923330"/>
              </a:xfrm>
              <a:prstGeom prst="rect">
                <a:avLst/>
              </a:prstGeom>
              <a:blipFill>
                <a:blip r:embed="rId3"/>
                <a:stretch>
                  <a:fillRect l="-3846" t="-3974" r="-4327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EA1EA9BB-6B92-4119-84D5-3E4716A270CA}"/>
              </a:ext>
            </a:extLst>
          </p:cNvPr>
          <p:cNvSpPr txBox="1"/>
          <p:nvPr/>
        </p:nvSpPr>
        <p:spPr>
          <a:xfrm>
            <a:off x="344532" y="618384"/>
            <a:ext cx="200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Word Vector Dim</a:t>
            </a:r>
            <a:endParaRPr lang="ko-KR" altLang="en-US" dirty="0"/>
          </a:p>
        </p:txBody>
      </p:sp>
      <p:sp>
        <p:nvSpPr>
          <p:cNvPr id="42" name="왼쪽 중괄호 41">
            <a:extLst>
              <a:ext uri="{FF2B5EF4-FFF2-40B4-BE49-F238E27FC236}">
                <a16:creationId xmlns:a16="http://schemas.microsoft.com/office/drawing/2014/main" id="{45A68825-2510-417C-A15C-C985310A55BB}"/>
              </a:ext>
            </a:extLst>
          </p:cNvPr>
          <p:cNvSpPr/>
          <p:nvPr/>
        </p:nvSpPr>
        <p:spPr>
          <a:xfrm rot="5400000">
            <a:off x="2835540" y="665775"/>
            <a:ext cx="291296" cy="196518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A20BCD-AB0F-471C-A907-501647D5B995}"/>
              </a:ext>
            </a:extLst>
          </p:cNvPr>
          <p:cNvSpPr txBox="1"/>
          <p:nvPr/>
        </p:nvSpPr>
        <p:spPr>
          <a:xfrm>
            <a:off x="2515740" y="223618"/>
            <a:ext cx="930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1-word</a:t>
            </a:r>
            <a:endParaRPr lang="ko-KR" altLang="en-US" dirty="0"/>
          </a:p>
        </p:txBody>
      </p:sp>
      <p:sp>
        <p:nvSpPr>
          <p:cNvPr id="44" name="정육면체 43">
            <a:extLst>
              <a:ext uri="{FF2B5EF4-FFF2-40B4-BE49-F238E27FC236}">
                <a16:creationId xmlns:a16="http://schemas.microsoft.com/office/drawing/2014/main" id="{C3C4A969-F41A-4EBC-A3FC-914F6F5C37A6}"/>
              </a:ext>
            </a:extLst>
          </p:cNvPr>
          <p:cNvSpPr/>
          <p:nvPr/>
        </p:nvSpPr>
        <p:spPr>
          <a:xfrm>
            <a:off x="2443588" y="5280168"/>
            <a:ext cx="635859" cy="857205"/>
          </a:xfrm>
          <a:prstGeom prst="cube">
            <a:avLst>
              <a:gd name="adj" fmla="val 70360"/>
            </a:avLst>
          </a:prstGeom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정육면체 44">
            <a:extLst>
              <a:ext uri="{FF2B5EF4-FFF2-40B4-BE49-F238E27FC236}">
                <a16:creationId xmlns:a16="http://schemas.microsoft.com/office/drawing/2014/main" id="{F9B6188B-EDFC-4E5D-B5B5-BFF609424A85}"/>
              </a:ext>
            </a:extLst>
          </p:cNvPr>
          <p:cNvSpPr/>
          <p:nvPr/>
        </p:nvSpPr>
        <p:spPr>
          <a:xfrm>
            <a:off x="2443588" y="4871028"/>
            <a:ext cx="635859" cy="857205"/>
          </a:xfrm>
          <a:prstGeom prst="cube">
            <a:avLst>
              <a:gd name="adj" fmla="val 70360"/>
            </a:avLst>
          </a:prstGeom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정육면체 45">
            <a:extLst>
              <a:ext uri="{FF2B5EF4-FFF2-40B4-BE49-F238E27FC236}">
                <a16:creationId xmlns:a16="http://schemas.microsoft.com/office/drawing/2014/main" id="{358E1B10-1777-45E6-8814-9885E48B75BB}"/>
              </a:ext>
            </a:extLst>
          </p:cNvPr>
          <p:cNvSpPr/>
          <p:nvPr/>
        </p:nvSpPr>
        <p:spPr>
          <a:xfrm>
            <a:off x="2443597" y="4461888"/>
            <a:ext cx="635859" cy="857205"/>
          </a:xfrm>
          <a:prstGeom prst="cube">
            <a:avLst>
              <a:gd name="adj" fmla="val 70360"/>
            </a:avLst>
          </a:prstGeom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8BE73F-D214-4D2F-81B3-2701E342CD0E}"/>
              </a:ext>
            </a:extLst>
          </p:cNvPr>
          <p:cNvSpPr txBox="1"/>
          <p:nvPr/>
        </p:nvSpPr>
        <p:spPr>
          <a:xfrm>
            <a:off x="1397171" y="3560967"/>
            <a:ext cx="260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Sequence-to-Sequence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1D92E8-8EF9-4F8D-B8E4-DB1719E1BF44}"/>
              </a:ext>
            </a:extLst>
          </p:cNvPr>
          <p:cNvSpPr txBox="1"/>
          <p:nvPr/>
        </p:nvSpPr>
        <p:spPr>
          <a:xfrm>
            <a:off x="1104108" y="4685121"/>
            <a:ext cx="1309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Translated</a:t>
            </a:r>
            <a:br>
              <a:rPr lang="en-US" altLang="ko-KR" dirty="0"/>
            </a:br>
            <a:r>
              <a:rPr lang="en-US" altLang="ko-KR" dirty="0"/>
              <a:t>Fabricated</a:t>
            </a:r>
            <a:br>
              <a:rPr lang="en-US" altLang="ko-KR" dirty="0"/>
            </a:br>
            <a:r>
              <a:rPr lang="en-US" altLang="ko-KR" dirty="0"/>
              <a:t>Mini-batch</a:t>
            </a:r>
            <a:endParaRPr lang="ko-KR" altLang="en-US" dirty="0"/>
          </a:p>
        </p:txBody>
      </p:sp>
      <p:sp>
        <p:nvSpPr>
          <p:cNvPr id="53" name="정육면체 52">
            <a:extLst>
              <a:ext uri="{FF2B5EF4-FFF2-40B4-BE49-F238E27FC236}">
                <a16:creationId xmlns:a16="http://schemas.microsoft.com/office/drawing/2014/main" id="{C2AE9D25-702E-41E7-B5F6-4382F9200044}"/>
              </a:ext>
            </a:extLst>
          </p:cNvPr>
          <p:cNvSpPr/>
          <p:nvPr/>
        </p:nvSpPr>
        <p:spPr>
          <a:xfrm>
            <a:off x="4332706" y="5001522"/>
            <a:ext cx="635859" cy="857205"/>
          </a:xfrm>
          <a:prstGeom prst="cube">
            <a:avLst>
              <a:gd name="adj" fmla="val 70360"/>
            </a:avLst>
          </a:prstGeom>
          <a:solidFill>
            <a:schemeClr val="bg1"/>
          </a:solidFill>
          <a:scene3d>
            <a:camera prst="orthographicFront">
              <a:rot lat="0" lon="10799978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정육면체 59">
            <a:extLst>
              <a:ext uri="{FF2B5EF4-FFF2-40B4-BE49-F238E27FC236}">
                <a16:creationId xmlns:a16="http://schemas.microsoft.com/office/drawing/2014/main" id="{E7A28EE7-48CB-44EB-BBD6-7C67316EB63D}"/>
              </a:ext>
            </a:extLst>
          </p:cNvPr>
          <p:cNvSpPr/>
          <p:nvPr/>
        </p:nvSpPr>
        <p:spPr>
          <a:xfrm>
            <a:off x="4905171" y="1247377"/>
            <a:ext cx="635859" cy="857205"/>
          </a:xfrm>
          <a:prstGeom prst="cube">
            <a:avLst>
              <a:gd name="adj" fmla="val 703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7DE01355-A10D-4AB7-99C5-E6D7B5A70B75}"/>
              </a:ext>
            </a:extLst>
          </p:cNvPr>
          <p:cNvSpPr/>
          <p:nvPr/>
        </p:nvSpPr>
        <p:spPr>
          <a:xfrm rot="21292974">
            <a:off x="3248145" y="4813465"/>
            <a:ext cx="2832673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정육면체 53">
            <a:extLst>
              <a:ext uri="{FF2B5EF4-FFF2-40B4-BE49-F238E27FC236}">
                <a16:creationId xmlns:a16="http://schemas.microsoft.com/office/drawing/2014/main" id="{65B7DD45-D46F-41CD-AAFC-12250B32250C}"/>
              </a:ext>
            </a:extLst>
          </p:cNvPr>
          <p:cNvSpPr/>
          <p:nvPr/>
        </p:nvSpPr>
        <p:spPr>
          <a:xfrm>
            <a:off x="4332705" y="4449188"/>
            <a:ext cx="635859" cy="857205"/>
          </a:xfrm>
          <a:prstGeom prst="cube">
            <a:avLst>
              <a:gd name="adj" fmla="val 70360"/>
            </a:avLst>
          </a:prstGeom>
          <a:solidFill>
            <a:schemeClr val="bg1"/>
          </a:solidFill>
          <a:scene3d>
            <a:camera prst="orthographicFront">
              <a:rot lat="0" lon="10799978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40DDA171-E610-4439-86DF-DCFE21AC1531}"/>
              </a:ext>
            </a:extLst>
          </p:cNvPr>
          <p:cNvSpPr/>
          <p:nvPr/>
        </p:nvSpPr>
        <p:spPr>
          <a:xfrm rot="20634801">
            <a:off x="3150916" y="4252908"/>
            <a:ext cx="2832673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정육면체 54">
            <a:extLst>
              <a:ext uri="{FF2B5EF4-FFF2-40B4-BE49-F238E27FC236}">
                <a16:creationId xmlns:a16="http://schemas.microsoft.com/office/drawing/2014/main" id="{13D07138-6EF6-4268-9CC2-2D4125930FEC}"/>
              </a:ext>
            </a:extLst>
          </p:cNvPr>
          <p:cNvSpPr/>
          <p:nvPr/>
        </p:nvSpPr>
        <p:spPr>
          <a:xfrm>
            <a:off x="4334393" y="3858540"/>
            <a:ext cx="635859" cy="857205"/>
          </a:xfrm>
          <a:prstGeom prst="cube">
            <a:avLst>
              <a:gd name="adj" fmla="val 70360"/>
            </a:avLst>
          </a:prstGeom>
          <a:solidFill>
            <a:schemeClr val="bg1"/>
          </a:solidFill>
          <a:scene3d>
            <a:camera prst="orthographicFront">
              <a:rot lat="0" lon="10799978" rev="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19E8CC-6449-4166-A432-B6F77F78CD51}"/>
              </a:ext>
            </a:extLst>
          </p:cNvPr>
          <p:cNvSpPr txBox="1"/>
          <p:nvPr/>
        </p:nvSpPr>
        <p:spPr>
          <a:xfrm>
            <a:off x="5693094" y="2134000"/>
            <a:ext cx="120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Get Batch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14B7EA-BCA1-4968-8A15-57FACB2DBB82}"/>
              </a:ext>
            </a:extLst>
          </p:cNvPr>
          <p:cNvSpPr txBox="1"/>
          <p:nvPr/>
        </p:nvSpPr>
        <p:spPr>
          <a:xfrm>
            <a:off x="4233118" y="5860184"/>
            <a:ext cx="1297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Separation</a:t>
            </a:r>
          </a:p>
          <a:p>
            <a:pPr algn="ctr"/>
            <a:r>
              <a:rPr lang="en-US" altLang="ko-KR" dirty="0"/>
              <a:t>and</a:t>
            </a:r>
          </a:p>
          <a:p>
            <a:pPr algn="ctr"/>
            <a:r>
              <a:rPr lang="en-US" altLang="ko-KR" dirty="0"/>
              <a:t>Collecting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C425EFE-83B5-4448-9F69-0E1939683622}"/>
              </a:ext>
            </a:extLst>
          </p:cNvPr>
          <p:cNvCxnSpPr>
            <a:cxnSpLocks/>
          </p:cNvCxnSpPr>
          <p:nvPr/>
        </p:nvCxnSpPr>
        <p:spPr>
          <a:xfrm>
            <a:off x="7070651" y="276446"/>
            <a:ext cx="0" cy="630510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605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109" y="0"/>
            <a:ext cx="9055782" cy="6858000"/>
          </a:xfrm>
          <a:prstGeom prst="rect">
            <a:avLst/>
          </a:prstGeom>
        </p:spPr>
      </p:pic>
      <p:sp>
        <p:nvSpPr>
          <p:cNvPr id="8" name="오른쪽 화살표[R] 7"/>
          <p:cNvSpPr/>
          <p:nvPr/>
        </p:nvSpPr>
        <p:spPr>
          <a:xfrm rot="18972629">
            <a:off x="4130127" y="3523202"/>
            <a:ext cx="2096862" cy="464134"/>
          </a:xfrm>
          <a:prstGeom prst="rightArrow">
            <a:avLst/>
          </a:prstGeom>
          <a:solidFill>
            <a:srgbClr val="C00000">
              <a:alpha val="6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52800" y="3570603"/>
            <a:ext cx="85151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b="1"/>
              <a:t>Linear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75959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8E6373-46EF-4773-9DAD-06A5623B1FA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41125" y="377129"/>
            <a:ext cx="6167606" cy="49632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0E3F7-9B0E-4F02-B132-25C5294EABFF}"/>
              </a:ext>
            </a:extLst>
          </p:cNvPr>
          <p:cNvSpPr txBox="1"/>
          <p:nvPr/>
        </p:nvSpPr>
        <p:spPr>
          <a:xfrm>
            <a:off x="2111433" y="4454467"/>
            <a:ext cx="3370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 love to go to school.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5E39596-94B7-4652-89F8-45B68C51562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111433" y="3118366"/>
            <a:ext cx="6084918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416B7E4-AA59-4097-B5BA-D7E122456EC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355475" y="3118366"/>
            <a:ext cx="2840876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3C05EFE-5C0B-4F7B-98E2-CF30E5F2244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514600" y="3118366"/>
            <a:ext cx="56817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28CE5D-D5C9-4E5C-BB39-94590E4B2B10}"/>
              </a:ext>
            </a:extLst>
          </p:cNvPr>
          <p:cNvSpPr txBox="1"/>
          <p:nvPr/>
        </p:nvSpPr>
        <p:spPr>
          <a:xfrm>
            <a:off x="8196351" y="2933700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0DA8E9B-4C69-44FA-A4CF-4D71626E2D6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908300" y="3118366"/>
            <a:ext cx="52880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104C490-24D7-4777-9379-85F217963905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263900" y="3118366"/>
            <a:ext cx="49324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C855D1F-4CE4-496A-9788-80F1D7F7256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598333" y="3118366"/>
            <a:ext cx="4598018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064C1FC-7E32-44DE-98EA-382AD78E6C8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034367" y="3118366"/>
            <a:ext cx="4161984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7583F0C-49F1-4F1D-BD29-ADE8BBC90085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464588" y="3118366"/>
            <a:ext cx="3731763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C1AB03A-39EF-4D15-BCCB-A0D418FB0A6D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902200" y="3118366"/>
            <a:ext cx="3294151" cy="147026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47EC038-98D4-4EF1-B57D-C87DA79DFF69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5482244" y="3118366"/>
            <a:ext cx="2714107" cy="159771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692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A80FA32-C3A6-4400-9563-1D0566C8E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43041"/>
              </p:ext>
            </p:extLst>
          </p:nvPr>
        </p:nvGraphicFramePr>
        <p:xfrm>
          <a:off x="735215" y="4867716"/>
          <a:ext cx="688755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170">
                  <a:extLst>
                    <a:ext uri="{9D8B030D-6E8A-4147-A177-3AD203B41FA5}">
                      <a16:colId xmlns:a16="http://schemas.microsoft.com/office/drawing/2014/main" val="1935410674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275881099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247099168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313521370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1012933227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2304788410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1859951716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3822995029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1352725877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3270675631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755955045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2871068139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3865030063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980308895"/>
                    </a:ext>
                  </a:extLst>
                </a:gridCol>
                <a:gridCol w="459170">
                  <a:extLst>
                    <a:ext uri="{9D8B030D-6E8A-4147-A177-3AD203B41FA5}">
                      <a16:colId xmlns:a16="http://schemas.microsoft.com/office/drawing/2014/main" val="1693162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209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76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944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57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890988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8FF601CD-3F62-4752-99E5-BA9066ABC18C}"/>
              </a:ext>
            </a:extLst>
          </p:cNvPr>
          <p:cNvSpPr/>
          <p:nvPr/>
        </p:nvSpPr>
        <p:spPr>
          <a:xfrm>
            <a:off x="735214" y="4867715"/>
            <a:ext cx="2303087" cy="185419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3C6CECB-452E-414B-A927-2931F3E56527}"/>
              </a:ext>
            </a:extLst>
          </p:cNvPr>
          <p:cNvCxnSpPr>
            <a:cxnSpLocks/>
          </p:cNvCxnSpPr>
          <p:nvPr/>
        </p:nvCxnSpPr>
        <p:spPr>
          <a:xfrm flipH="1">
            <a:off x="735214" y="4069080"/>
            <a:ext cx="2859580" cy="2652834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47C45B4-75F9-40DC-9A0B-8547ED527B9A}"/>
              </a:ext>
            </a:extLst>
          </p:cNvPr>
          <p:cNvCxnSpPr>
            <a:cxnSpLocks/>
          </p:cNvCxnSpPr>
          <p:nvPr/>
        </p:nvCxnSpPr>
        <p:spPr>
          <a:xfrm flipH="1">
            <a:off x="3038302" y="4039833"/>
            <a:ext cx="1001685" cy="2651912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6EE613A-7FF7-4163-BDE1-E668D53CFCAE}"/>
              </a:ext>
            </a:extLst>
          </p:cNvPr>
          <p:cNvCxnSpPr>
            <a:cxnSpLocks/>
          </p:cNvCxnSpPr>
          <p:nvPr/>
        </p:nvCxnSpPr>
        <p:spPr>
          <a:xfrm flipH="1">
            <a:off x="735214" y="361604"/>
            <a:ext cx="2859579" cy="4506111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5EC0E50-4410-4F51-88CD-A0E05CA831E7}"/>
              </a:ext>
            </a:extLst>
          </p:cNvPr>
          <p:cNvCxnSpPr>
            <a:cxnSpLocks/>
          </p:cNvCxnSpPr>
          <p:nvPr/>
        </p:nvCxnSpPr>
        <p:spPr>
          <a:xfrm flipH="1">
            <a:off x="3038300" y="331433"/>
            <a:ext cx="972822" cy="4536280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BD25FB3-CD48-425E-9038-70B47FC27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46304"/>
              </p:ext>
            </p:extLst>
          </p:nvPr>
        </p:nvGraphicFramePr>
        <p:xfrm>
          <a:off x="3594794" y="331433"/>
          <a:ext cx="445193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193">
                  <a:extLst>
                    <a:ext uri="{9D8B030D-6E8A-4147-A177-3AD203B41FA5}">
                      <a16:colId xmlns:a16="http://schemas.microsoft.com/office/drawing/2014/main" val="11345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15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732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946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746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06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38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261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04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34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472674"/>
                  </a:ext>
                </a:extLst>
              </a:tr>
            </a:tbl>
          </a:graphicData>
        </a:graphic>
      </p:graphicFrame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69B9D112-1A34-4FDB-AF80-6CBEC9BF7518}"/>
              </a:ext>
            </a:extLst>
          </p:cNvPr>
          <p:cNvSpPr/>
          <p:nvPr/>
        </p:nvSpPr>
        <p:spPr>
          <a:xfrm rot="10800000">
            <a:off x="3149600" y="331431"/>
            <a:ext cx="445193" cy="3708399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중괄호 28">
            <a:extLst>
              <a:ext uri="{FF2B5EF4-FFF2-40B4-BE49-F238E27FC236}">
                <a16:creationId xmlns:a16="http://schemas.microsoft.com/office/drawing/2014/main" id="{F1ED0F7B-E211-4F57-B1AB-259F02E3045C}"/>
              </a:ext>
            </a:extLst>
          </p:cNvPr>
          <p:cNvSpPr/>
          <p:nvPr/>
        </p:nvSpPr>
        <p:spPr>
          <a:xfrm>
            <a:off x="7627511" y="4867713"/>
            <a:ext cx="445193" cy="1854201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중괄호 29">
            <a:extLst>
              <a:ext uri="{FF2B5EF4-FFF2-40B4-BE49-F238E27FC236}">
                <a16:creationId xmlns:a16="http://schemas.microsoft.com/office/drawing/2014/main" id="{37C78FE0-D52A-4D9E-AC17-D740D419A1CE}"/>
              </a:ext>
            </a:extLst>
          </p:cNvPr>
          <p:cNvSpPr/>
          <p:nvPr/>
        </p:nvSpPr>
        <p:spPr>
          <a:xfrm rot="16200000">
            <a:off x="1664161" y="3463404"/>
            <a:ext cx="445193" cy="2303086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30E8A9-6253-4F5E-9976-34B00804995D}"/>
                  </a:ext>
                </a:extLst>
              </p:cNvPr>
              <p:cNvSpPr txBox="1"/>
              <p:nvPr/>
            </p:nvSpPr>
            <p:spPr>
              <a:xfrm>
                <a:off x="2733270" y="2047131"/>
                <a:ext cx="3503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30E8A9-6253-4F5E-9976-34B008049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270" y="2047131"/>
                <a:ext cx="350352" cy="276999"/>
              </a:xfrm>
              <a:prstGeom prst="rect">
                <a:avLst/>
              </a:prstGeom>
              <a:blipFill>
                <a:blip r:embed="rId2"/>
                <a:stretch>
                  <a:fillRect l="-12069" r="-10345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DE607E-8E64-4B0F-9A8B-024CAE7DAE48}"/>
                  </a:ext>
                </a:extLst>
              </p:cNvPr>
              <p:cNvSpPr txBox="1"/>
              <p:nvPr/>
            </p:nvSpPr>
            <p:spPr>
              <a:xfrm>
                <a:off x="8134068" y="5656313"/>
                <a:ext cx="2221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DE607E-8E64-4B0F-9A8B-024CAE7DA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068" y="5656313"/>
                <a:ext cx="222112" cy="276999"/>
              </a:xfrm>
              <a:prstGeom prst="rect">
                <a:avLst/>
              </a:prstGeom>
              <a:blipFill>
                <a:blip r:embed="rId3"/>
                <a:stretch>
                  <a:fillRect l="-18919" r="-16216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C04D509-158F-4F9F-BA94-818218B3118F}"/>
                  </a:ext>
                </a:extLst>
              </p:cNvPr>
              <p:cNvSpPr txBox="1"/>
              <p:nvPr/>
            </p:nvSpPr>
            <p:spPr>
              <a:xfrm>
                <a:off x="1779195" y="4069078"/>
                <a:ext cx="2151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C04D509-158F-4F9F-BA94-818218B31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195" y="4069078"/>
                <a:ext cx="215122" cy="276999"/>
              </a:xfrm>
              <a:prstGeom prst="rect">
                <a:avLst/>
              </a:prstGeom>
              <a:blipFill>
                <a:blip r:embed="rId4"/>
                <a:stretch>
                  <a:fillRect l="-20000" r="-20000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04BFB803-16F3-4AA7-9575-D03B93CFB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467847"/>
              </p:ext>
            </p:extLst>
          </p:nvPr>
        </p:nvGraphicFramePr>
        <p:xfrm>
          <a:off x="7260705" y="1258530"/>
          <a:ext cx="44103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036">
                  <a:extLst>
                    <a:ext uri="{9D8B030D-6E8A-4147-A177-3AD203B41FA5}">
                      <a16:colId xmlns:a16="http://schemas.microsoft.com/office/drawing/2014/main" val="254448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82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24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6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74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958555"/>
                  </a:ext>
                </a:extLst>
              </a:tr>
            </a:tbl>
          </a:graphicData>
        </a:graphic>
      </p:graphicFrame>
      <p:sp>
        <p:nvSpPr>
          <p:cNvPr id="36" name="순서도: 가산 접합 35">
            <a:extLst>
              <a:ext uri="{FF2B5EF4-FFF2-40B4-BE49-F238E27FC236}">
                <a16:creationId xmlns:a16="http://schemas.microsoft.com/office/drawing/2014/main" id="{F5DC66F0-76FA-4649-8F94-19A92EAF6D27}"/>
              </a:ext>
            </a:extLst>
          </p:cNvPr>
          <p:cNvSpPr/>
          <p:nvPr/>
        </p:nvSpPr>
        <p:spPr>
          <a:xfrm>
            <a:off x="6404725" y="2018759"/>
            <a:ext cx="332048" cy="332048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97F36BF-09B4-443F-9CE9-B4D450091CA0}"/>
              </a:ext>
            </a:extLst>
          </p:cNvPr>
          <p:cNvGrpSpPr/>
          <p:nvPr/>
        </p:nvGrpSpPr>
        <p:grpSpPr>
          <a:xfrm>
            <a:off x="5131260" y="1092506"/>
            <a:ext cx="332048" cy="332048"/>
            <a:chOff x="5131260" y="1092506"/>
            <a:chExt cx="332048" cy="332048"/>
          </a:xfrm>
        </p:grpSpPr>
        <p:sp>
          <p:nvSpPr>
            <p:cNvPr id="37" name="순서도: 연결자 36">
              <a:extLst>
                <a:ext uri="{FF2B5EF4-FFF2-40B4-BE49-F238E27FC236}">
                  <a16:creationId xmlns:a16="http://schemas.microsoft.com/office/drawing/2014/main" id="{F50464A3-063B-4FD8-9777-00079A0377CA}"/>
                </a:ext>
              </a:extLst>
            </p:cNvPr>
            <p:cNvSpPr/>
            <p:nvPr/>
          </p:nvSpPr>
          <p:spPr>
            <a:xfrm>
              <a:off x="5131260" y="1092506"/>
              <a:ext cx="332048" cy="3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dist"/>
              <a:endParaRPr lang="ko-KR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00B1620-E7B4-4569-8E96-6C8DEA2CF5E7}"/>
                    </a:ext>
                  </a:extLst>
                </p:cNvPr>
                <p:cNvSpPr txBox="1"/>
                <p:nvPr/>
              </p:nvSpPr>
              <p:spPr>
                <a:xfrm>
                  <a:off x="5186260" y="1092506"/>
                  <a:ext cx="2220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00B1620-E7B4-4569-8E96-6C8DEA2CF5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6260" y="1092506"/>
                  <a:ext cx="22204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8333" r="-8333" b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오른쪽 중괄호 39">
            <a:extLst>
              <a:ext uri="{FF2B5EF4-FFF2-40B4-BE49-F238E27FC236}">
                <a16:creationId xmlns:a16="http://schemas.microsoft.com/office/drawing/2014/main" id="{C1BFE764-5FBC-49E4-B79C-C17D58FBEA32}"/>
              </a:ext>
            </a:extLst>
          </p:cNvPr>
          <p:cNvSpPr/>
          <p:nvPr/>
        </p:nvSpPr>
        <p:spPr>
          <a:xfrm>
            <a:off x="4050491" y="2184783"/>
            <a:ext cx="445193" cy="185420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중괄호 40">
            <a:extLst>
              <a:ext uri="{FF2B5EF4-FFF2-40B4-BE49-F238E27FC236}">
                <a16:creationId xmlns:a16="http://schemas.microsoft.com/office/drawing/2014/main" id="{75499D70-E958-4116-9358-F591119A5884}"/>
              </a:ext>
            </a:extLst>
          </p:cNvPr>
          <p:cNvSpPr/>
          <p:nvPr/>
        </p:nvSpPr>
        <p:spPr>
          <a:xfrm>
            <a:off x="4048298" y="330580"/>
            <a:ext cx="445193" cy="185420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3FEE124-BA3E-4040-8D93-FE33D4F808D4}"/>
              </a:ext>
            </a:extLst>
          </p:cNvPr>
          <p:cNvCxnSpPr>
            <a:stCxn id="41" idx="1"/>
            <a:endCxn id="37" idx="2"/>
          </p:cNvCxnSpPr>
          <p:nvPr/>
        </p:nvCxnSpPr>
        <p:spPr>
          <a:xfrm>
            <a:off x="4493491" y="1257681"/>
            <a:ext cx="637769" cy="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79B4296-F4F9-46CF-9FDB-402E75913695}"/>
              </a:ext>
            </a:extLst>
          </p:cNvPr>
          <p:cNvCxnSpPr>
            <a:cxnSpLocks/>
            <a:stCxn id="37" idx="5"/>
            <a:endCxn id="36" idx="1"/>
          </p:cNvCxnSpPr>
          <p:nvPr/>
        </p:nvCxnSpPr>
        <p:spPr>
          <a:xfrm>
            <a:off x="5414681" y="1375927"/>
            <a:ext cx="1038671" cy="691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637AEAE-B2B9-4D62-A34F-D13C51F5A05F}"/>
              </a:ext>
            </a:extLst>
          </p:cNvPr>
          <p:cNvCxnSpPr>
            <a:cxnSpLocks/>
            <a:stCxn id="40" idx="1"/>
            <a:endCxn id="36" idx="3"/>
          </p:cNvCxnSpPr>
          <p:nvPr/>
        </p:nvCxnSpPr>
        <p:spPr>
          <a:xfrm flipV="1">
            <a:off x="4495684" y="2302180"/>
            <a:ext cx="1957668" cy="809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232BE08-B46A-4147-B50F-100501F3ACED}"/>
              </a:ext>
            </a:extLst>
          </p:cNvPr>
          <p:cNvCxnSpPr>
            <a:cxnSpLocks/>
            <a:stCxn id="36" idx="6"/>
            <a:endCxn id="35" idx="1"/>
          </p:cNvCxnSpPr>
          <p:nvPr/>
        </p:nvCxnSpPr>
        <p:spPr>
          <a:xfrm>
            <a:off x="6736773" y="2184783"/>
            <a:ext cx="523932" cy="8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78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C6C881-640B-E445-914A-C5C220C4D2EF}"/>
              </a:ext>
            </a:extLst>
          </p:cNvPr>
          <p:cNvSpPr/>
          <p:nvPr/>
        </p:nvSpPr>
        <p:spPr>
          <a:xfrm>
            <a:off x="2149062" y="3965797"/>
            <a:ext cx="1095265" cy="485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Word 1</a:t>
            </a:r>
            <a:endParaRPr kumimoji="1" lang="ko-KR" altLang="en-US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ED8DEE72-1774-8841-B225-6F453E918C7D}"/>
              </a:ext>
            </a:extLst>
          </p:cNvPr>
          <p:cNvSpPr/>
          <p:nvPr/>
        </p:nvSpPr>
        <p:spPr>
          <a:xfrm>
            <a:off x="5228063" y="3965797"/>
            <a:ext cx="1095265" cy="4855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Sense 4</a:t>
            </a:r>
            <a:endParaRPr kumimoji="1" lang="ko-KR" altLang="en-US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9D651323-D23C-3749-AC6B-CEA1D4098C6C}"/>
              </a:ext>
            </a:extLst>
          </p:cNvPr>
          <p:cNvSpPr/>
          <p:nvPr/>
        </p:nvSpPr>
        <p:spPr>
          <a:xfrm>
            <a:off x="5228063" y="3161158"/>
            <a:ext cx="1095265" cy="4855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Sense 3</a:t>
            </a:r>
            <a:endParaRPr kumimoji="1" lang="ko-KR" altLang="en-US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3C0E46BB-5A75-BD40-9980-BED0E7231221}"/>
              </a:ext>
            </a:extLst>
          </p:cNvPr>
          <p:cNvSpPr/>
          <p:nvPr/>
        </p:nvSpPr>
        <p:spPr>
          <a:xfrm>
            <a:off x="5228063" y="4770436"/>
            <a:ext cx="1095265" cy="4855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Sense 5</a:t>
            </a:r>
            <a:endParaRPr kumimoji="1" lang="ko-KR" altLang="en-US" dirty="0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60AFC7D-5838-234C-9F8F-91E4BF42FA17}"/>
              </a:ext>
            </a:extLst>
          </p:cNvPr>
          <p:cNvSpPr/>
          <p:nvPr/>
        </p:nvSpPr>
        <p:spPr>
          <a:xfrm>
            <a:off x="5228063" y="2356519"/>
            <a:ext cx="1095265" cy="4855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Sense 2</a:t>
            </a:r>
            <a:endParaRPr kumimoji="1" lang="ko-KR" altLang="en-US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1DE12853-53F2-134E-AE93-86BD90DA0CD7}"/>
              </a:ext>
            </a:extLst>
          </p:cNvPr>
          <p:cNvSpPr/>
          <p:nvPr/>
        </p:nvSpPr>
        <p:spPr>
          <a:xfrm>
            <a:off x="5228063" y="1551880"/>
            <a:ext cx="1095265" cy="4855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Sense 1</a:t>
            </a:r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A83E58-1580-6049-A4F0-58C55182B584}"/>
              </a:ext>
            </a:extLst>
          </p:cNvPr>
          <p:cNvSpPr/>
          <p:nvPr/>
        </p:nvSpPr>
        <p:spPr>
          <a:xfrm>
            <a:off x="8273892" y="2356519"/>
            <a:ext cx="1095265" cy="485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Word 2</a:t>
            </a:r>
            <a:endParaRPr kumimoji="1"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8280EC3-D972-C844-8CE4-1061FD327B74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244327" y="4208590"/>
            <a:ext cx="19837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CA88F2D-EB8A-C443-9438-A3D7818A90A6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244327" y="4208590"/>
            <a:ext cx="1983736" cy="804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F8ABDA8-7BF8-4144-A05B-4477C8F0335B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3244327" y="3403951"/>
            <a:ext cx="1983736" cy="804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3AAE497-82A9-DA47-AB7D-5952FA5FEBF2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flipH="1">
            <a:off x="6323328" y="2599312"/>
            <a:ext cx="1950564" cy="804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9712535-F4CF-6D44-BF37-75DB7F5D2C76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flipH="1">
            <a:off x="6323328" y="2599312"/>
            <a:ext cx="19505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7188B28-52ED-2049-921E-42A9B555860B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 flipV="1">
            <a:off x="6323328" y="1794673"/>
            <a:ext cx="1950564" cy="804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E38696FB-8181-4346-B02E-E279A0847A6E}"/>
              </a:ext>
            </a:extLst>
          </p:cNvPr>
          <p:cNvSpPr/>
          <p:nvPr/>
        </p:nvSpPr>
        <p:spPr>
          <a:xfrm>
            <a:off x="5087394" y="1450291"/>
            <a:ext cx="1376602" cy="2268941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D1FC24A2-2E33-B040-82C1-41755F154183}"/>
              </a:ext>
            </a:extLst>
          </p:cNvPr>
          <p:cNvSpPr/>
          <p:nvPr/>
        </p:nvSpPr>
        <p:spPr>
          <a:xfrm>
            <a:off x="5070808" y="3878759"/>
            <a:ext cx="1376602" cy="1478852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A49D11-ABF6-0B41-BD96-643286E3C467}"/>
              </a:ext>
            </a:extLst>
          </p:cNvPr>
          <p:cNvSpPr txBox="1"/>
          <p:nvPr/>
        </p:nvSpPr>
        <p:spPr>
          <a:xfrm>
            <a:off x="6480583" y="4711294"/>
            <a:ext cx="113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C00000"/>
                </a:solidFill>
              </a:rPr>
              <a:t>Related </a:t>
            </a:r>
            <a:br>
              <a:rPr kumimoji="1" lang="en-US" altLang="ko-KR" dirty="0">
                <a:solidFill>
                  <a:srgbClr val="C00000"/>
                </a:solidFill>
              </a:rPr>
            </a:br>
            <a:r>
              <a:rPr kumimoji="1" lang="en-US" altLang="ko-KR" dirty="0">
                <a:solidFill>
                  <a:srgbClr val="C00000"/>
                </a:solidFill>
              </a:rPr>
              <a:t>meaning</a:t>
            </a:r>
            <a:endParaRPr kumimoji="1" lang="ko-KR" altLang="en-US" dirty="0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49F6FC-3636-0E4B-B341-73E227B97803}"/>
              </a:ext>
            </a:extLst>
          </p:cNvPr>
          <p:cNvSpPr txBox="1"/>
          <p:nvPr/>
        </p:nvSpPr>
        <p:spPr>
          <a:xfrm>
            <a:off x="4042827" y="1450290"/>
            <a:ext cx="1134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C00000"/>
                </a:solidFill>
              </a:rPr>
              <a:t>Related </a:t>
            </a:r>
            <a:br>
              <a:rPr kumimoji="1" lang="en-US" altLang="ko-KR" dirty="0">
                <a:solidFill>
                  <a:srgbClr val="C00000"/>
                </a:solidFill>
              </a:rPr>
            </a:br>
            <a:r>
              <a:rPr kumimoji="1" lang="en-US" altLang="ko-KR" dirty="0">
                <a:solidFill>
                  <a:srgbClr val="C00000"/>
                </a:solidFill>
              </a:rPr>
              <a:t>meaning</a:t>
            </a:r>
            <a:endParaRPr kumimoji="1"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EBDE8741-0DF4-934E-9888-F97055D23C4E}"/>
              </a:ext>
            </a:extLst>
          </p:cNvPr>
          <p:cNvCxnSpPr/>
          <p:nvPr/>
        </p:nvCxnSpPr>
        <p:spPr>
          <a:xfrm>
            <a:off x="3783721" y="1188896"/>
            <a:ext cx="0" cy="443011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1A7EFEE5-E123-114D-892F-848AF6D0873F}"/>
              </a:ext>
            </a:extLst>
          </p:cNvPr>
          <p:cNvCxnSpPr/>
          <p:nvPr/>
        </p:nvCxnSpPr>
        <p:spPr>
          <a:xfrm>
            <a:off x="7759276" y="1188896"/>
            <a:ext cx="0" cy="443011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729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420A9C79-269B-9C47-9BDA-4A3C898E5514}"/>
              </a:ext>
            </a:extLst>
          </p:cNvPr>
          <p:cNvSpPr/>
          <p:nvPr/>
        </p:nvSpPr>
        <p:spPr>
          <a:xfrm>
            <a:off x="2819399" y="4974771"/>
            <a:ext cx="1458685" cy="14586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State</a:t>
            </a:r>
          </a:p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0355D78-0A5B-414D-B2AE-53C75F748827}"/>
              </a:ext>
            </a:extLst>
          </p:cNvPr>
          <p:cNvSpPr/>
          <p:nvPr/>
        </p:nvSpPr>
        <p:spPr>
          <a:xfrm>
            <a:off x="7315199" y="4974771"/>
            <a:ext cx="1458685" cy="14586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State</a:t>
            </a:r>
          </a:p>
          <a:p>
            <a:pPr algn="ctr"/>
            <a:r>
              <a:rPr kumimoji="1" lang="en-US" altLang="ko-KR" dirty="0"/>
              <a:t>B</a:t>
            </a:r>
            <a:endParaRPr kumimoji="1" lang="ko-KR" altLang="en-US" dirty="0"/>
          </a:p>
        </p:txBody>
      </p: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6D5C7D2C-AE34-834F-8549-5D2D62CC3449}"/>
              </a:ext>
            </a:extLst>
          </p:cNvPr>
          <p:cNvCxnSpPr>
            <a:stCxn id="2" idx="7"/>
            <a:endCxn id="3" idx="1"/>
          </p:cNvCxnSpPr>
          <p:nvPr/>
        </p:nvCxnSpPr>
        <p:spPr>
          <a:xfrm rot="5400000" flipH="1" flipV="1">
            <a:off x="5796641" y="3456214"/>
            <a:ext cx="12700" cy="3464353"/>
          </a:xfrm>
          <a:prstGeom prst="curvedConnector3">
            <a:avLst>
              <a:gd name="adj1" fmla="val 3482039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24ADEDBE-ACF7-D643-B298-E0957BD96676}"/>
              </a:ext>
            </a:extLst>
          </p:cNvPr>
          <p:cNvCxnSpPr>
            <a:cxnSpLocks/>
            <a:stCxn id="3" idx="3"/>
            <a:endCxn id="2" idx="5"/>
          </p:cNvCxnSpPr>
          <p:nvPr/>
        </p:nvCxnSpPr>
        <p:spPr>
          <a:xfrm rot="5400000">
            <a:off x="5796642" y="4487661"/>
            <a:ext cx="12700" cy="3464353"/>
          </a:xfrm>
          <a:prstGeom prst="curvedConnector3">
            <a:avLst>
              <a:gd name="adj1" fmla="val 3482039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0B61F29E-E529-F449-A087-93399FE89E3B}"/>
              </a:ext>
            </a:extLst>
          </p:cNvPr>
          <p:cNvCxnSpPr>
            <a:cxnSpLocks/>
            <a:stCxn id="3" idx="5"/>
            <a:endCxn id="3" idx="7"/>
          </p:cNvCxnSpPr>
          <p:nvPr/>
        </p:nvCxnSpPr>
        <p:spPr>
          <a:xfrm rot="5400000" flipH="1">
            <a:off x="8044541" y="5704114"/>
            <a:ext cx="1031447" cy="12700"/>
          </a:xfrm>
          <a:prstGeom prst="curvedConnector5">
            <a:avLst>
              <a:gd name="adj1" fmla="val -22163"/>
              <a:gd name="adj2" fmla="val -9375118"/>
              <a:gd name="adj3" fmla="val 12216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B24DF8F-DD49-0B4F-A9CE-13F865189B7B}"/>
              </a:ext>
            </a:extLst>
          </p:cNvPr>
          <p:cNvCxnSpPr>
            <a:cxnSpLocks/>
            <a:stCxn id="2" idx="3"/>
            <a:endCxn id="2" idx="1"/>
          </p:cNvCxnSpPr>
          <p:nvPr/>
        </p:nvCxnSpPr>
        <p:spPr>
          <a:xfrm rot="5400000" flipH="1">
            <a:off x="2517294" y="5704114"/>
            <a:ext cx="1031447" cy="12700"/>
          </a:xfrm>
          <a:prstGeom prst="curvedConnector5">
            <a:avLst>
              <a:gd name="adj1" fmla="val -22163"/>
              <a:gd name="adj2" fmla="val 10660803"/>
              <a:gd name="adj3" fmla="val 12216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75C796E0-ECFF-9A4E-B2B7-8633C7F99B9C}"/>
              </a:ext>
            </a:extLst>
          </p:cNvPr>
          <p:cNvSpPr/>
          <p:nvPr/>
        </p:nvSpPr>
        <p:spPr>
          <a:xfrm>
            <a:off x="5073648" y="1385183"/>
            <a:ext cx="1458685" cy="14586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State</a:t>
            </a:r>
          </a:p>
          <a:p>
            <a:pPr algn="ctr"/>
            <a:r>
              <a:rPr kumimoji="1" lang="en-US" altLang="ko-KR" dirty="0"/>
              <a:t>C</a:t>
            </a:r>
            <a:endParaRPr kumimoji="1" lang="ko-KR" altLang="en-US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E2F6B7C3-AD98-7143-B4D1-412066B7FC9A}"/>
              </a:ext>
            </a:extLst>
          </p:cNvPr>
          <p:cNvCxnSpPr>
            <a:cxnSpLocks/>
            <a:stCxn id="2" idx="7"/>
            <a:endCxn id="17" idx="3"/>
          </p:cNvCxnSpPr>
          <p:nvPr/>
        </p:nvCxnSpPr>
        <p:spPr>
          <a:xfrm rot="5400000" flipH="1" flipV="1">
            <a:off x="3396796" y="3297919"/>
            <a:ext cx="2558141" cy="1222802"/>
          </a:xfrm>
          <a:prstGeom prst="curvedConnector3">
            <a:avLst>
              <a:gd name="adj1" fmla="val 5082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341BCDB3-B113-9A45-9A00-FCB701B20165}"/>
              </a:ext>
            </a:extLst>
          </p:cNvPr>
          <p:cNvCxnSpPr>
            <a:cxnSpLocks/>
            <a:stCxn id="17" idx="2"/>
            <a:endCxn id="2" idx="0"/>
          </p:cNvCxnSpPr>
          <p:nvPr/>
        </p:nvCxnSpPr>
        <p:spPr>
          <a:xfrm rot="10800000" flipV="1">
            <a:off x="3548742" y="2114525"/>
            <a:ext cx="1524906" cy="286024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0AA8ECAA-01E4-C640-9203-FA864C707FDC}"/>
              </a:ext>
            </a:extLst>
          </p:cNvPr>
          <p:cNvCxnSpPr>
            <a:cxnSpLocks/>
            <a:stCxn id="17" idx="5"/>
            <a:endCxn id="3" idx="1"/>
          </p:cNvCxnSpPr>
          <p:nvPr/>
        </p:nvCxnSpPr>
        <p:spPr>
          <a:xfrm rot="16200000" flipH="1">
            <a:off x="5644696" y="3304267"/>
            <a:ext cx="2558141" cy="12101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859D60B0-5F40-3343-B1E2-A83A54AB3205}"/>
              </a:ext>
            </a:extLst>
          </p:cNvPr>
          <p:cNvCxnSpPr>
            <a:cxnSpLocks/>
            <a:stCxn id="3" idx="0"/>
            <a:endCxn id="17" idx="6"/>
          </p:cNvCxnSpPr>
          <p:nvPr/>
        </p:nvCxnSpPr>
        <p:spPr>
          <a:xfrm rot="16200000" flipV="1">
            <a:off x="5858316" y="2788544"/>
            <a:ext cx="2860245" cy="151220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구부러진 연결선[U] 48">
            <a:extLst>
              <a:ext uri="{FF2B5EF4-FFF2-40B4-BE49-F238E27FC236}">
                <a16:creationId xmlns:a16="http://schemas.microsoft.com/office/drawing/2014/main" id="{8399362C-FBB1-2842-A6BA-CD954FCFC7CA}"/>
              </a:ext>
            </a:extLst>
          </p:cNvPr>
          <p:cNvCxnSpPr>
            <a:cxnSpLocks/>
          </p:cNvCxnSpPr>
          <p:nvPr/>
        </p:nvCxnSpPr>
        <p:spPr>
          <a:xfrm rot="5400000" flipH="1">
            <a:off x="4735698" y="1038215"/>
            <a:ext cx="1031447" cy="12700"/>
          </a:xfrm>
          <a:prstGeom prst="curvedConnector5">
            <a:avLst>
              <a:gd name="adj1" fmla="val -22163"/>
              <a:gd name="adj2" fmla="val -9375118"/>
              <a:gd name="adj3" fmla="val 122163"/>
            </a:avLst>
          </a:prstGeom>
          <a:ln>
            <a:tailEnd type="triangl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144F6B0-55D2-1F48-B2C5-620FCF33D51E}"/>
              </a:ext>
            </a:extLst>
          </p:cNvPr>
          <p:cNvSpPr txBox="1"/>
          <p:nvPr/>
        </p:nvSpPr>
        <p:spPr>
          <a:xfrm>
            <a:off x="7799923" y="33314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0.3</a:t>
            </a:r>
            <a:endParaRPr kumimoji="1"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63E004F-5AE5-5641-8614-62C524C56E47}"/>
              </a:ext>
            </a:extLst>
          </p:cNvPr>
          <p:cNvSpPr txBox="1"/>
          <p:nvPr/>
        </p:nvSpPr>
        <p:spPr>
          <a:xfrm>
            <a:off x="9762816" y="551944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0.3</a:t>
            </a:r>
            <a:endParaRPr kumimoji="1"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E2F4DE-0658-CC40-91F8-1F8D1C73EB42}"/>
              </a:ext>
            </a:extLst>
          </p:cNvPr>
          <p:cNvSpPr txBox="1"/>
          <p:nvPr/>
        </p:nvSpPr>
        <p:spPr>
          <a:xfrm>
            <a:off x="5558372" y="624879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0.4</a:t>
            </a:r>
            <a:endParaRPr kumimoji="1"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9F73889-2562-734F-ADDF-C7C5F8FC3816}"/>
              </a:ext>
            </a:extLst>
          </p:cNvPr>
          <p:cNvSpPr txBox="1"/>
          <p:nvPr/>
        </p:nvSpPr>
        <p:spPr>
          <a:xfrm>
            <a:off x="5558372" y="474437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0.6</a:t>
            </a:r>
            <a:endParaRPr kumimoji="1"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170857-B554-7342-B873-3671D869DCAA}"/>
              </a:ext>
            </a:extLst>
          </p:cNvPr>
          <p:cNvSpPr txBox="1"/>
          <p:nvPr/>
        </p:nvSpPr>
        <p:spPr>
          <a:xfrm>
            <a:off x="6679148" y="348321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0.6</a:t>
            </a:r>
            <a:endParaRPr kumimoji="1"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52D85B-7875-C048-90ED-E6F2BAA2DCF4}"/>
              </a:ext>
            </a:extLst>
          </p:cNvPr>
          <p:cNvSpPr txBox="1"/>
          <p:nvPr/>
        </p:nvSpPr>
        <p:spPr>
          <a:xfrm>
            <a:off x="4431248" y="348321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0.2</a:t>
            </a:r>
            <a:endParaRPr kumimoji="1"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8F6E786-2765-BC4B-B308-43E102496E9E}"/>
              </a:ext>
            </a:extLst>
          </p:cNvPr>
          <p:cNvSpPr txBox="1"/>
          <p:nvPr/>
        </p:nvSpPr>
        <p:spPr>
          <a:xfrm>
            <a:off x="3304123" y="33314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0.3</a:t>
            </a:r>
            <a:endParaRPr kumimoji="1"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B540A2-0FB9-E34A-B8CB-319C0503BE74}"/>
              </a:ext>
            </a:extLst>
          </p:cNvPr>
          <p:cNvSpPr txBox="1"/>
          <p:nvPr/>
        </p:nvSpPr>
        <p:spPr>
          <a:xfrm>
            <a:off x="1201196" y="5519447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0.2</a:t>
            </a:r>
            <a:endParaRPr kumimoji="1"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2FC4AD1-4FA6-F94E-AC0B-EEB5CD7D6BC0}"/>
              </a:ext>
            </a:extLst>
          </p:cNvPr>
          <p:cNvSpPr txBox="1"/>
          <p:nvPr/>
        </p:nvSpPr>
        <p:spPr>
          <a:xfrm>
            <a:off x="5558372" y="40301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0.1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861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0153218B-D1E5-5040-AA27-4709C1B14CF1}"/>
              </a:ext>
            </a:extLst>
          </p:cNvPr>
          <p:cNvSpPr/>
          <p:nvPr/>
        </p:nvSpPr>
        <p:spPr>
          <a:xfrm>
            <a:off x="2819399" y="4689545"/>
            <a:ext cx="1458685" cy="14586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State</a:t>
            </a:r>
          </a:p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6C0DADB-3276-A840-8C7A-1722CAC6FA7C}"/>
              </a:ext>
            </a:extLst>
          </p:cNvPr>
          <p:cNvSpPr/>
          <p:nvPr/>
        </p:nvSpPr>
        <p:spPr>
          <a:xfrm>
            <a:off x="7315199" y="4689545"/>
            <a:ext cx="1458685" cy="14586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State</a:t>
            </a:r>
          </a:p>
          <a:p>
            <a:pPr algn="ctr"/>
            <a:r>
              <a:rPr kumimoji="1" lang="en-US" altLang="ko-KR" dirty="0"/>
              <a:t>B</a:t>
            </a:r>
            <a:endParaRPr kumimoji="1" lang="ko-KR" altLang="en-US" dirty="0"/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8B889F32-8B49-D740-8A55-C37B10144D8A}"/>
              </a:ext>
            </a:extLst>
          </p:cNvPr>
          <p:cNvCxnSpPr>
            <a:cxnSpLocks/>
            <a:stCxn id="2" idx="7"/>
            <a:endCxn id="3" idx="1"/>
          </p:cNvCxnSpPr>
          <p:nvPr/>
        </p:nvCxnSpPr>
        <p:spPr>
          <a:xfrm rot="5400000" flipH="1" flipV="1">
            <a:off x="5796641" y="3170988"/>
            <a:ext cx="12700" cy="3464353"/>
          </a:xfrm>
          <a:prstGeom prst="curvedConnector3">
            <a:avLst>
              <a:gd name="adj1" fmla="val 348203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" name="구부러진 연결선[U] 4">
            <a:extLst>
              <a:ext uri="{FF2B5EF4-FFF2-40B4-BE49-F238E27FC236}">
                <a16:creationId xmlns:a16="http://schemas.microsoft.com/office/drawing/2014/main" id="{8F338059-A152-5945-881A-E704CB8ACC6F}"/>
              </a:ext>
            </a:extLst>
          </p:cNvPr>
          <p:cNvCxnSpPr>
            <a:cxnSpLocks/>
            <a:stCxn id="3" idx="3"/>
            <a:endCxn id="2" idx="5"/>
          </p:cNvCxnSpPr>
          <p:nvPr/>
        </p:nvCxnSpPr>
        <p:spPr>
          <a:xfrm rot="5400000">
            <a:off x="5796642" y="4202435"/>
            <a:ext cx="12700" cy="3464353"/>
          </a:xfrm>
          <a:prstGeom prst="curvedConnector3">
            <a:avLst>
              <a:gd name="adj1" fmla="val 3482039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F5B4FB33-19A4-6A46-89C1-E63CF1F5F22C}"/>
              </a:ext>
            </a:extLst>
          </p:cNvPr>
          <p:cNvCxnSpPr>
            <a:cxnSpLocks/>
            <a:stCxn id="3" idx="5"/>
            <a:endCxn id="3" idx="7"/>
          </p:cNvCxnSpPr>
          <p:nvPr/>
        </p:nvCxnSpPr>
        <p:spPr>
          <a:xfrm rot="5400000" flipH="1">
            <a:off x="8044541" y="5418888"/>
            <a:ext cx="1031447" cy="12700"/>
          </a:xfrm>
          <a:prstGeom prst="curvedConnector5">
            <a:avLst>
              <a:gd name="adj1" fmla="val -22163"/>
              <a:gd name="adj2" fmla="val -9375118"/>
              <a:gd name="adj3" fmla="val 12216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58254CA9-31D1-9A49-ABCC-3BC5F3B154F0}"/>
              </a:ext>
            </a:extLst>
          </p:cNvPr>
          <p:cNvCxnSpPr>
            <a:cxnSpLocks/>
            <a:stCxn id="2" idx="3"/>
            <a:endCxn id="2" idx="1"/>
          </p:cNvCxnSpPr>
          <p:nvPr/>
        </p:nvCxnSpPr>
        <p:spPr>
          <a:xfrm rot="5400000" flipH="1">
            <a:off x="2517294" y="5418888"/>
            <a:ext cx="1031447" cy="12700"/>
          </a:xfrm>
          <a:prstGeom prst="curvedConnector5">
            <a:avLst>
              <a:gd name="adj1" fmla="val -22163"/>
              <a:gd name="adj2" fmla="val 10660803"/>
              <a:gd name="adj3" fmla="val 12216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C7928F40-D1DB-0441-8FBD-BFA7F72EFE43}"/>
              </a:ext>
            </a:extLst>
          </p:cNvPr>
          <p:cNvSpPr/>
          <p:nvPr/>
        </p:nvSpPr>
        <p:spPr>
          <a:xfrm>
            <a:off x="5073648" y="1099957"/>
            <a:ext cx="1458685" cy="145868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State</a:t>
            </a:r>
          </a:p>
          <a:p>
            <a:pPr algn="ctr"/>
            <a:r>
              <a:rPr kumimoji="1" lang="en-US" altLang="ko-KR" dirty="0"/>
              <a:t>C</a:t>
            </a:r>
            <a:endParaRPr kumimoji="1" lang="ko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FE095EE1-9B1B-A547-ABA0-3B8FC6DE5B70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rot="10800000" flipV="1">
            <a:off x="3548742" y="1829299"/>
            <a:ext cx="1524906" cy="2860245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5C5AE50E-E383-C043-B27A-B5A0F259E9FB}"/>
              </a:ext>
            </a:extLst>
          </p:cNvPr>
          <p:cNvCxnSpPr>
            <a:cxnSpLocks/>
            <a:stCxn id="8" idx="5"/>
            <a:endCxn id="3" idx="1"/>
          </p:cNvCxnSpPr>
          <p:nvPr/>
        </p:nvCxnSpPr>
        <p:spPr>
          <a:xfrm rot="16200000" flipH="1">
            <a:off x="5644696" y="3019041"/>
            <a:ext cx="2558141" cy="1210104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5D256B81-A63D-BA48-B707-C67B75669F4F}"/>
              </a:ext>
            </a:extLst>
          </p:cNvPr>
          <p:cNvCxnSpPr>
            <a:cxnSpLocks/>
            <a:stCxn id="3" idx="0"/>
            <a:endCxn id="8" idx="6"/>
          </p:cNvCxnSpPr>
          <p:nvPr/>
        </p:nvCxnSpPr>
        <p:spPr>
          <a:xfrm rot="16200000" flipV="1">
            <a:off x="5858316" y="2503318"/>
            <a:ext cx="2860245" cy="151220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DCB85FFF-1AA3-E141-9CC0-B7C5C324742D}"/>
              </a:ext>
            </a:extLst>
          </p:cNvPr>
          <p:cNvCxnSpPr>
            <a:cxnSpLocks/>
          </p:cNvCxnSpPr>
          <p:nvPr/>
        </p:nvCxnSpPr>
        <p:spPr>
          <a:xfrm rot="5400000" flipH="1">
            <a:off x="4735698" y="752989"/>
            <a:ext cx="1031447" cy="12700"/>
          </a:xfrm>
          <a:prstGeom prst="curvedConnector5">
            <a:avLst>
              <a:gd name="adj1" fmla="val -22163"/>
              <a:gd name="adj2" fmla="val -9375118"/>
              <a:gd name="adj3" fmla="val 122163"/>
            </a:avLst>
          </a:prstGeom>
          <a:ln>
            <a:solidFill>
              <a:schemeClr val="accent1"/>
            </a:solidFill>
            <a:tailEnd type="triangle"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C821D798-0CD9-C649-B420-AF44B7FD93CF}"/>
              </a:ext>
            </a:extLst>
          </p:cNvPr>
          <p:cNvCxnSpPr>
            <a:cxnSpLocks/>
            <a:stCxn id="2" idx="3"/>
            <a:endCxn id="2" idx="1"/>
          </p:cNvCxnSpPr>
          <p:nvPr/>
        </p:nvCxnSpPr>
        <p:spPr>
          <a:xfrm rot="5400000" flipH="1">
            <a:off x="2517294" y="5418888"/>
            <a:ext cx="1031447" cy="12700"/>
          </a:xfrm>
          <a:prstGeom prst="curvedConnector5">
            <a:avLst>
              <a:gd name="adj1" fmla="val -47376"/>
              <a:gd name="adj2" fmla="val 18407339"/>
              <a:gd name="adj3" fmla="val 15144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5DCC54C2-6D16-464C-A4CA-C65673073D65}"/>
              </a:ext>
            </a:extLst>
          </p:cNvPr>
          <p:cNvCxnSpPr>
            <a:cxnSpLocks/>
            <a:stCxn id="3" idx="5"/>
            <a:endCxn id="3" idx="7"/>
          </p:cNvCxnSpPr>
          <p:nvPr/>
        </p:nvCxnSpPr>
        <p:spPr>
          <a:xfrm rot="5400000" flipH="1">
            <a:off x="8044541" y="5418888"/>
            <a:ext cx="1031447" cy="12700"/>
          </a:xfrm>
          <a:prstGeom prst="curvedConnector5">
            <a:avLst>
              <a:gd name="adj1" fmla="val -49816"/>
              <a:gd name="adj2" fmla="val -18448252"/>
              <a:gd name="adj3" fmla="val 15876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구부러진 연결선[U] 41">
            <a:extLst>
              <a:ext uri="{FF2B5EF4-FFF2-40B4-BE49-F238E27FC236}">
                <a16:creationId xmlns:a16="http://schemas.microsoft.com/office/drawing/2014/main" id="{D13DE819-B858-6B4B-80EB-730EB3833799}"/>
              </a:ext>
            </a:extLst>
          </p:cNvPr>
          <p:cNvCxnSpPr>
            <a:cxnSpLocks/>
            <a:stCxn id="2" idx="7"/>
            <a:endCxn id="3" idx="1"/>
          </p:cNvCxnSpPr>
          <p:nvPr/>
        </p:nvCxnSpPr>
        <p:spPr>
          <a:xfrm rot="5400000" flipH="1" flipV="1">
            <a:off x="5796641" y="3170988"/>
            <a:ext cx="12700" cy="3464353"/>
          </a:xfrm>
          <a:prstGeom prst="curvedConnector3">
            <a:avLst>
              <a:gd name="adj1" fmla="val 671874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7090B966-5BF4-C244-A01F-221A65E5F689}"/>
              </a:ext>
            </a:extLst>
          </p:cNvPr>
          <p:cNvCxnSpPr>
            <a:cxnSpLocks/>
            <a:stCxn id="3" idx="3"/>
            <a:endCxn id="2" idx="5"/>
          </p:cNvCxnSpPr>
          <p:nvPr/>
        </p:nvCxnSpPr>
        <p:spPr>
          <a:xfrm rot="5400000">
            <a:off x="5796642" y="4202435"/>
            <a:ext cx="12700" cy="3464353"/>
          </a:xfrm>
          <a:prstGeom prst="curvedConnector3">
            <a:avLst>
              <a:gd name="adj1" fmla="val 66526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1C88612-11FE-2643-A338-C015A8D4927A}"/>
                  </a:ext>
                </a:extLst>
              </p:cNvPr>
              <p:cNvSpPr txBox="1"/>
              <p:nvPr/>
            </p:nvSpPr>
            <p:spPr>
              <a:xfrm>
                <a:off x="5507748" y="183607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0.4|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1C88612-11FE-2643-A338-C015A8D49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748" y="183607"/>
                <a:ext cx="590483" cy="276999"/>
              </a:xfrm>
              <a:prstGeom prst="rect">
                <a:avLst/>
              </a:prstGeom>
              <a:blipFill>
                <a:blip r:embed="rId2"/>
                <a:stretch>
                  <a:fillRect l="-6383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E442759-968C-AA41-A3B6-93B1804E353C}"/>
                  </a:ext>
                </a:extLst>
              </p:cNvPr>
              <p:cNvSpPr txBox="1"/>
              <p:nvPr/>
            </p:nvSpPr>
            <p:spPr>
              <a:xfrm>
                <a:off x="3202878" y="3046194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0.4|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E442759-968C-AA41-A3B6-93B1804E3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878" y="3046194"/>
                <a:ext cx="590483" cy="276999"/>
              </a:xfrm>
              <a:prstGeom prst="rect">
                <a:avLst/>
              </a:prstGeom>
              <a:blipFill>
                <a:blip r:embed="rId3"/>
                <a:stretch>
                  <a:fillRect l="-6383" b="-36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8C985B-7545-134A-B29B-BD2AE721E3EA}"/>
                  </a:ext>
                </a:extLst>
              </p:cNvPr>
              <p:cNvSpPr txBox="1"/>
              <p:nvPr/>
            </p:nvSpPr>
            <p:spPr>
              <a:xfrm>
                <a:off x="4323476" y="3276484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0.1|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8C985B-7545-134A-B29B-BD2AE721E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476" y="3276484"/>
                <a:ext cx="590483" cy="276999"/>
              </a:xfrm>
              <a:prstGeom prst="rect">
                <a:avLst/>
              </a:prstGeom>
              <a:blipFill>
                <a:blip r:embed="rId4"/>
                <a:stretch>
                  <a:fillRect l="-4167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B4891EE-9588-2946-897E-14AB5FB76942}"/>
                  </a:ext>
                </a:extLst>
              </p:cNvPr>
              <p:cNvSpPr txBox="1"/>
              <p:nvPr/>
            </p:nvSpPr>
            <p:spPr>
              <a:xfrm>
                <a:off x="6697955" y="3278124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0.2|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B4891EE-9588-2946-897E-14AB5FB76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955" y="3278124"/>
                <a:ext cx="590483" cy="276999"/>
              </a:xfrm>
              <a:prstGeom prst="rect">
                <a:avLst/>
              </a:prstGeom>
              <a:blipFill>
                <a:blip r:embed="rId5"/>
                <a:stretch>
                  <a:fillRect l="-4167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구부러진 연결선[U] 80">
            <a:extLst>
              <a:ext uri="{FF2B5EF4-FFF2-40B4-BE49-F238E27FC236}">
                <a16:creationId xmlns:a16="http://schemas.microsoft.com/office/drawing/2014/main" id="{E2B65FDF-5B53-214C-846C-E368539591CA}"/>
              </a:ext>
            </a:extLst>
          </p:cNvPr>
          <p:cNvCxnSpPr>
            <a:cxnSpLocks/>
            <a:stCxn id="2" idx="7"/>
            <a:endCxn id="8" idx="3"/>
          </p:cNvCxnSpPr>
          <p:nvPr/>
        </p:nvCxnSpPr>
        <p:spPr>
          <a:xfrm rot="5400000" flipH="1" flipV="1">
            <a:off x="3396796" y="3012693"/>
            <a:ext cx="2558141" cy="1222802"/>
          </a:xfrm>
          <a:prstGeom prst="curvedConnector3">
            <a:avLst>
              <a:gd name="adj1" fmla="val 5065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7BCE57C-3757-F34E-AD68-77D3A613F52E}"/>
                  </a:ext>
                </a:extLst>
              </p:cNvPr>
              <p:cNvSpPr txBox="1"/>
              <p:nvPr/>
            </p:nvSpPr>
            <p:spPr>
              <a:xfrm>
                <a:off x="7799925" y="3046193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0.1|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7BCE57C-3757-F34E-AD68-77D3A613F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925" y="3046193"/>
                <a:ext cx="590483" cy="276999"/>
              </a:xfrm>
              <a:prstGeom prst="rect">
                <a:avLst/>
              </a:prstGeom>
              <a:blipFill>
                <a:blip r:embed="rId6"/>
                <a:stretch>
                  <a:fillRect l="-4167" r="-4167" b="-36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8F5D71C-20FC-4B47-BD72-248DB118D40A}"/>
                  </a:ext>
                </a:extLst>
              </p:cNvPr>
              <p:cNvSpPr txBox="1"/>
              <p:nvPr/>
            </p:nvSpPr>
            <p:spPr>
              <a:xfrm>
                <a:off x="5507748" y="3739568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0.1|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8F5D71C-20FC-4B47-BD72-248DB118D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748" y="3739568"/>
                <a:ext cx="590483" cy="276999"/>
              </a:xfrm>
              <a:prstGeom prst="rect">
                <a:avLst/>
              </a:prstGeom>
              <a:blipFill>
                <a:blip r:embed="rId7"/>
                <a:stretch>
                  <a:fillRect l="-6383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78E3AFB-D88F-744A-A152-7F740FC23D20}"/>
                  </a:ext>
                </a:extLst>
              </p:cNvPr>
              <p:cNvSpPr txBox="1"/>
              <p:nvPr/>
            </p:nvSpPr>
            <p:spPr>
              <a:xfrm>
                <a:off x="5507789" y="4497425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0.3|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78E3AFB-D88F-744A-A152-7F740FC23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789" y="4497425"/>
                <a:ext cx="590483" cy="276999"/>
              </a:xfrm>
              <a:prstGeom prst="rect">
                <a:avLst/>
              </a:prstGeom>
              <a:blipFill>
                <a:blip r:embed="rId8"/>
                <a:stretch>
                  <a:fillRect l="-6383" r="-6383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C53B2E2-184D-544B-B433-EB459FFC761E}"/>
                  </a:ext>
                </a:extLst>
              </p:cNvPr>
              <p:cNvSpPr txBox="1"/>
              <p:nvPr/>
            </p:nvSpPr>
            <p:spPr>
              <a:xfrm>
                <a:off x="5509206" y="6013140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0.5|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C53B2E2-184D-544B-B433-EB459FFC7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206" y="6013140"/>
                <a:ext cx="590483" cy="276999"/>
              </a:xfrm>
              <a:prstGeom prst="rect">
                <a:avLst/>
              </a:prstGeom>
              <a:blipFill>
                <a:blip r:embed="rId9"/>
                <a:stretch>
                  <a:fillRect l="-4255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4A8C4E6-1E6B-804E-929F-EC1977CCD0D9}"/>
                  </a:ext>
                </a:extLst>
              </p:cNvPr>
              <p:cNvSpPr txBox="1"/>
              <p:nvPr/>
            </p:nvSpPr>
            <p:spPr>
              <a:xfrm>
                <a:off x="5507747" y="6436208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0.6|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4A8C4E6-1E6B-804E-929F-EC1977CCD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747" y="6436208"/>
                <a:ext cx="590483" cy="276999"/>
              </a:xfrm>
              <a:prstGeom prst="rect">
                <a:avLst/>
              </a:prstGeom>
              <a:blipFill>
                <a:blip r:embed="rId10"/>
                <a:stretch>
                  <a:fillRect l="-6383" r="-6383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552119D-C2E1-9549-A82A-DD67740DEA57}"/>
                  </a:ext>
                </a:extLst>
              </p:cNvPr>
              <p:cNvSpPr txBox="1"/>
              <p:nvPr/>
            </p:nvSpPr>
            <p:spPr>
              <a:xfrm>
                <a:off x="9114191" y="5280387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0.5|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552119D-C2E1-9549-A82A-DD67740DE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191" y="5280387"/>
                <a:ext cx="590483" cy="276999"/>
              </a:xfrm>
              <a:prstGeom prst="rect">
                <a:avLst/>
              </a:prstGeom>
              <a:blipFill>
                <a:blip r:embed="rId11"/>
                <a:stretch>
                  <a:fillRect l="-6383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FE5650A-E68D-3B4F-AAFB-5EC7670DC3B6}"/>
                  </a:ext>
                </a:extLst>
              </p:cNvPr>
              <p:cNvSpPr txBox="1"/>
              <p:nvPr/>
            </p:nvSpPr>
            <p:spPr>
              <a:xfrm>
                <a:off x="10290048" y="5280387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0.3|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FE5650A-E68D-3B4F-AAFB-5EC7670DC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0048" y="5280387"/>
                <a:ext cx="590483" cy="276999"/>
              </a:xfrm>
              <a:prstGeom prst="rect">
                <a:avLst/>
              </a:prstGeom>
              <a:blipFill>
                <a:blip r:embed="rId12"/>
                <a:stretch>
                  <a:fillRect l="-4167" r="-4167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6DA2FFE-A133-C64F-822D-577CE4D0D21E}"/>
                  </a:ext>
                </a:extLst>
              </p:cNvPr>
              <p:cNvSpPr txBox="1"/>
              <p:nvPr/>
            </p:nvSpPr>
            <p:spPr>
              <a:xfrm>
                <a:off x="1736808" y="5286738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0.7|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6DA2FFE-A133-C64F-822D-577CE4D0D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808" y="5286738"/>
                <a:ext cx="590483" cy="276999"/>
              </a:xfrm>
              <a:prstGeom prst="rect">
                <a:avLst/>
              </a:prstGeom>
              <a:blipFill>
                <a:blip r:embed="rId13"/>
                <a:stretch>
                  <a:fillRect l="-6383" r="-6383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E6E47FE-2FC0-3D4A-9031-D63BA651E6AC}"/>
                  </a:ext>
                </a:extLst>
              </p:cNvPr>
              <p:cNvSpPr txBox="1"/>
              <p:nvPr/>
            </p:nvSpPr>
            <p:spPr>
              <a:xfrm>
                <a:off x="718063" y="5286738"/>
                <a:ext cx="5904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0.8|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E6E47FE-2FC0-3D4A-9031-D63BA651E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63" y="5286738"/>
                <a:ext cx="590483" cy="276999"/>
              </a:xfrm>
              <a:prstGeom prst="rect">
                <a:avLst/>
              </a:prstGeom>
              <a:blipFill>
                <a:blip r:embed="rId14"/>
                <a:stretch>
                  <a:fillRect l="-6383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2114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98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33ADEAEB-9D5C-8B40-92DD-C031279FAA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2627413"/>
              </p:ext>
            </p:extLst>
          </p:nvPr>
        </p:nvGraphicFramePr>
        <p:xfrm>
          <a:off x="567559" y="504498"/>
          <a:ext cx="11014841" cy="3237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056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7EB81BD-AA11-B14E-AE48-BE6BDBABB7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25" t="20779" r="2002" b="44780"/>
          <a:stretch/>
        </p:blipFill>
        <p:spPr>
          <a:xfrm>
            <a:off x="2130096" y="1008993"/>
            <a:ext cx="5276193" cy="2895308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0D63146-C797-E945-AE01-5DA084D2E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085750"/>
              </p:ext>
            </p:extLst>
          </p:nvPr>
        </p:nvGraphicFramePr>
        <p:xfrm>
          <a:off x="3072524" y="3904301"/>
          <a:ext cx="339133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6718">
                  <a:extLst>
                    <a:ext uri="{9D8B030D-6E8A-4147-A177-3AD203B41FA5}">
                      <a16:colId xmlns:a16="http://schemas.microsoft.com/office/drawing/2014/main" val="1490367356"/>
                    </a:ext>
                  </a:extLst>
                </a:gridCol>
                <a:gridCol w="2154620">
                  <a:extLst>
                    <a:ext uri="{9D8B030D-6E8A-4147-A177-3AD203B41FA5}">
                      <a16:colId xmlns:a16="http://schemas.microsoft.com/office/drawing/2014/main" val="751875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GREEN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L1 Norm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2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BLUE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L2 Norm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450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Infinity Norm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119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396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6C362EE1-0B88-5040-84C6-A171FA3363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3788706"/>
              </p:ext>
            </p:extLst>
          </p:nvPr>
        </p:nvGraphicFramePr>
        <p:xfrm>
          <a:off x="1628569" y="1107785"/>
          <a:ext cx="8501083" cy="4699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0373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/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  <a:blipFill>
                <a:blip r:embed="rId3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/>
              <p:nvPr/>
            </p:nvSpPr>
            <p:spPr>
              <a:xfrm>
                <a:off x="2228459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5166176"/>
                <a:ext cx="639204" cy="63920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E01FA6-016D-7D4C-B29A-30D4427E8494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548061" y="4780405"/>
            <a:ext cx="0" cy="385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/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blipFill>
                <a:blip r:embed="rId5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/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  <a:blipFill>
                <a:blip r:embed="rId6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/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  <a:blipFill>
                <a:blip r:embed="rId7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/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  <a:blipFill>
                <a:blip r:embed="rId7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/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blipFill>
                <a:blip r:embed="rId8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/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blipFill>
                <a:blip r:embed="rId9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/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blipFill>
                <a:blip r:embed="rId10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/>
              <p:nvPr/>
            </p:nvSpPr>
            <p:spPr>
              <a:xfrm>
                <a:off x="1363529" y="3799370"/>
                <a:ext cx="8295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529" y="3799370"/>
                <a:ext cx="829586" cy="307777"/>
              </a:xfrm>
              <a:prstGeom prst="rect">
                <a:avLst/>
              </a:prstGeom>
              <a:blipFill>
                <a:blip r:embed="rId11"/>
                <a:stretch>
                  <a:fillRect l="-4478" r="-298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E129DCC-6FF8-CA4D-9782-CC2A02277B0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60967" y="4168593"/>
            <a:ext cx="867492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59416A9-48FE-5B4F-8E43-98F3B1EB4D92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>
            <a:off x="2867663" y="4168595"/>
            <a:ext cx="52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FC678B-2B7A-0A44-81EE-B067E42087E6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4034034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79C7B0D-65BD-AA4E-8467-824B4064565D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5200405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5951D99-5ED2-1E44-9840-4975579C174E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366776" y="4168593"/>
            <a:ext cx="77442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/>
              <p:nvPr/>
            </p:nvSpPr>
            <p:spPr>
              <a:xfrm>
                <a:off x="3394830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5166176"/>
                <a:ext cx="639204" cy="63920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9BAE8D-14F2-3640-85A3-03522796C0FB}"/>
              </a:ext>
            </a:extLst>
          </p:cNvPr>
          <p:cNvCxnSpPr>
            <a:cxnSpLocks/>
            <a:stCxn id="59" idx="0"/>
            <a:endCxn id="34" idx="2"/>
          </p:cNvCxnSpPr>
          <p:nvPr/>
        </p:nvCxnSpPr>
        <p:spPr>
          <a:xfrm flipV="1">
            <a:off x="3714432" y="4780405"/>
            <a:ext cx="0" cy="385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/>
              <p:nvPr/>
            </p:nvSpPr>
            <p:spPr>
              <a:xfrm>
                <a:off x="4565911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5166176"/>
                <a:ext cx="639204" cy="63920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AB50A0-F1E8-3948-9911-7F9596EBA765}"/>
              </a:ext>
            </a:extLst>
          </p:cNvPr>
          <p:cNvCxnSpPr>
            <a:cxnSpLocks/>
            <a:stCxn id="61" idx="0"/>
            <a:endCxn id="35" idx="2"/>
          </p:cNvCxnSpPr>
          <p:nvPr/>
        </p:nvCxnSpPr>
        <p:spPr>
          <a:xfrm flipH="1" flipV="1">
            <a:off x="4880803" y="4780404"/>
            <a:ext cx="4710" cy="385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/>
              <p:nvPr/>
            </p:nvSpPr>
            <p:spPr>
              <a:xfrm>
                <a:off x="5727572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5166176"/>
                <a:ext cx="639204" cy="639204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D5A1A0-30DF-6B45-8DEE-F56C1FF43DEC}"/>
              </a:ext>
            </a:extLst>
          </p:cNvPr>
          <p:cNvCxnSpPr>
            <a:cxnSpLocks/>
            <a:stCxn id="63" idx="0"/>
            <a:endCxn id="36" idx="2"/>
          </p:cNvCxnSpPr>
          <p:nvPr/>
        </p:nvCxnSpPr>
        <p:spPr>
          <a:xfrm flipV="1">
            <a:off x="6047174" y="4780403"/>
            <a:ext cx="0" cy="385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/>
              <p:nvPr/>
            </p:nvSpPr>
            <p:spPr>
              <a:xfrm>
                <a:off x="2228459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2276616"/>
                <a:ext cx="639204" cy="63920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BCA5954-3377-CA44-9813-579A10BE7E6C}"/>
              </a:ext>
            </a:extLst>
          </p:cNvPr>
          <p:cNvCxnSpPr>
            <a:cxnSpLocks/>
            <a:stCxn id="65" idx="0"/>
            <a:endCxn id="81" idx="1"/>
          </p:cNvCxnSpPr>
          <p:nvPr/>
        </p:nvCxnSpPr>
        <p:spPr>
          <a:xfrm flipV="1">
            <a:off x="2548061" y="1861752"/>
            <a:ext cx="4205928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/>
              <p:nvPr/>
            </p:nvSpPr>
            <p:spPr>
              <a:xfrm>
                <a:off x="3394830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2276616"/>
                <a:ext cx="639204" cy="63920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D5F4AFE-F461-0845-83DF-A734F801F350}"/>
              </a:ext>
            </a:extLst>
          </p:cNvPr>
          <p:cNvCxnSpPr>
            <a:cxnSpLocks/>
            <a:stCxn id="67" idx="0"/>
            <a:endCxn id="81" idx="1"/>
          </p:cNvCxnSpPr>
          <p:nvPr/>
        </p:nvCxnSpPr>
        <p:spPr>
          <a:xfrm flipV="1">
            <a:off x="3714432" y="1861752"/>
            <a:ext cx="3039557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/>
              <p:nvPr/>
            </p:nvSpPr>
            <p:spPr>
              <a:xfrm>
                <a:off x="4565911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2276616"/>
                <a:ext cx="639204" cy="639204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6411A47-8201-D14D-946B-4F911042B8DE}"/>
              </a:ext>
            </a:extLst>
          </p:cNvPr>
          <p:cNvCxnSpPr>
            <a:cxnSpLocks/>
            <a:stCxn id="69" idx="0"/>
            <a:endCxn id="81" idx="1"/>
          </p:cNvCxnSpPr>
          <p:nvPr/>
        </p:nvCxnSpPr>
        <p:spPr>
          <a:xfrm flipV="1">
            <a:off x="4885513" y="1861752"/>
            <a:ext cx="1868476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/>
              <p:nvPr/>
            </p:nvSpPr>
            <p:spPr>
              <a:xfrm>
                <a:off x="5727572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2276616"/>
                <a:ext cx="639204" cy="639204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E2E492C-9DE0-6848-9A0E-F0F435DC7AE2}"/>
              </a:ext>
            </a:extLst>
          </p:cNvPr>
          <p:cNvCxnSpPr>
            <a:cxnSpLocks/>
            <a:stCxn id="71" idx="0"/>
            <a:endCxn id="81" idx="1"/>
          </p:cNvCxnSpPr>
          <p:nvPr/>
        </p:nvCxnSpPr>
        <p:spPr>
          <a:xfrm flipV="1">
            <a:off x="6047174" y="1861752"/>
            <a:ext cx="706815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5F8F687-334E-774C-A2A9-41FF8C0A2671}"/>
              </a:ext>
            </a:extLst>
          </p:cNvPr>
          <p:cNvCxnSpPr>
            <a:cxnSpLocks/>
            <a:stCxn id="4" idx="0"/>
            <a:endCxn id="65" idx="4"/>
          </p:cNvCxnSpPr>
          <p:nvPr/>
        </p:nvCxnSpPr>
        <p:spPr>
          <a:xfrm flipV="1">
            <a:off x="2548061" y="2915820"/>
            <a:ext cx="0" cy="640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272F1A5-E2F8-CB43-9D6E-8B4B404F38A1}"/>
              </a:ext>
            </a:extLst>
          </p:cNvPr>
          <p:cNvCxnSpPr>
            <a:cxnSpLocks/>
            <a:stCxn id="34" idx="0"/>
            <a:endCxn id="67" idx="4"/>
          </p:cNvCxnSpPr>
          <p:nvPr/>
        </p:nvCxnSpPr>
        <p:spPr>
          <a:xfrm flipV="1">
            <a:off x="3714432" y="2915820"/>
            <a:ext cx="0" cy="640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7C7152-CEC1-FE4C-8FB5-C46884467AC7}"/>
              </a:ext>
            </a:extLst>
          </p:cNvPr>
          <p:cNvCxnSpPr>
            <a:cxnSpLocks/>
            <a:stCxn id="35" idx="0"/>
            <a:endCxn id="69" idx="4"/>
          </p:cNvCxnSpPr>
          <p:nvPr/>
        </p:nvCxnSpPr>
        <p:spPr>
          <a:xfrm flipV="1">
            <a:off x="4880803" y="2915820"/>
            <a:ext cx="4710" cy="640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A9B689-C708-2C4B-876D-C0BF41254217}"/>
              </a:ext>
            </a:extLst>
          </p:cNvPr>
          <p:cNvCxnSpPr>
            <a:cxnSpLocks/>
            <a:stCxn id="36" idx="0"/>
            <a:endCxn id="71" idx="4"/>
          </p:cNvCxnSpPr>
          <p:nvPr/>
        </p:nvCxnSpPr>
        <p:spPr>
          <a:xfrm flipV="1">
            <a:off x="6047174" y="2915820"/>
            <a:ext cx="0" cy="640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/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blipFill>
                <a:blip r:embed="rId19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/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blipFill>
                <a:blip r:embed="rId20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/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blipFill>
                <a:blip r:embed="rId21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/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blipFill>
                <a:blip r:embed="rId22"/>
                <a:stretch>
                  <a:fillRect l="-14286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/>
              <p:nvPr/>
            </p:nvSpPr>
            <p:spPr>
              <a:xfrm>
                <a:off x="6753989" y="1675708"/>
                <a:ext cx="901453" cy="3720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989" y="1675708"/>
                <a:ext cx="901453" cy="372087"/>
              </a:xfrm>
              <a:prstGeom prst="rect">
                <a:avLst/>
              </a:prstGeom>
              <a:blipFill>
                <a:blip r:embed="rId23"/>
                <a:stretch>
                  <a:fillRect l="-2740" t="-23333" b="-6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/>
              <p:nvPr/>
            </p:nvSpPr>
            <p:spPr>
              <a:xfrm>
                <a:off x="2228459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815840"/>
                <a:ext cx="639204" cy="639204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/>
              <p:nvPr/>
            </p:nvSpPr>
            <p:spPr>
              <a:xfrm>
                <a:off x="3394830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815840"/>
                <a:ext cx="639204" cy="639204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/>
              <p:nvPr/>
            </p:nvSpPr>
            <p:spPr>
              <a:xfrm>
                <a:off x="4565911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815840"/>
                <a:ext cx="639204" cy="639204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/>
              <p:nvPr/>
            </p:nvSpPr>
            <p:spPr>
              <a:xfrm>
                <a:off x="5727572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815840"/>
                <a:ext cx="639204" cy="639204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D33BFE3E-15E3-D446-ADEE-D18BB5EA3888}"/>
              </a:ext>
            </a:extLst>
          </p:cNvPr>
          <p:cNvCxnSpPr>
            <a:cxnSpLocks/>
            <a:stCxn id="152" idx="4"/>
            <a:endCxn id="81" idx="1"/>
          </p:cNvCxnSpPr>
          <p:nvPr/>
        </p:nvCxnSpPr>
        <p:spPr>
          <a:xfrm>
            <a:off x="2548061" y="1455044"/>
            <a:ext cx="4205928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F3948216-2418-A54A-A09F-9F113E0E70B3}"/>
              </a:ext>
            </a:extLst>
          </p:cNvPr>
          <p:cNvCxnSpPr>
            <a:cxnSpLocks/>
            <a:stCxn id="153" idx="4"/>
            <a:endCxn id="81" idx="1"/>
          </p:cNvCxnSpPr>
          <p:nvPr/>
        </p:nvCxnSpPr>
        <p:spPr>
          <a:xfrm>
            <a:off x="3714432" y="1455044"/>
            <a:ext cx="3039557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0F6CC8F4-95D7-8A4F-9380-B6E588EAE749}"/>
              </a:ext>
            </a:extLst>
          </p:cNvPr>
          <p:cNvCxnSpPr>
            <a:cxnSpLocks/>
            <a:stCxn id="154" idx="4"/>
            <a:endCxn id="81" idx="1"/>
          </p:cNvCxnSpPr>
          <p:nvPr/>
        </p:nvCxnSpPr>
        <p:spPr>
          <a:xfrm>
            <a:off x="4885513" y="1455044"/>
            <a:ext cx="1868476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9DD08532-AC45-724D-A47B-E2CF36FA8F0A}"/>
              </a:ext>
            </a:extLst>
          </p:cNvPr>
          <p:cNvCxnSpPr>
            <a:cxnSpLocks/>
            <a:stCxn id="155" idx="4"/>
            <a:endCxn id="81" idx="1"/>
          </p:cNvCxnSpPr>
          <p:nvPr/>
        </p:nvCxnSpPr>
        <p:spPr>
          <a:xfrm>
            <a:off x="6047174" y="1455044"/>
            <a:ext cx="706815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43585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/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3556785"/>
                <a:ext cx="639204" cy="1223620"/>
              </a:xfrm>
              <a:prstGeom prst="rect">
                <a:avLst/>
              </a:prstGeom>
              <a:blipFill>
                <a:blip r:embed="rId3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/>
              <p:nvPr/>
            </p:nvSpPr>
            <p:spPr>
              <a:xfrm>
                <a:off x="2228459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5166176"/>
                <a:ext cx="639204" cy="63920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E01FA6-016D-7D4C-B29A-30D4427E8494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548061" y="4780405"/>
            <a:ext cx="0" cy="385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/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8C3FD2-DD05-B649-909C-27167E6D3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54" y="3804656"/>
                <a:ext cx="346120" cy="307777"/>
              </a:xfrm>
              <a:prstGeom prst="rect">
                <a:avLst/>
              </a:prstGeom>
              <a:blipFill>
                <a:blip r:embed="rId5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/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3556785"/>
                <a:ext cx="639204" cy="1223620"/>
              </a:xfrm>
              <a:prstGeom prst="rect">
                <a:avLst/>
              </a:prstGeom>
              <a:blipFill>
                <a:blip r:embed="rId6"/>
                <a:stretch>
                  <a:fillRect l="-22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/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01" y="3556784"/>
                <a:ext cx="639204" cy="1223620"/>
              </a:xfrm>
              <a:prstGeom prst="rect">
                <a:avLst/>
              </a:prstGeom>
              <a:blipFill>
                <a:blip r:embed="rId7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/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3556783"/>
                <a:ext cx="639204" cy="1223620"/>
              </a:xfrm>
              <a:prstGeom prst="rect">
                <a:avLst/>
              </a:prstGeom>
              <a:blipFill>
                <a:blip r:embed="rId7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/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80DA71-801E-9C42-B479-1BA6DC44A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327" y="3804655"/>
                <a:ext cx="352083" cy="307777"/>
              </a:xfrm>
              <a:prstGeom prst="rect">
                <a:avLst/>
              </a:prstGeom>
              <a:blipFill>
                <a:blip r:embed="rId8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/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9684880-7ACB-1D4E-99BD-B1C2A4D0B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001" y="3804654"/>
                <a:ext cx="352083" cy="307777"/>
              </a:xfrm>
              <a:prstGeom prst="rect">
                <a:avLst/>
              </a:prstGeom>
              <a:blipFill>
                <a:blip r:embed="rId9"/>
                <a:stretch>
                  <a:fillRect l="-1034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/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7B54CB-6CD0-6744-8379-078741F5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267" y="3799370"/>
                <a:ext cx="352083" cy="307777"/>
              </a:xfrm>
              <a:prstGeom prst="rect">
                <a:avLst/>
              </a:prstGeom>
              <a:blipFill>
                <a:blip r:embed="rId10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/>
              <p:nvPr/>
            </p:nvSpPr>
            <p:spPr>
              <a:xfrm>
                <a:off x="1363529" y="3799370"/>
                <a:ext cx="8295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4443E4F-9C34-6F47-A9F0-BD08AEB47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529" y="3799370"/>
                <a:ext cx="829586" cy="307777"/>
              </a:xfrm>
              <a:prstGeom prst="rect">
                <a:avLst/>
              </a:prstGeom>
              <a:blipFill>
                <a:blip r:embed="rId11"/>
                <a:stretch>
                  <a:fillRect l="-4478" r="-298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E129DCC-6FF8-CA4D-9782-CC2A02277B0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60967" y="4168593"/>
            <a:ext cx="867492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59416A9-48FE-5B4F-8E43-98F3B1EB4D92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>
            <a:off x="2867663" y="4168595"/>
            <a:ext cx="52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FC678B-2B7A-0A44-81EE-B067E42087E6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4034034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79C7B0D-65BD-AA4E-8467-824B4064565D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5200405" y="416859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5951D99-5ED2-1E44-9840-4975579C174E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6366776" y="4168593"/>
            <a:ext cx="77442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/>
              <p:nvPr/>
            </p:nvSpPr>
            <p:spPr>
              <a:xfrm>
                <a:off x="3394830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5166176"/>
                <a:ext cx="639204" cy="63920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9BAE8D-14F2-3640-85A3-03522796C0FB}"/>
              </a:ext>
            </a:extLst>
          </p:cNvPr>
          <p:cNvCxnSpPr>
            <a:cxnSpLocks/>
            <a:stCxn id="59" idx="0"/>
            <a:endCxn id="34" idx="2"/>
          </p:cNvCxnSpPr>
          <p:nvPr/>
        </p:nvCxnSpPr>
        <p:spPr>
          <a:xfrm flipV="1">
            <a:off x="3714432" y="4780405"/>
            <a:ext cx="0" cy="385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/>
              <p:nvPr/>
            </p:nvSpPr>
            <p:spPr>
              <a:xfrm>
                <a:off x="4565911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5166176"/>
                <a:ext cx="639204" cy="63920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AB50A0-F1E8-3948-9911-7F9596EBA765}"/>
              </a:ext>
            </a:extLst>
          </p:cNvPr>
          <p:cNvCxnSpPr>
            <a:cxnSpLocks/>
            <a:stCxn id="61" idx="0"/>
            <a:endCxn id="35" idx="2"/>
          </p:cNvCxnSpPr>
          <p:nvPr/>
        </p:nvCxnSpPr>
        <p:spPr>
          <a:xfrm flipH="1" flipV="1">
            <a:off x="4880803" y="4780404"/>
            <a:ext cx="4710" cy="385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/>
              <p:nvPr/>
            </p:nvSpPr>
            <p:spPr>
              <a:xfrm>
                <a:off x="5727572" y="516617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5166176"/>
                <a:ext cx="639204" cy="639204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D5A1A0-30DF-6B45-8DEE-F56C1FF43DEC}"/>
              </a:ext>
            </a:extLst>
          </p:cNvPr>
          <p:cNvCxnSpPr>
            <a:cxnSpLocks/>
            <a:stCxn id="63" idx="0"/>
            <a:endCxn id="36" idx="2"/>
          </p:cNvCxnSpPr>
          <p:nvPr/>
        </p:nvCxnSpPr>
        <p:spPr>
          <a:xfrm flipV="1">
            <a:off x="6047174" y="4780403"/>
            <a:ext cx="0" cy="385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/>
              <p:nvPr/>
            </p:nvSpPr>
            <p:spPr>
              <a:xfrm>
                <a:off x="2228459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2276616"/>
                <a:ext cx="639204" cy="63920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BCA5954-3377-CA44-9813-579A10BE7E6C}"/>
              </a:ext>
            </a:extLst>
          </p:cNvPr>
          <p:cNvCxnSpPr>
            <a:cxnSpLocks/>
            <a:stCxn id="65" idx="0"/>
            <a:endCxn id="81" idx="1"/>
          </p:cNvCxnSpPr>
          <p:nvPr/>
        </p:nvCxnSpPr>
        <p:spPr>
          <a:xfrm flipV="1">
            <a:off x="2548061" y="1861752"/>
            <a:ext cx="4205928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/>
              <p:nvPr/>
            </p:nvSpPr>
            <p:spPr>
              <a:xfrm>
                <a:off x="3394830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2276616"/>
                <a:ext cx="639204" cy="63920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D5F4AFE-F461-0845-83DF-A734F801F350}"/>
              </a:ext>
            </a:extLst>
          </p:cNvPr>
          <p:cNvCxnSpPr>
            <a:cxnSpLocks/>
            <a:stCxn id="67" idx="0"/>
            <a:endCxn id="81" idx="1"/>
          </p:cNvCxnSpPr>
          <p:nvPr/>
        </p:nvCxnSpPr>
        <p:spPr>
          <a:xfrm flipV="1">
            <a:off x="3714432" y="1861752"/>
            <a:ext cx="3039557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/>
              <p:nvPr/>
            </p:nvSpPr>
            <p:spPr>
              <a:xfrm>
                <a:off x="4565911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2276616"/>
                <a:ext cx="639204" cy="639204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6411A47-8201-D14D-946B-4F911042B8DE}"/>
              </a:ext>
            </a:extLst>
          </p:cNvPr>
          <p:cNvCxnSpPr>
            <a:cxnSpLocks/>
            <a:stCxn id="69" idx="0"/>
            <a:endCxn id="81" idx="1"/>
          </p:cNvCxnSpPr>
          <p:nvPr/>
        </p:nvCxnSpPr>
        <p:spPr>
          <a:xfrm flipV="1">
            <a:off x="4885513" y="1861752"/>
            <a:ext cx="1868476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/>
              <p:nvPr/>
            </p:nvSpPr>
            <p:spPr>
              <a:xfrm>
                <a:off x="5727572" y="2276616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2276616"/>
                <a:ext cx="639204" cy="639204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E2E492C-9DE0-6848-9A0E-F0F435DC7AE2}"/>
              </a:ext>
            </a:extLst>
          </p:cNvPr>
          <p:cNvCxnSpPr>
            <a:cxnSpLocks/>
            <a:stCxn id="71" idx="0"/>
            <a:endCxn id="81" idx="1"/>
          </p:cNvCxnSpPr>
          <p:nvPr/>
        </p:nvCxnSpPr>
        <p:spPr>
          <a:xfrm flipV="1">
            <a:off x="6047174" y="1861752"/>
            <a:ext cx="706815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5F8F687-334E-774C-A2A9-41FF8C0A2671}"/>
              </a:ext>
            </a:extLst>
          </p:cNvPr>
          <p:cNvCxnSpPr>
            <a:cxnSpLocks/>
            <a:stCxn id="4" idx="0"/>
            <a:endCxn id="65" idx="4"/>
          </p:cNvCxnSpPr>
          <p:nvPr/>
        </p:nvCxnSpPr>
        <p:spPr>
          <a:xfrm flipV="1">
            <a:off x="2548061" y="2915820"/>
            <a:ext cx="0" cy="640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272F1A5-E2F8-CB43-9D6E-8B4B404F38A1}"/>
              </a:ext>
            </a:extLst>
          </p:cNvPr>
          <p:cNvCxnSpPr>
            <a:cxnSpLocks/>
            <a:stCxn id="34" idx="0"/>
            <a:endCxn id="67" idx="4"/>
          </p:cNvCxnSpPr>
          <p:nvPr/>
        </p:nvCxnSpPr>
        <p:spPr>
          <a:xfrm flipV="1">
            <a:off x="3714432" y="2915820"/>
            <a:ext cx="0" cy="640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7C7152-CEC1-FE4C-8FB5-C46884467AC7}"/>
              </a:ext>
            </a:extLst>
          </p:cNvPr>
          <p:cNvCxnSpPr>
            <a:cxnSpLocks/>
            <a:stCxn id="35" idx="0"/>
            <a:endCxn id="69" idx="4"/>
          </p:cNvCxnSpPr>
          <p:nvPr/>
        </p:nvCxnSpPr>
        <p:spPr>
          <a:xfrm flipV="1">
            <a:off x="4880803" y="2915820"/>
            <a:ext cx="4710" cy="640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A9B689-C708-2C4B-876D-C0BF41254217}"/>
              </a:ext>
            </a:extLst>
          </p:cNvPr>
          <p:cNvCxnSpPr>
            <a:cxnSpLocks/>
            <a:stCxn id="36" idx="0"/>
            <a:endCxn id="71" idx="4"/>
          </p:cNvCxnSpPr>
          <p:nvPr/>
        </p:nvCxnSpPr>
        <p:spPr>
          <a:xfrm flipV="1">
            <a:off x="6047174" y="2915820"/>
            <a:ext cx="0" cy="640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/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E35E25A-5875-6247-9F0E-2F96DA79B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892" y="3118361"/>
                <a:ext cx="346120" cy="307777"/>
              </a:xfrm>
              <a:prstGeom prst="rect">
                <a:avLst/>
              </a:prstGeom>
              <a:blipFill>
                <a:blip r:embed="rId19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/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B53E88-A0D6-6946-A27C-B273FB63C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737" y="3118361"/>
                <a:ext cx="352083" cy="307777"/>
              </a:xfrm>
              <a:prstGeom prst="rect">
                <a:avLst/>
              </a:prstGeom>
              <a:blipFill>
                <a:blip r:embed="rId20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/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EBD9E4-B01A-844D-9977-F05EB3238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65" y="3118361"/>
                <a:ext cx="352083" cy="307777"/>
              </a:xfrm>
              <a:prstGeom prst="rect">
                <a:avLst/>
              </a:prstGeom>
              <a:blipFill>
                <a:blip r:embed="rId21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/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BBD25A2-C584-9241-B3EE-568E9AB96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794" y="3118361"/>
                <a:ext cx="352083" cy="307777"/>
              </a:xfrm>
              <a:prstGeom prst="rect">
                <a:avLst/>
              </a:prstGeom>
              <a:blipFill>
                <a:blip r:embed="rId22"/>
                <a:stretch>
                  <a:fillRect l="-14286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/>
              <p:nvPr/>
            </p:nvSpPr>
            <p:spPr>
              <a:xfrm>
                <a:off x="6753989" y="1675708"/>
                <a:ext cx="901453" cy="3720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989" y="1675708"/>
                <a:ext cx="901453" cy="372087"/>
              </a:xfrm>
              <a:prstGeom prst="rect">
                <a:avLst/>
              </a:prstGeom>
              <a:blipFill>
                <a:blip r:embed="rId23"/>
                <a:stretch>
                  <a:fillRect l="-2740" t="-23333" b="-6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/>
              <p:nvPr/>
            </p:nvSpPr>
            <p:spPr>
              <a:xfrm>
                <a:off x="2228459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815840"/>
                <a:ext cx="639204" cy="639204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/>
              <p:nvPr/>
            </p:nvSpPr>
            <p:spPr>
              <a:xfrm>
                <a:off x="3394830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815840"/>
                <a:ext cx="639204" cy="639204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/>
              <p:nvPr/>
            </p:nvSpPr>
            <p:spPr>
              <a:xfrm>
                <a:off x="4565911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815840"/>
                <a:ext cx="639204" cy="639204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/>
              <p:nvPr/>
            </p:nvSpPr>
            <p:spPr>
              <a:xfrm>
                <a:off x="5727572" y="815840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815840"/>
                <a:ext cx="639204" cy="639204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D33BFE3E-15E3-D446-ADEE-D18BB5EA3888}"/>
              </a:ext>
            </a:extLst>
          </p:cNvPr>
          <p:cNvCxnSpPr>
            <a:cxnSpLocks/>
            <a:stCxn id="152" idx="4"/>
            <a:endCxn id="81" idx="1"/>
          </p:cNvCxnSpPr>
          <p:nvPr/>
        </p:nvCxnSpPr>
        <p:spPr>
          <a:xfrm>
            <a:off x="2548061" y="1455044"/>
            <a:ext cx="4205928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F3948216-2418-A54A-A09F-9F113E0E70B3}"/>
              </a:ext>
            </a:extLst>
          </p:cNvPr>
          <p:cNvCxnSpPr>
            <a:cxnSpLocks/>
            <a:stCxn id="153" idx="4"/>
            <a:endCxn id="81" idx="1"/>
          </p:cNvCxnSpPr>
          <p:nvPr/>
        </p:nvCxnSpPr>
        <p:spPr>
          <a:xfrm>
            <a:off x="3714432" y="1455044"/>
            <a:ext cx="3039557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0F6CC8F4-95D7-8A4F-9380-B6E588EAE749}"/>
              </a:ext>
            </a:extLst>
          </p:cNvPr>
          <p:cNvCxnSpPr>
            <a:cxnSpLocks/>
            <a:stCxn id="154" idx="4"/>
            <a:endCxn id="81" idx="1"/>
          </p:cNvCxnSpPr>
          <p:nvPr/>
        </p:nvCxnSpPr>
        <p:spPr>
          <a:xfrm>
            <a:off x="4885513" y="1455044"/>
            <a:ext cx="1868476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9DD08532-AC45-724D-A47B-E2CF36FA8F0A}"/>
              </a:ext>
            </a:extLst>
          </p:cNvPr>
          <p:cNvCxnSpPr>
            <a:cxnSpLocks/>
            <a:stCxn id="155" idx="4"/>
            <a:endCxn id="81" idx="1"/>
          </p:cNvCxnSpPr>
          <p:nvPr/>
        </p:nvCxnSpPr>
        <p:spPr>
          <a:xfrm>
            <a:off x="6047174" y="1455044"/>
            <a:ext cx="706815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DF5EB02-CD95-CE49-BE7A-451DF881E9C9}"/>
              </a:ext>
            </a:extLst>
          </p:cNvPr>
          <p:cNvCxnSpPr>
            <a:cxnSpLocks/>
            <a:stCxn id="81" idx="1"/>
            <a:endCxn id="71" idx="0"/>
          </p:cNvCxnSpPr>
          <p:nvPr/>
        </p:nvCxnSpPr>
        <p:spPr>
          <a:xfrm flipH="1">
            <a:off x="6047174" y="1861752"/>
            <a:ext cx="706815" cy="414864"/>
          </a:xfrm>
          <a:prstGeom prst="straightConnector1">
            <a:avLst/>
          </a:prstGeom>
          <a:ln w="57150">
            <a:solidFill>
              <a:srgbClr val="FFE6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705C9B5-1EF8-C842-BACC-0E1E1606ADCB}"/>
              </a:ext>
            </a:extLst>
          </p:cNvPr>
          <p:cNvCxnSpPr>
            <a:cxnSpLocks/>
            <a:stCxn id="71" idx="0"/>
          </p:cNvCxnSpPr>
          <p:nvPr/>
        </p:nvCxnSpPr>
        <p:spPr>
          <a:xfrm>
            <a:off x="6047174" y="2276616"/>
            <a:ext cx="0" cy="1891976"/>
          </a:xfrm>
          <a:prstGeom prst="straightConnector1">
            <a:avLst/>
          </a:prstGeom>
          <a:ln w="57150">
            <a:solidFill>
              <a:srgbClr val="FFE6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D13F8D7-0DE6-1546-9AD6-C5B8A1B7A4D3}"/>
              </a:ext>
            </a:extLst>
          </p:cNvPr>
          <p:cNvCxnSpPr>
            <a:cxnSpLocks/>
            <a:endCxn id="87" idx="6"/>
          </p:cNvCxnSpPr>
          <p:nvPr/>
        </p:nvCxnSpPr>
        <p:spPr>
          <a:xfrm flipH="1">
            <a:off x="5053855" y="4168593"/>
            <a:ext cx="993319" cy="0"/>
          </a:xfrm>
          <a:prstGeom prst="straightConnector1">
            <a:avLst/>
          </a:prstGeom>
          <a:ln w="57150">
            <a:solidFill>
              <a:srgbClr val="FFE6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12A83F52-5F8A-2542-BBB3-281A8A7EB241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6047174" y="4168592"/>
            <a:ext cx="0" cy="997584"/>
          </a:xfrm>
          <a:prstGeom prst="straightConnector1">
            <a:avLst/>
          </a:prstGeom>
          <a:ln w="57150">
            <a:solidFill>
              <a:srgbClr val="FFE6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619ED48-7444-7341-92EA-7A4CFF85A9E2}"/>
              </a:ext>
            </a:extLst>
          </p:cNvPr>
          <p:cNvCxnSpPr>
            <a:cxnSpLocks/>
            <a:stCxn id="81" idx="1"/>
            <a:endCxn id="69" idx="0"/>
          </p:cNvCxnSpPr>
          <p:nvPr/>
        </p:nvCxnSpPr>
        <p:spPr>
          <a:xfrm flipH="1">
            <a:off x="4885513" y="1861752"/>
            <a:ext cx="1868476" cy="414864"/>
          </a:xfrm>
          <a:prstGeom prst="straightConnector1">
            <a:avLst/>
          </a:prstGeom>
          <a:ln w="57150">
            <a:solidFill>
              <a:srgbClr val="FFB7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C518831-D79D-C94F-9017-D5E6ACAF402E}"/>
              </a:ext>
            </a:extLst>
          </p:cNvPr>
          <p:cNvCxnSpPr>
            <a:cxnSpLocks/>
            <a:stCxn id="69" idx="0"/>
            <a:endCxn id="87" idx="0"/>
          </p:cNvCxnSpPr>
          <p:nvPr/>
        </p:nvCxnSpPr>
        <p:spPr>
          <a:xfrm flipH="1">
            <a:off x="4883158" y="2276616"/>
            <a:ext cx="2355" cy="1721279"/>
          </a:xfrm>
          <a:prstGeom prst="straightConnector1">
            <a:avLst/>
          </a:prstGeom>
          <a:ln w="57150">
            <a:solidFill>
              <a:srgbClr val="FFB7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3B2032A-6D7E-E942-8F83-EB963AB8A263}"/>
              </a:ext>
            </a:extLst>
          </p:cNvPr>
          <p:cNvGrpSpPr/>
          <p:nvPr/>
        </p:nvGrpSpPr>
        <p:grpSpPr>
          <a:xfrm>
            <a:off x="3546089" y="3997895"/>
            <a:ext cx="341395" cy="341395"/>
            <a:chOff x="7843520" y="2254823"/>
            <a:chExt cx="341395" cy="341395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B5CA6CF-E656-C344-9EF2-58D4043C3369}"/>
                </a:ext>
              </a:extLst>
            </p:cNvPr>
            <p:cNvSpPr/>
            <p:nvPr/>
          </p:nvSpPr>
          <p:spPr>
            <a:xfrm>
              <a:off x="7843520" y="2254823"/>
              <a:ext cx="341395" cy="341395"/>
            </a:xfrm>
            <a:prstGeom prst="ellipse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59D5A45B-B5B1-6848-B697-6E3E1B551356}"/>
                </a:ext>
              </a:extLst>
            </p:cNvPr>
            <p:cNvCxnSpPr>
              <a:stCxn id="19" idx="0"/>
              <a:endCxn id="19" idx="4"/>
            </p:cNvCxnSpPr>
            <p:nvPr/>
          </p:nvCxnSpPr>
          <p:spPr>
            <a:xfrm>
              <a:off x="8014218" y="2254823"/>
              <a:ext cx="0" cy="341395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[R] 84">
              <a:extLst>
                <a:ext uri="{FF2B5EF4-FFF2-40B4-BE49-F238E27FC236}">
                  <a16:creationId xmlns:a16="http://schemas.microsoft.com/office/drawing/2014/main" id="{191C7539-B5FA-9C48-8160-9F2A30FC62DE}"/>
                </a:ext>
              </a:extLst>
            </p:cNvPr>
            <p:cNvCxnSpPr>
              <a:cxnSpLocks/>
              <a:stCxn id="19" idx="6"/>
              <a:endCxn id="19" idx="2"/>
            </p:cNvCxnSpPr>
            <p:nvPr/>
          </p:nvCxnSpPr>
          <p:spPr>
            <a:xfrm flipH="1">
              <a:off x="7843520" y="2425521"/>
              <a:ext cx="341395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CE0BA4C9-59E1-5845-8CB7-D8091B647896}"/>
              </a:ext>
            </a:extLst>
          </p:cNvPr>
          <p:cNvGrpSpPr/>
          <p:nvPr/>
        </p:nvGrpSpPr>
        <p:grpSpPr>
          <a:xfrm>
            <a:off x="4712460" y="3997895"/>
            <a:ext cx="341395" cy="341395"/>
            <a:chOff x="7843520" y="2254823"/>
            <a:chExt cx="341395" cy="341395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4D43813-D109-134A-9216-67C1135AC2D2}"/>
                </a:ext>
              </a:extLst>
            </p:cNvPr>
            <p:cNvSpPr/>
            <p:nvPr/>
          </p:nvSpPr>
          <p:spPr>
            <a:xfrm>
              <a:off x="7843520" y="2254823"/>
              <a:ext cx="341395" cy="341395"/>
            </a:xfrm>
            <a:prstGeom prst="ellipse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09EA67A0-38A0-974D-A5AB-302D43DF4641}"/>
                </a:ext>
              </a:extLst>
            </p:cNvPr>
            <p:cNvCxnSpPr>
              <a:stCxn id="87" idx="0"/>
              <a:endCxn id="87" idx="4"/>
            </p:cNvCxnSpPr>
            <p:nvPr/>
          </p:nvCxnSpPr>
          <p:spPr>
            <a:xfrm>
              <a:off x="8014218" y="2254823"/>
              <a:ext cx="0" cy="341395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[R] 88">
              <a:extLst>
                <a:ext uri="{FF2B5EF4-FFF2-40B4-BE49-F238E27FC236}">
                  <a16:creationId xmlns:a16="http://schemas.microsoft.com/office/drawing/2014/main" id="{142DBAE3-A20E-5C4F-94DD-ECB98BCB4DAA}"/>
                </a:ext>
              </a:extLst>
            </p:cNvPr>
            <p:cNvCxnSpPr>
              <a:cxnSpLocks/>
              <a:stCxn id="87" idx="6"/>
              <a:endCxn id="87" idx="2"/>
            </p:cNvCxnSpPr>
            <p:nvPr/>
          </p:nvCxnSpPr>
          <p:spPr>
            <a:xfrm flipH="1">
              <a:off x="7843520" y="2425521"/>
              <a:ext cx="341395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A1E0D16C-DB9A-9A4E-AD69-1788AEC43B29}"/>
              </a:ext>
            </a:extLst>
          </p:cNvPr>
          <p:cNvGrpSpPr/>
          <p:nvPr/>
        </p:nvGrpSpPr>
        <p:grpSpPr>
          <a:xfrm>
            <a:off x="2375009" y="3997895"/>
            <a:ext cx="341395" cy="341395"/>
            <a:chOff x="7843520" y="2254823"/>
            <a:chExt cx="341395" cy="341395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2BB15905-5DE3-B144-85B6-577927ACB800}"/>
                </a:ext>
              </a:extLst>
            </p:cNvPr>
            <p:cNvSpPr/>
            <p:nvPr/>
          </p:nvSpPr>
          <p:spPr>
            <a:xfrm>
              <a:off x="7843520" y="2254823"/>
              <a:ext cx="341395" cy="341395"/>
            </a:xfrm>
            <a:prstGeom prst="ellipse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BCF1FBFE-5767-FF43-A8DB-5B3D6C8ED4D7}"/>
                </a:ext>
              </a:extLst>
            </p:cNvPr>
            <p:cNvCxnSpPr>
              <a:stCxn id="91" idx="0"/>
              <a:endCxn id="91" idx="4"/>
            </p:cNvCxnSpPr>
            <p:nvPr/>
          </p:nvCxnSpPr>
          <p:spPr>
            <a:xfrm>
              <a:off x="8014218" y="2254823"/>
              <a:ext cx="0" cy="341395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6C37B2ED-6F82-2445-B131-22B03499D23C}"/>
                </a:ext>
              </a:extLst>
            </p:cNvPr>
            <p:cNvCxnSpPr>
              <a:cxnSpLocks/>
              <a:stCxn id="91" idx="6"/>
              <a:endCxn id="91" idx="2"/>
            </p:cNvCxnSpPr>
            <p:nvPr/>
          </p:nvCxnSpPr>
          <p:spPr>
            <a:xfrm flipH="1">
              <a:off x="7843520" y="2425521"/>
              <a:ext cx="341395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AE0D806C-7F3A-6F48-B4FC-DFC443D23468}"/>
              </a:ext>
            </a:extLst>
          </p:cNvPr>
          <p:cNvCxnSpPr>
            <a:cxnSpLocks/>
            <a:stCxn id="81" idx="1"/>
            <a:endCxn id="67" idx="0"/>
          </p:cNvCxnSpPr>
          <p:nvPr/>
        </p:nvCxnSpPr>
        <p:spPr>
          <a:xfrm flipH="1">
            <a:off x="3714432" y="1861752"/>
            <a:ext cx="3039557" cy="414864"/>
          </a:xfrm>
          <a:prstGeom prst="straightConnector1">
            <a:avLst/>
          </a:prstGeom>
          <a:ln w="57150">
            <a:solidFill>
              <a:srgbClr val="EA44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E1957B5-AC2C-4A42-8162-2948B78AC6D1}"/>
              </a:ext>
            </a:extLst>
          </p:cNvPr>
          <p:cNvCxnSpPr>
            <a:cxnSpLocks/>
            <a:stCxn id="67" idx="0"/>
            <a:endCxn id="19" idx="0"/>
          </p:cNvCxnSpPr>
          <p:nvPr/>
        </p:nvCxnSpPr>
        <p:spPr>
          <a:xfrm>
            <a:off x="3714432" y="2276616"/>
            <a:ext cx="2355" cy="1721279"/>
          </a:xfrm>
          <a:prstGeom prst="straightConnector1">
            <a:avLst/>
          </a:prstGeom>
          <a:ln w="57150">
            <a:solidFill>
              <a:srgbClr val="EA44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FA54478-A1AB-1E45-ACF9-4D71DB4311FB}"/>
              </a:ext>
            </a:extLst>
          </p:cNvPr>
          <p:cNvCxnSpPr>
            <a:cxnSpLocks/>
            <a:stCxn id="19" idx="4"/>
            <a:endCxn id="59" idx="0"/>
          </p:cNvCxnSpPr>
          <p:nvPr/>
        </p:nvCxnSpPr>
        <p:spPr>
          <a:xfrm flipH="1">
            <a:off x="3714432" y="4339290"/>
            <a:ext cx="2355" cy="826886"/>
          </a:xfrm>
          <a:prstGeom prst="straightConnector1">
            <a:avLst/>
          </a:prstGeom>
          <a:ln w="57150">
            <a:solidFill>
              <a:srgbClr val="EA44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0AFCDF7-4EE5-DF48-9007-1561587C531C}"/>
              </a:ext>
            </a:extLst>
          </p:cNvPr>
          <p:cNvCxnSpPr>
            <a:cxnSpLocks/>
            <a:stCxn id="87" idx="4"/>
            <a:endCxn id="61" idx="0"/>
          </p:cNvCxnSpPr>
          <p:nvPr/>
        </p:nvCxnSpPr>
        <p:spPr>
          <a:xfrm>
            <a:off x="4883158" y="4339290"/>
            <a:ext cx="2355" cy="826886"/>
          </a:xfrm>
          <a:prstGeom prst="straightConnector1">
            <a:avLst/>
          </a:prstGeom>
          <a:ln w="57150">
            <a:solidFill>
              <a:srgbClr val="FFB7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D10DA57D-B868-D34E-AD7C-65BF30F355A2}"/>
              </a:ext>
            </a:extLst>
          </p:cNvPr>
          <p:cNvCxnSpPr>
            <a:cxnSpLocks/>
            <a:stCxn id="87" idx="2"/>
            <a:endCxn id="19" idx="6"/>
          </p:cNvCxnSpPr>
          <p:nvPr/>
        </p:nvCxnSpPr>
        <p:spPr>
          <a:xfrm flipH="1">
            <a:off x="3887484" y="4168593"/>
            <a:ext cx="824976" cy="0"/>
          </a:xfrm>
          <a:prstGeom prst="straightConnector1">
            <a:avLst/>
          </a:prstGeom>
          <a:ln w="57150">
            <a:solidFill>
              <a:srgbClr val="FFB7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65399D75-E5F8-2E43-BF31-1AB73CFEE3F9}"/>
              </a:ext>
            </a:extLst>
          </p:cNvPr>
          <p:cNvCxnSpPr>
            <a:cxnSpLocks/>
            <a:stCxn id="19" idx="2"/>
            <a:endCxn id="91" idx="6"/>
          </p:cNvCxnSpPr>
          <p:nvPr/>
        </p:nvCxnSpPr>
        <p:spPr>
          <a:xfrm flipH="1">
            <a:off x="2716404" y="4168593"/>
            <a:ext cx="829685" cy="0"/>
          </a:xfrm>
          <a:prstGeom prst="straightConnector1">
            <a:avLst/>
          </a:prstGeom>
          <a:ln w="57150">
            <a:solidFill>
              <a:srgbClr val="EA44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7077750E-DA0C-9A42-B5E6-72499561C465}"/>
              </a:ext>
            </a:extLst>
          </p:cNvPr>
          <p:cNvCxnSpPr>
            <a:cxnSpLocks/>
            <a:stCxn id="81" idx="1"/>
            <a:endCxn id="65" idx="0"/>
          </p:cNvCxnSpPr>
          <p:nvPr/>
        </p:nvCxnSpPr>
        <p:spPr>
          <a:xfrm flipH="1">
            <a:off x="2548061" y="1861752"/>
            <a:ext cx="4205928" cy="4148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5CFABA1A-AB21-FC4E-8491-6896A38E1045}"/>
              </a:ext>
            </a:extLst>
          </p:cNvPr>
          <p:cNvCxnSpPr>
            <a:cxnSpLocks/>
            <a:stCxn id="65" idx="0"/>
            <a:endCxn id="91" idx="0"/>
          </p:cNvCxnSpPr>
          <p:nvPr/>
        </p:nvCxnSpPr>
        <p:spPr>
          <a:xfrm flipH="1">
            <a:off x="2545707" y="2276616"/>
            <a:ext cx="2354" cy="17212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F70BC6D-9078-5647-A0DD-B7B6E5D17DE1}"/>
              </a:ext>
            </a:extLst>
          </p:cNvPr>
          <p:cNvCxnSpPr>
            <a:cxnSpLocks/>
            <a:stCxn id="91" idx="4"/>
            <a:endCxn id="6" idx="0"/>
          </p:cNvCxnSpPr>
          <p:nvPr/>
        </p:nvCxnSpPr>
        <p:spPr>
          <a:xfrm>
            <a:off x="2545707" y="4339290"/>
            <a:ext cx="2354" cy="8268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33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/>
              <p:nvPr/>
            </p:nvSpPr>
            <p:spPr>
              <a:xfrm>
                <a:off x="2228459" y="5018568"/>
                <a:ext cx="639204" cy="7719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3A831A6-4651-9E45-B949-1638B6EBE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5018568"/>
                <a:ext cx="639204" cy="771972"/>
              </a:xfrm>
              <a:prstGeom prst="rect">
                <a:avLst/>
              </a:prstGeom>
              <a:blipFill>
                <a:blip r:embed="rId3"/>
                <a:stretch>
                  <a:fillRect l="-22642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/>
              <p:nvPr/>
            </p:nvSpPr>
            <p:spPr>
              <a:xfrm>
                <a:off x="2228459" y="617631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2A774322-C4C0-7343-A173-81577A0A5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6176311"/>
                <a:ext cx="639204" cy="63920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E01FA6-016D-7D4C-B29A-30D4427E8494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548061" y="5790540"/>
            <a:ext cx="0" cy="385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/>
              <p:nvPr/>
            </p:nvSpPr>
            <p:spPr>
              <a:xfrm>
                <a:off x="3394830" y="5018568"/>
                <a:ext cx="639204" cy="7719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1349906-BAB2-D340-B41E-F76990224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5018568"/>
                <a:ext cx="639204" cy="771972"/>
              </a:xfrm>
              <a:prstGeom prst="rect">
                <a:avLst/>
              </a:prstGeom>
              <a:blipFill>
                <a:blip r:embed="rId5"/>
                <a:stretch>
                  <a:fillRect l="-22642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/>
              <p:nvPr/>
            </p:nvSpPr>
            <p:spPr>
              <a:xfrm>
                <a:off x="4561201" y="5018567"/>
                <a:ext cx="639204" cy="7719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A35DCCD-4C8B-854F-BCBE-A91036161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01" y="5018567"/>
                <a:ext cx="639204" cy="771971"/>
              </a:xfrm>
              <a:prstGeom prst="rect">
                <a:avLst/>
              </a:prstGeom>
              <a:blipFill>
                <a:blip r:embed="rId6"/>
                <a:stretch>
                  <a:fillRect l="-23077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/>
              <p:nvPr/>
            </p:nvSpPr>
            <p:spPr>
              <a:xfrm>
                <a:off x="5727572" y="5018566"/>
                <a:ext cx="639204" cy="7719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599BBB4B-0F89-FF4D-9705-E340FB99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5018566"/>
                <a:ext cx="639204" cy="771971"/>
              </a:xfrm>
              <a:prstGeom prst="rect">
                <a:avLst/>
              </a:prstGeom>
              <a:blipFill>
                <a:blip r:embed="rId6"/>
                <a:stretch>
                  <a:fillRect l="-23077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E129DCC-6FF8-CA4D-9782-CC2A02277B0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63529" y="5404554"/>
            <a:ext cx="86493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59416A9-48FE-5B4F-8E43-98F3B1EB4D92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>
            <a:off x="2867663" y="5404554"/>
            <a:ext cx="52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FC678B-2B7A-0A44-81EE-B067E42087E6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4034034" y="5404553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79C7B0D-65BD-AA4E-8467-824B4064565D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5200405" y="5404552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5951D99-5ED2-1E44-9840-4975579C174E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6366776" y="5404552"/>
            <a:ext cx="78893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/>
              <p:nvPr/>
            </p:nvSpPr>
            <p:spPr>
              <a:xfrm>
                <a:off x="3394830" y="617631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997065-AAE6-D94F-B3EB-166130B46D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6176311"/>
                <a:ext cx="639204" cy="63920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59BAE8D-14F2-3640-85A3-03522796C0FB}"/>
              </a:ext>
            </a:extLst>
          </p:cNvPr>
          <p:cNvCxnSpPr>
            <a:cxnSpLocks/>
            <a:stCxn id="59" idx="0"/>
            <a:endCxn id="34" idx="2"/>
          </p:cNvCxnSpPr>
          <p:nvPr/>
        </p:nvCxnSpPr>
        <p:spPr>
          <a:xfrm flipV="1">
            <a:off x="3714432" y="5790540"/>
            <a:ext cx="0" cy="385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/>
              <p:nvPr/>
            </p:nvSpPr>
            <p:spPr>
              <a:xfrm>
                <a:off x="4565911" y="617631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81257B9-D578-B04D-97D9-3440348DF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6176311"/>
                <a:ext cx="639204" cy="63920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5AB50A0-F1E8-3948-9911-7F9596EBA765}"/>
              </a:ext>
            </a:extLst>
          </p:cNvPr>
          <p:cNvCxnSpPr>
            <a:cxnSpLocks/>
            <a:stCxn id="61" idx="0"/>
            <a:endCxn id="35" idx="2"/>
          </p:cNvCxnSpPr>
          <p:nvPr/>
        </p:nvCxnSpPr>
        <p:spPr>
          <a:xfrm flipH="1" flipV="1">
            <a:off x="4880803" y="5790538"/>
            <a:ext cx="4710" cy="385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/>
              <p:nvPr/>
            </p:nvSpPr>
            <p:spPr>
              <a:xfrm>
                <a:off x="5727572" y="6176311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D96C8A5-EDE6-0942-8C86-263892714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6176311"/>
                <a:ext cx="639204" cy="63920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3D5A1A0-30DF-6B45-8DEE-F56C1FF43DEC}"/>
              </a:ext>
            </a:extLst>
          </p:cNvPr>
          <p:cNvCxnSpPr>
            <a:cxnSpLocks/>
            <a:stCxn id="63" idx="0"/>
            <a:endCxn id="36" idx="2"/>
          </p:cNvCxnSpPr>
          <p:nvPr/>
        </p:nvCxnSpPr>
        <p:spPr>
          <a:xfrm flipV="1">
            <a:off x="6047174" y="5790537"/>
            <a:ext cx="0" cy="385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/>
              <p:nvPr/>
            </p:nvSpPr>
            <p:spPr>
              <a:xfrm>
                <a:off x="2228459" y="147916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A55CE7BA-45EA-7C42-891A-B1864F63C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1479165"/>
                <a:ext cx="639204" cy="63920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BCA5954-3377-CA44-9813-579A10BE7E6C}"/>
              </a:ext>
            </a:extLst>
          </p:cNvPr>
          <p:cNvCxnSpPr>
            <a:cxnSpLocks/>
            <a:stCxn id="65" idx="0"/>
            <a:endCxn id="81" idx="1"/>
          </p:cNvCxnSpPr>
          <p:nvPr/>
        </p:nvCxnSpPr>
        <p:spPr>
          <a:xfrm flipV="1">
            <a:off x="2548061" y="1064301"/>
            <a:ext cx="4205928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/>
              <p:nvPr/>
            </p:nvSpPr>
            <p:spPr>
              <a:xfrm>
                <a:off x="3394830" y="147916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3AEC1910-B9BE-AD46-B7EB-0A8618A0C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1479165"/>
                <a:ext cx="639204" cy="63920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D5F4AFE-F461-0845-83DF-A734F801F350}"/>
              </a:ext>
            </a:extLst>
          </p:cNvPr>
          <p:cNvCxnSpPr>
            <a:cxnSpLocks/>
            <a:stCxn id="67" idx="0"/>
            <a:endCxn id="81" idx="1"/>
          </p:cNvCxnSpPr>
          <p:nvPr/>
        </p:nvCxnSpPr>
        <p:spPr>
          <a:xfrm flipV="1">
            <a:off x="3714432" y="1064301"/>
            <a:ext cx="3039557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/>
              <p:nvPr/>
            </p:nvSpPr>
            <p:spPr>
              <a:xfrm>
                <a:off x="4565911" y="147916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CB6F09CA-DE98-0049-9ACF-B4A3EF463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1479165"/>
                <a:ext cx="639204" cy="63920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6411A47-8201-D14D-946B-4F911042B8DE}"/>
              </a:ext>
            </a:extLst>
          </p:cNvPr>
          <p:cNvCxnSpPr>
            <a:cxnSpLocks/>
            <a:stCxn id="69" idx="0"/>
            <a:endCxn id="81" idx="1"/>
          </p:cNvCxnSpPr>
          <p:nvPr/>
        </p:nvCxnSpPr>
        <p:spPr>
          <a:xfrm flipV="1">
            <a:off x="4885513" y="1064301"/>
            <a:ext cx="1868476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/>
              <p:nvPr/>
            </p:nvSpPr>
            <p:spPr>
              <a:xfrm>
                <a:off x="5727572" y="1479165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B4E2D10-2BED-8240-B23B-D03F6917E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1479165"/>
                <a:ext cx="639204" cy="63920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E2E492C-9DE0-6848-9A0E-F0F435DC7AE2}"/>
              </a:ext>
            </a:extLst>
          </p:cNvPr>
          <p:cNvCxnSpPr>
            <a:cxnSpLocks/>
            <a:stCxn id="71" idx="0"/>
            <a:endCxn id="81" idx="1"/>
          </p:cNvCxnSpPr>
          <p:nvPr/>
        </p:nvCxnSpPr>
        <p:spPr>
          <a:xfrm flipV="1">
            <a:off x="6047174" y="1064301"/>
            <a:ext cx="706815" cy="41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5F8F687-334E-774C-A2A9-41FF8C0A2671}"/>
              </a:ext>
            </a:extLst>
          </p:cNvPr>
          <p:cNvCxnSpPr>
            <a:cxnSpLocks/>
            <a:stCxn id="4" idx="0"/>
            <a:endCxn id="88" idx="2"/>
          </p:cNvCxnSpPr>
          <p:nvPr/>
        </p:nvCxnSpPr>
        <p:spPr>
          <a:xfrm flipV="1">
            <a:off x="2548061" y="4565434"/>
            <a:ext cx="0" cy="453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272F1A5-E2F8-CB43-9D6E-8B4B404F38A1}"/>
              </a:ext>
            </a:extLst>
          </p:cNvPr>
          <p:cNvCxnSpPr>
            <a:cxnSpLocks/>
            <a:stCxn id="34" idx="0"/>
            <a:endCxn id="89" idx="2"/>
          </p:cNvCxnSpPr>
          <p:nvPr/>
        </p:nvCxnSpPr>
        <p:spPr>
          <a:xfrm flipV="1">
            <a:off x="3714432" y="4565434"/>
            <a:ext cx="0" cy="453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C7C7152-CEC1-FE4C-8FB5-C46884467AC7}"/>
              </a:ext>
            </a:extLst>
          </p:cNvPr>
          <p:cNvCxnSpPr>
            <a:cxnSpLocks/>
            <a:stCxn id="35" idx="0"/>
            <a:endCxn id="90" idx="2"/>
          </p:cNvCxnSpPr>
          <p:nvPr/>
        </p:nvCxnSpPr>
        <p:spPr>
          <a:xfrm flipV="1">
            <a:off x="4880803" y="4565432"/>
            <a:ext cx="0" cy="453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0A9B689-C708-2C4B-876D-C0BF41254217}"/>
              </a:ext>
            </a:extLst>
          </p:cNvPr>
          <p:cNvCxnSpPr>
            <a:cxnSpLocks/>
            <a:stCxn id="36" idx="0"/>
            <a:endCxn id="91" idx="2"/>
          </p:cNvCxnSpPr>
          <p:nvPr/>
        </p:nvCxnSpPr>
        <p:spPr>
          <a:xfrm flipV="1">
            <a:off x="6047174" y="4565431"/>
            <a:ext cx="0" cy="453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/>
              <p:nvPr/>
            </p:nvSpPr>
            <p:spPr>
              <a:xfrm>
                <a:off x="6753989" y="878257"/>
                <a:ext cx="901453" cy="3720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C7A5E24-7932-8E40-A1E2-E2728E7D6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989" y="878257"/>
                <a:ext cx="901453" cy="372087"/>
              </a:xfrm>
              <a:prstGeom prst="rect">
                <a:avLst/>
              </a:prstGeom>
              <a:blipFill>
                <a:blip r:embed="rId14"/>
                <a:stretch>
                  <a:fillRect l="-2740" t="-19355" b="-6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/>
              <p:nvPr/>
            </p:nvSpPr>
            <p:spPr>
              <a:xfrm>
                <a:off x="2228459" y="18389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B5C80F1C-FA34-F447-9063-69BDB695C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18389"/>
                <a:ext cx="639204" cy="63920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/>
              <p:nvPr/>
            </p:nvSpPr>
            <p:spPr>
              <a:xfrm>
                <a:off x="3394830" y="18389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86CD526-B445-2447-89D2-39C6A3F01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18389"/>
                <a:ext cx="639204" cy="63920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/>
              <p:nvPr/>
            </p:nvSpPr>
            <p:spPr>
              <a:xfrm>
                <a:off x="4565911" y="18389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E45A7FC6-F16A-F342-8735-6DF2CC92E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11" y="18389"/>
                <a:ext cx="639204" cy="639204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/>
              <p:nvPr/>
            </p:nvSpPr>
            <p:spPr>
              <a:xfrm>
                <a:off x="5727572" y="18389"/>
                <a:ext cx="639204" cy="63920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CA5D5E90-1624-B844-A08E-64A480378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18389"/>
                <a:ext cx="639204" cy="639204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D33BFE3E-15E3-D446-ADEE-D18BB5EA3888}"/>
              </a:ext>
            </a:extLst>
          </p:cNvPr>
          <p:cNvCxnSpPr>
            <a:cxnSpLocks/>
            <a:stCxn id="152" idx="4"/>
            <a:endCxn id="81" idx="1"/>
          </p:cNvCxnSpPr>
          <p:nvPr/>
        </p:nvCxnSpPr>
        <p:spPr>
          <a:xfrm>
            <a:off x="2548061" y="657593"/>
            <a:ext cx="4205928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F3948216-2418-A54A-A09F-9F113E0E70B3}"/>
              </a:ext>
            </a:extLst>
          </p:cNvPr>
          <p:cNvCxnSpPr>
            <a:cxnSpLocks/>
            <a:stCxn id="153" idx="4"/>
            <a:endCxn id="81" idx="1"/>
          </p:cNvCxnSpPr>
          <p:nvPr/>
        </p:nvCxnSpPr>
        <p:spPr>
          <a:xfrm>
            <a:off x="3714432" y="657593"/>
            <a:ext cx="3039557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0F6CC8F4-95D7-8A4F-9380-B6E588EAE749}"/>
              </a:ext>
            </a:extLst>
          </p:cNvPr>
          <p:cNvCxnSpPr>
            <a:cxnSpLocks/>
            <a:stCxn id="154" idx="4"/>
            <a:endCxn id="81" idx="1"/>
          </p:cNvCxnSpPr>
          <p:nvPr/>
        </p:nvCxnSpPr>
        <p:spPr>
          <a:xfrm>
            <a:off x="4885513" y="657593"/>
            <a:ext cx="1868476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9DD08532-AC45-724D-A47B-E2CF36FA8F0A}"/>
              </a:ext>
            </a:extLst>
          </p:cNvPr>
          <p:cNvCxnSpPr>
            <a:cxnSpLocks/>
            <a:stCxn id="155" idx="4"/>
            <a:endCxn id="81" idx="1"/>
          </p:cNvCxnSpPr>
          <p:nvPr/>
        </p:nvCxnSpPr>
        <p:spPr>
          <a:xfrm>
            <a:off x="6047174" y="657593"/>
            <a:ext cx="706815" cy="406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5CA6BE14-4176-0445-9ECB-65C303DF3890}"/>
                  </a:ext>
                </a:extLst>
              </p:cNvPr>
              <p:cNvSpPr/>
              <p:nvPr/>
            </p:nvSpPr>
            <p:spPr>
              <a:xfrm>
                <a:off x="2228459" y="3793462"/>
                <a:ext cx="639204" cy="7719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5CA6BE14-4176-0445-9ECB-65C303DF38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3793462"/>
                <a:ext cx="639204" cy="771972"/>
              </a:xfrm>
              <a:prstGeom prst="rect">
                <a:avLst/>
              </a:prstGeom>
              <a:blipFill>
                <a:blip r:embed="rId19"/>
                <a:stretch>
                  <a:fillRect l="-22642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EB62A6BA-57AA-A041-8BB5-DB9759E123FF}"/>
                  </a:ext>
                </a:extLst>
              </p:cNvPr>
              <p:cNvSpPr/>
              <p:nvPr/>
            </p:nvSpPr>
            <p:spPr>
              <a:xfrm>
                <a:off x="3394830" y="3793462"/>
                <a:ext cx="639204" cy="7719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EB62A6BA-57AA-A041-8BB5-DB9759E12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3793462"/>
                <a:ext cx="639204" cy="771972"/>
              </a:xfrm>
              <a:prstGeom prst="rect">
                <a:avLst/>
              </a:prstGeom>
              <a:blipFill>
                <a:blip r:embed="rId20"/>
                <a:stretch>
                  <a:fillRect l="-22642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6DA2B4D1-BE6C-6940-8F3F-50C29FFA9266}"/>
                  </a:ext>
                </a:extLst>
              </p:cNvPr>
              <p:cNvSpPr/>
              <p:nvPr/>
            </p:nvSpPr>
            <p:spPr>
              <a:xfrm>
                <a:off x="4561201" y="3793461"/>
                <a:ext cx="639204" cy="7719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6DA2B4D1-BE6C-6940-8F3F-50C29FFA92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01" y="3793461"/>
                <a:ext cx="639204" cy="771971"/>
              </a:xfrm>
              <a:prstGeom prst="rect">
                <a:avLst/>
              </a:prstGeom>
              <a:blipFill>
                <a:blip r:embed="rId21"/>
                <a:stretch>
                  <a:fillRect l="-23077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696BA598-3DFB-A444-82E2-0AE514E3AD78}"/>
                  </a:ext>
                </a:extLst>
              </p:cNvPr>
              <p:cNvSpPr/>
              <p:nvPr/>
            </p:nvSpPr>
            <p:spPr>
              <a:xfrm>
                <a:off x="5727572" y="3793460"/>
                <a:ext cx="639204" cy="7719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696BA598-3DFB-A444-82E2-0AE514E3AD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3793460"/>
                <a:ext cx="639204" cy="771971"/>
              </a:xfrm>
              <a:prstGeom prst="rect">
                <a:avLst/>
              </a:prstGeom>
              <a:blipFill>
                <a:blip r:embed="rId21"/>
                <a:stretch>
                  <a:fillRect l="-23077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0B5DC65A-A6CF-C440-A5FA-B91D2981089A}"/>
                  </a:ext>
                </a:extLst>
              </p:cNvPr>
              <p:cNvSpPr/>
              <p:nvPr/>
            </p:nvSpPr>
            <p:spPr>
              <a:xfrm>
                <a:off x="2228459" y="2576929"/>
                <a:ext cx="639204" cy="7719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0B5DC65A-A6CF-C440-A5FA-B91D298108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459" y="2576929"/>
                <a:ext cx="639204" cy="771972"/>
              </a:xfrm>
              <a:prstGeom prst="rect">
                <a:avLst/>
              </a:prstGeom>
              <a:blipFill>
                <a:blip r:embed="rId3"/>
                <a:stretch>
                  <a:fillRect l="-22642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6CFE72F1-0A69-2947-A019-48B2919025FF}"/>
                  </a:ext>
                </a:extLst>
              </p:cNvPr>
              <p:cNvSpPr/>
              <p:nvPr/>
            </p:nvSpPr>
            <p:spPr>
              <a:xfrm>
                <a:off x="3394830" y="2576929"/>
                <a:ext cx="639204" cy="77197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6CFE72F1-0A69-2947-A019-48B291902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830" y="2576929"/>
                <a:ext cx="639204" cy="771972"/>
              </a:xfrm>
              <a:prstGeom prst="rect">
                <a:avLst/>
              </a:prstGeom>
              <a:blipFill>
                <a:blip r:embed="rId5"/>
                <a:stretch>
                  <a:fillRect l="-22642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9033B85-EE50-234E-BD01-24E33326C34C}"/>
                  </a:ext>
                </a:extLst>
              </p:cNvPr>
              <p:cNvSpPr/>
              <p:nvPr/>
            </p:nvSpPr>
            <p:spPr>
              <a:xfrm>
                <a:off x="4561201" y="2576928"/>
                <a:ext cx="639204" cy="7719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9033B85-EE50-234E-BD01-24E33326C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201" y="2576928"/>
                <a:ext cx="639204" cy="771971"/>
              </a:xfrm>
              <a:prstGeom prst="rect">
                <a:avLst/>
              </a:prstGeom>
              <a:blipFill>
                <a:blip r:embed="rId6"/>
                <a:stretch>
                  <a:fillRect l="-23077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BF3B8CCD-7870-3F49-B643-BC043D829653}"/>
                  </a:ext>
                </a:extLst>
              </p:cNvPr>
              <p:cNvSpPr/>
              <p:nvPr/>
            </p:nvSpPr>
            <p:spPr>
              <a:xfrm>
                <a:off x="5727572" y="2576927"/>
                <a:ext cx="639204" cy="7719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ko-K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3200" dirty="0"/>
              </a:p>
            </p:txBody>
          </p:sp>
        </mc:Choice>
        <mc:Fallback xmlns=""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BF3B8CCD-7870-3F49-B643-BC043D829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72" y="2576927"/>
                <a:ext cx="639204" cy="771971"/>
              </a:xfrm>
              <a:prstGeom prst="rect">
                <a:avLst/>
              </a:prstGeom>
              <a:blipFill>
                <a:blip r:embed="rId6"/>
                <a:stretch>
                  <a:fillRect l="-23077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AB055E7-A605-A14D-A0E7-843502CF9615}"/>
              </a:ext>
            </a:extLst>
          </p:cNvPr>
          <p:cNvCxnSpPr>
            <a:cxnSpLocks/>
          </p:cNvCxnSpPr>
          <p:nvPr/>
        </p:nvCxnSpPr>
        <p:spPr>
          <a:xfrm flipV="1">
            <a:off x="2563012" y="3353568"/>
            <a:ext cx="0" cy="453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B202ED0-382F-5144-BCCC-D7BAB6C09941}"/>
              </a:ext>
            </a:extLst>
          </p:cNvPr>
          <p:cNvCxnSpPr>
            <a:cxnSpLocks/>
          </p:cNvCxnSpPr>
          <p:nvPr/>
        </p:nvCxnSpPr>
        <p:spPr>
          <a:xfrm flipV="1">
            <a:off x="3729383" y="3353568"/>
            <a:ext cx="0" cy="453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042D2B9D-06BC-FC4C-8A89-1148E4E54367}"/>
              </a:ext>
            </a:extLst>
          </p:cNvPr>
          <p:cNvCxnSpPr>
            <a:cxnSpLocks/>
          </p:cNvCxnSpPr>
          <p:nvPr/>
        </p:nvCxnSpPr>
        <p:spPr>
          <a:xfrm flipV="1">
            <a:off x="4895754" y="3353566"/>
            <a:ext cx="0" cy="453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6052D7C5-825C-5A44-B60C-A07E5D943A84}"/>
              </a:ext>
            </a:extLst>
          </p:cNvPr>
          <p:cNvCxnSpPr>
            <a:cxnSpLocks/>
          </p:cNvCxnSpPr>
          <p:nvPr/>
        </p:nvCxnSpPr>
        <p:spPr>
          <a:xfrm flipV="1">
            <a:off x="6062125" y="3353565"/>
            <a:ext cx="0" cy="453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A856F315-C0D6-6A4E-8A11-99778863793E}"/>
              </a:ext>
            </a:extLst>
          </p:cNvPr>
          <p:cNvCxnSpPr>
            <a:cxnSpLocks/>
          </p:cNvCxnSpPr>
          <p:nvPr/>
        </p:nvCxnSpPr>
        <p:spPr>
          <a:xfrm flipV="1">
            <a:off x="2563012" y="2124422"/>
            <a:ext cx="0" cy="453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259136E-7956-EE4B-864D-D3D35437CCCE}"/>
              </a:ext>
            </a:extLst>
          </p:cNvPr>
          <p:cNvCxnSpPr>
            <a:cxnSpLocks/>
          </p:cNvCxnSpPr>
          <p:nvPr/>
        </p:nvCxnSpPr>
        <p:spPr>
          <a:xfrm flipV="1">
            <a:off x="3729383" y="2124422"/>
            <a:ext cx="0" cy="453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07F32A0-1FA1-564D-A101-B18C50CF7415}"/>
              </a:ext>
            </a:extLst>
          </p:cNvPr>
          <p:cNvCxnSpPr>
            <a:cxnSpLocks/>
          </p:cNvCxnSpPr>
          <p:nvPr/>
        </p:nvCxnSpPr>
        <p:spPr>
          <a:xfrm flipV="1">
            <a:off x="4895754" y="2124420"/>
            <a:ext cx="0" cy="453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F42712A4-E5D6-4645-AF9A-7970F22BC278}"/>
              </a:ext>
            </a:extLst>
          </p:cNvPr>
          <p:cNvCxnSpPr>
            <a:cxnSpLocks/>
          </p:cNvCxnSpPr>
          <p:nvPr/>
        </p:nvCxnSpPr>
        <p:spPr>
          <a:xfrm flipV="1">
            <a:off x="6062125" y="2124419"/>
            <a:ext cx="0" cy="453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90744A9-D5EB-374A-AC53-A91370FC4A91}"/>
                  </a:ext>
                </a:extLst>
              </p:cNvPr>
              <p:cNvSpPr txBox="1"/>
              <p:nvPr/>
            </p:nvSpPr>
            <p:spPr>
              <a:xfrm>
                <a:off x="2546843" y="2197852"/>
                <a:ext cx="3461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90744A9-D5EB-374A-AC53-A91370FC4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843" y="2197852"/>
                <a:ext cx="346120" cy="307777"/>
              </a:xfrm>
              <a:prstGeom prst="rect">
                <a:avLst/>
              </a:prstGeom>
              <a:blipFill>
                <a:blip r:embed="rId22"/>
                <a:stretch>
                  <a:fillRect l="-14286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A327644-C19A-AB41-8C54-9460F7DBA0C1}"/>
                  </a:ext>
                </a:extLst>
              </p:cNvPr>
              <p:cNvSpPr txBox="1"/>
              <p:nvPr/>
            </p:nvSpPr>
            <p:spPr>
              <a:xfrm>
                <a:off x="3726688" y="2197852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A327644-C19A-AB41-8C54-9460F7DBA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688" y="2197852"/>
                <a:ext cx="352083" cy="307777"/>
              </a:xfrm>
              <a:prstGeom prst="rect">
                <a:avLst/>
              </a:prstGeom>
              <a:blipFill>
                <a:blip r:embed="rId23"/>
                <a:stretch>
                  <a:fillRect l="-1034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5F325C0-DD6D-7C4B-8087-5AC3B361376E}"/>
                  </a:ext>
                </a:extLst>
              </p:cNvPr>
              <p:cNvSpPr txBox="1"/>
              <p:nvPr/>
            </p:nvSpPr>
            <p:spPr>
              <a:xfrm>
                <a:off x="4879216" y="2197852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5F325C0-DD6D-7C4B-8087-5AC3B3613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216" y="2197852"/>
                <a:ext cx="352083" cy="307777"/>
              </a:xfrm>
              <a:prstGeom prst="rect">
                <a:avLst/>
              </a:prstGeom>
              <a:blipFill>
                <a:blip r:embed="rId24"/>
                <a:stretch>
                  <a:fillRect l="-14286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4AFAB14-8F30-B640-9B4D-3A64C70B63F4}"/>
                  </a:ext>
                </a:extLst>
              </p:cNvPr>
              <p:cNvSpPr txBox="1"/>
              <p:nvPr/>
            </p:nvSpPr>
            <p:spPr>
              <a:xfrm>
                <a:off x="6031745" y="2197852"/>
                <a:ext cx="3520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4AFAB14-8F30-B640-9B4D-3A64C70B6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745" y="2197852"/>
                <a:ext cx="352083" cy="307777"/>
              </a:xfrm>
              <a:prstGeom prst="rect">
                <a:avLst/>
              </a:prstGeom>
              <a:blipFill>
                <a:blip r:embed="rId25"/>
                <a:stretch>
                  <a:fillRect l="-1034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36839E9A-507A-CF44-BFA9-5C6BD2ABA212}"/>
              </a:ext>
            </a:extLst>
          </p:cNvPr>
          <p:cNvCxnSpPr>
            <a:cxnSpLocks/>
          </p:cNvCxnSpPr>
          <p:nvPr/>
        </p:nvCxnSpPr>
        <p:spPr>
          <a:xfrm>
            <a:off x="1356274" y="4202509"/>
            <a:ext cx="86493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540B19B1-06F1-CB4D-B128-23A4F82BD3E4}"/>
              </a:ext>
            </a:extLst>
          </p:cNvPr>
          <p:cNvCxnSpPr>
            <a:cxnSpLocks/>
          </p:cNvCxnSpPr>
          <p:nvPr/>
        </p:nvCxnSpPr>
        <p:spPr>
          <a:xfrm>
            <a:off x="2860408" y="4202509"/>
            <a:ext cx="52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FF8A6DCA-0348-064A-9A12-659BD51DFF80}"/>
              </a:ext>
            </a:extLst>
          </p:cNvPr>
          <p:cNvCxnSpPr>
            <a:cxnSpLocks/>
          </p:cNvCxnSpPr>
          <p:nvPr/>
        </p:nvCxnSpPr>
        <p:spPr>
          <a:xfrm flipV="1">
            <a:off x="4026779" y="4202508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38849EFD-851D-994F-98E2-28514B02E8DA}"/>
              </a:ext>
            </a:extLst>
          </p:cNvPr>
          <p:cNvCxnSpPr>
            <a:cxnSpLocks/>
          </p:cNvCxnSpPr>
          <p:nvPr/>
        </p:nvCxnSpPr>
        <p:spPr>
          <a:xfrm flipV="1">
            <a:off x="5193150" y="4202507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9545E957-C719-714B-9653-0150BB289E95}"/>
              </a:ext>
            </a:extLst>
          </p:cNvPr>
          <p:cNvCxnSpPr>
            <a:cxnSpLocks/>
          </p:cNvCxnSpPr>
          <p:nvPr/>
        </p:nvCxnSpPr>
        <p:spPr>
          <a:xfrm>
            <a:off x="6359521" y="4202507"/>
            <a:ext cx="78893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2E124571-F482-D64F-A06D-021E58B8EC6A}"/>
              </a:ext>
            </a:extLst>
          </p:cNvPr>
          <p:cNvCxnSpPr>
            <a:cxnSpLocks/>
          </p:cNvCxnSpPr>
          <p:nvPr/>
        </p:nvCxnSpPr>
        <p:spPr>
          <a:xfrm>
            <a:off x="1380581" y="2971476"/>
            <a:ext cx="86493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6653D323-ADA7-874B-91C7-FA4FB3F5E476}"/>
              </a:ext>
            </a:extLst>
          </p:cNvPr>
          <p:cNvCxnSpPr>
            <a:cxnSpLocks/>
          </p:cNvCxnSpPr>
          <p:nvPr/>
        </p:nvCxnSpPr>
        <p:spPr>
          <a:xfrm>
            <a:off x="2884715" y="2971476"/>
            <a:ext cx="527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6F44085B-A76E-1145-9982-58345CF8E51D}"/>
              </a:ext>
            </a:extLst>
          </p:cNvPr>
          <p:cNvCxnSpPr>
            <a:cxnSpLocks/>
          </p:cNvCxnSpPr>
          <p:nvPr/>
        </p:nvCxnSpPr>
        <p:spPr>
          <a:xfrm flipV="1">
            <a:off x="4051086" y="2971475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4734114F-4257-A24D-99C8-8032520A859F}"/>
              </a:ext>
            </a:extLst>
          </p:cNvPr>
          <p:cNvCxnSpPr>
            <a:cxnSpLocks/>
          </p:cNvCxnSpPr>
          <p:nvPr/>
        </p:nvCxnSpPr>
        <p:spPr>
          <a:xfrm flipV="1">
            <a:off x="5217457" y="2971474"/>
            <a:ext cx="5271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8571D8EF-A4E7-6841-8C3C-ED646956C460}"/>
              </a:ext>
            </a:extLst>
          </p:cNvPr>
          <p:cNvCxnSpPr>
            <a:cxnSpLocks/>
          </p:cNvCxnSpPr>
          <p:nvPr/>
        </p:nvCxnSpPr>
        <p:spPr>
          <a:xfrm>
            <a:off x="6383828" y="2971474"/>
            <a:ext cx="78893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611733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5595</TotalTime>
  <Words>1241</Words>
  <Application>Microsoft Macintosh PowerPoint</Application>
  <PresentationFormat>와이드스크린</PresentationFormat>
  <Paragraphs>925</Paragraphs>
  <Slides>32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맑은 고딕</vt:lpstr>
      <vt:lpstr>Arial</vt:lpstr>
      <vt:lpstr>Cambria Math</vt:lpstr>
      <vt:lpstr>Times New Roman</vt:lpstr>
      <vt:lpstr>Office 테마</vt:lpstr>
      <vt:lpstr>Illustration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김기현</dc:creator>
  <cp:lastModifiedBy>김 기현</cp:lastModifiedBy>
  <cp:revision>163</cp:revision>
  <dcterms:created xsi:type="dcterms:W3CDTF">2017-12-25T21:25:09Z</dcterms:created>
  <dcterms:modified xsi:type="dcterms:W3CDTF">2018-09-13T00:56:38Z</dcterms:modified>
</cp:coreProperties>
</file>