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312" r:id="rId4"/>
    <p:sldId id="318" r:id="rId5"/>
    <p:sldId id="303" r:id="rId6"/>
    <p:sldId id="307" r:id="rId7"/>
    <p:sldId id="304" r:id="rId8"/>
    <p:sldId id="305" r:id="rId9"/>
    <p:sldId id="306" r:id="rId10"/>
    <p:sldId id="258" r:id="rId11"/>
    <p:sldId id="309" r:id="rId12"/>
    <p:sldId id="310" r:id="rId13"/>
    <p:sldId id="316" r:id="rId14"/>
    <p:sldId id="317" r:id="rId15"/>
    <p:sldId id="257" r:id="rId16"/>
    <p:sldId id="263" r:id="rId17"/>
    <p:sldId id="260" r:id="rId18"/>
    <p:sldId id="266" r:id="rId19"/>
    <p:sldId id="261" r:id="rId20"/>
    <p:sldId id="262" r:id="rId21"/>
    <p:sldId id="311" r:id="rId22"/>
    <p:sldId id="315" r:id="rId23"/>
    <p:sldId id="313" r:id="rId24"/>
    <p:sldId id="314" r:id="rId25"/>
    <p:sldId id="264" r:id="rId26"/>
    <p:sldId id="265" r:id="rId27"/>
    <p:sldId id="302" r:id="rId28"/>
    <p:sldId id="291" r:id="rId29"/>
    <p:sldId id="282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E09E-99BC-3F4F-9977-0579AD2594AA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8431745-772D-0E42-A6EE-EA3E04ED3A03}">
      <dgm:prSet phldrT="[텍스트]" custT="1"/>
      <dgm:spPr/>
      <dgm:t>
        <a:bodyPr/>
        <a:lstStyle/>
        <a:p>
          <a:pPr latinLnBrk="1"/>
          <a:r>
            <a:rPr lang="en" sz="1100" b="0" dirty="0"/>
            <a:t>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DCF835E-5F4D-6A47-BC4D-00F0B48127FF}" type="par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1325A8F6-A28D-D945-AFD4-A68E686693FD}" type="sib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89BC4247-D482-3644-B75F-EBC32C2F637F}">
      <dgm:prSet phldrT="[텍스트]" custT="1"/>
      <dgm:spPr/>
      <dgm:t>
        <a:bodyPr/>
        <a:lstStyle/>
        <a:p>
          <a:pPr latinLnBrk="1"/>
          <a:r>
            <a:rPr lang="en" sz="1100" b="0" dirty="0" err="1"/>
            <a:t>physical_entity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5B35118-0094-2440-A099-8B1007BBC037}" type="parTrans" cxnId="{F4E5DFBB-168C-C04B-8A72-CF7C9AD25B0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E74318F1-FE73-2649-8CFB-A372C9AB7EC4}" type="sibTrans" cxnId="{F4E5DFBB-168C-C04B-8A72-CF7C9AD25B08}">
      <dgm:prSet/>
      <dgm:spPr/>
      <dgm:t>
        <a:bodyPr/>
        <a:lstStyle/>
        <a:p>
          <a:pPr latinLnBrk="1"/>
          <a:endParaRPr lang="ko-KR" altLang="en-US" sz="2400"/>
        </a:p>
      </dgm:t>
    </dgm:pt>
    <dgm:pt modelId="{9CF21B45-26AB-3047-964C-93CE04174CD2}">
      <dgm:prSet custT="1"/>
      <dgm:spPr/>
      <dgm:t>
        <a:bodyPr/>
        <a:lstStyle/>
        <a:p>
          <a:pPr latinLnBrk="1"/>
          <a:r>
            <a:rPr lang="en" sz="1100" b="0" dirty="0" err="1"/>
            <a:t>causal_agent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45EA683-622F-BC42-8359-E3D7BDCF9221}" type="parTrans" cxnId="{79BB2159-EC5B-CC48-996F-74AF2259A6C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8C117B93-775E-5545-BB70-82747FB803AD}" type="sibTrans" cxnId="{79BB2159-EC5B-CC48-996F-74AF2259A6C7}">
      <dgm:prSet/>
      <dgm:spPr/>
      <dgm:t>
        <a:bodyPr/>
        <a:lstStyle/>
        <a:p>
          <a:pPr latinLnBrk="1"/>
          <a:endParaRPr lang="ko-KR" altLang="en-US" sz="2400"/>
        </a:p>
      </dgm:t>
    </dgm:pt>
    <dgm:pt modelId="{CE6B45A8-A790-184F-858D-31E58A49324A}">
      <dgm:prSet custT="1"/>
      <dgm:spPr/>
      <dgm:t>
        <a:bodyPr/>
        <a:lstStyle/>
        <a:p>
          <a:pPr latinLnBrk="1"/>
          <a:r>
            <a:rPr lang="en" sz="1100" b="0" dirty="0"/>
            <a:t>person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8D10212-06D1-1243-A50F-3F52F5ABD02A}" type="parTrans" cxnId="{E6AD1D47-3895-9942-A313-F1D9273F165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1E0895D-6EFD-1E4B-99F7-5A7CAB6E2800}" type="sibTrans" cxnId="{E6AD1D47-3895-9942-A313-F1D9273F1654}">
      <dgm:prSet/>
      <dgm:spPr/>
      <dgm:t>
        <a:bodyPr/>
        <a:lstStyle/>
        <a:p>
          <a:pPr latinLnBrk="1"/>
          <a:endParaRPr lang="ko-KR" altLang="en-US" sz="2400"/>
        </a:p>
      </dgm:t>
    </dgm:pt>
    <dgm:pt modelId="{881AEE15-792B-ED49-8CA6-2ECE2C5E8F86}">
      <dgm:prSet custT="1"/>
      <dgm:spPr/>
      <dgm:t>
        <a:bodyPr/>
        <a:lstStyle/>
        <a:p>
          <a:pPr latinLnBrk="1"/>
          <a:r>
            <a:rPr lang="en" sz="1100" b="0" dirty="0"/>
            <a:t>worker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F06D1AC-E830-4548-8C99-959C272D9249}" type="parTrans" cxnId="{C513EB62-3272-B643-AE3E-BAD50980428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EE99CEE-A1F0-284F-B805-5CED8D897DE7}" type="sibTrans" cxnId="{C513EB62-3272-B643-AE3E-BAD509804285}">
      <dgm:prSet/>
      <dgm:spPr/>
      <dgm:t>
        <a:bodyPr/>
        <a:lstStyle/>
        <a:p>
          <a:pPr latinLnBrk="1"/>
          <a:endParaRPr lang="ko-KR" altLang="en-US" sz="2400"/>
        </a:p>
      </dgm:t>
    </dgm:pt>
    <dgm:pt modelId="{4600474F-F37B-2744-B4E7-6CC5CEA1B2ED}">
      <dgm:prSet custT="1"/>
      <dgm:spPr/>
      <dgm:t>
        <a:bodyPr/>
        <a:lstStyle/>
        <a:p>
          <a:pPr latinLnBrk="1"/>
          <a:r>
            <a:rPr lang="en" sz="1100" b="0" dirty="0"/>
            <a:t>employee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B2F291C-E905-1C45-B30B-2B75FA8FF20F}" type="parTrans" cxnId="{3243F71D-8113-9F4C-BF63-CD0F168F473E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9C24D704-A932-BA42-AA59-F6465506CDB4}" type="sibTrans" cxnId="{3243F71D-8113-9F4C-BF63-CD0F168F473E}">
      <dgm:prSet/>
      <dgm:spPr/>
      <dgm:t>
        <a:bodyPr/>
        <a:lstStyle/>
        <a:p>
          <a:pPr latinLnBrk="1"/>
          <a:endParaRPr lang="ko-KR" altLang="en-US" sz="2400"/>
        </a:p>
      </dgm:t>
    </dgm:pt>
    <dgm:pt modelId="{F5600E73-062C-1649-9EA4-08B72AC57E94}">
      <dgm:prSet custT="1"/>
      <dgm:spPr/>
      <dgm:t>
        <a:bodyPr/>
        <a:lstStyle/>
        <a:p>
          <a:pPr latinLnBrk="1"/>
          <a:r>
            <a:rPr lang="en" sz="1100" b="0" dirty="0"/>
            <a:t>deliveryman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A33D825-4809-6447-B585-7FC1DE7DCEF4}" type="parTrans" cxnId="{05845640-2C76-314D-9465-8FCE6208438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BEB1BF0-D78B-7041-AAB7-C19C4F49B277}" type="sibTrans" cxnId="{05845640-2C76-314D-9465-8FCE62084387}">
      <dgm:prSet/>
      <dgm:spPr/>
      <dgm:t>
        <a:bodyPr/>
        <a:lstStyle/>
        <a:p>
          <a:pPr latinLnBrk="1"/>
          <a:endParaRPr lang="ko-KR" altLang="en-US" sz="2400"/>
        </a:p>
      </dgm:t>
    </dgm:pt>
    <dgm:pt modelId="{04F468C7-86BB-F44E-A3B6-1EF00ADCF55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mailman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48E3304-BC25-444D-A716-C58E1E9EBCB5}" type="parTrans" cxnId="{3456827F-2A60-5C4E-89AC-6E540B51771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946CB9B-0DFC-4E49-89F0-510D30B275C1}" type="sibTrans" cxnId="{3456827F-2A60-5C4E-89AC-6E540B517711}">
      <dgm:prSet/>
      <dgm:spPr/>
      <dgm:t>
        <a:bodyPr/>
        <a:lstStyle/>
        <a:p>
          <a:pPr latinLnBrk="1"/>
          <a:endParaRPr lang="ko-KR" altLang="en-US" sz="2400"/>
        </a:p>
      </dgm:t>
    </dgm:pt>
    <dgm:pt modelId="{22A39E4E-F7BA-F140-AAD2-2E38F7BAE96C}">
      <dgm:prSet custT="1"/>
      <dgm:spPr/>
      <dgm:t>
        <a:bodyPr/>
        <a:lstStyle/>
        <a:p>
          <a:pPr latinLnBrk="1"/>
          <a:r>
            <a:rPr lang="en" sz="1100" b="0" dirty="0"/>
            <a:t>enrollee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D095480B-BAE9-4E4B-BC7E-A5828F673897}" type="parTrans" cxnId="{2374D36F-C683-C342-B92C-AAC3B0882A4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8E51BED-56FA-014C-B462-01F02873CF89}" type="sibTrans" cxnId="{2374D36F-C683-C342-B92C-AAC3B0882A40}">
      <dgm:prSet/>
      <dgm:spPr/>
      <dgm:t>
        <a:bodyPr/>
        <a:lstStyle/>
        <a:p>
          <a:pPr latinLnBrk="1"/>
          <a:endParaRPr lang="ko-KR" altLang="en-US" sz="2400"/>
        </a:p>
      </dgm:t>
    </dgm:pt>
    <dgm:pt modelId="{653DEA96-CDD9-9A45-86EF-51A184921B02}">
      <dgm:prSet custT="1"/>
      <dgm:spPr/>
      <dgm:t>
        <a:bodyPr/>
        <a:lstStyle/>
        <a:p>
          <a:pPr latinLnBrk="1"/>
          <a:r>
            <a:rPr lang="en" sz="1100" b="0" dirty="0"/>
            <a:t>preserver</a:t>
          </a:r>
          <a:br>
            <a:rPr lang="en" sz="1100" b="0" dirty="0"/>
          </a:br>
          <a:r>
            <a:rPr lang="en" sz="1100" b="0" dirty="0"/>
            <a:t>.n.03</a:t>
          </a:r>
          <a:endParaRPr lang="ko-KR" altLang="en-US" sz="1100" dirty="0"/>
        </a:p>
      </dgm:t>
    </dgm:pt>
    <dgm:pt modelId="{BD7CD297-5351-AD4F-9EBB-2B8EE723A1E1}" type="parTrans" cxnId="{DFA12FDB-F145-5845-AB9C-50DBF9A5A75A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1B4B9DD4-E030-1840-A727-3A7C620D6DCB}" type="sibTrans" cxnId="{DFA12FDB-F145-5845-AB9C-50DBF9A5A75A}">
      <dgm:prSet/>
      <dgm:spPr/>
      <dgm:t>
        <a:bodyPr/>
        <a:lstStyle/>
        <a:p>
          <a:pPr latinLnBrk="1"/>
          <a:endParaRPr lang="ko-KR" altLang="en-US" sz="2400"/>
        </a:p>
      </dgm:t>
    </dgm:pt>
    <dgm:pt modelId="{6AA883D2-A49E-1D46-8C6A-56382A53CE9E}">
      <dgm:prSet custT="1"/>
      <dgm:spPr/>
      <dgm:t>
        <a:bodyPr/>
        <a:lstStyle/>
        <a:p>
          <a:pPr latinLnBrk="1"/>
          <a:r>
            <a:rPr lang="en" sz="1100" b="0" dirty="0"/>
            <a:t>defender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2D57140-4A85-8843-A6FD-E2D58E08EF56}" type="parTrans" cxnId="{5C96EFC5-ABD8-D74C-915B-3F2D9A8EC46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FFAD079-E5BC-8444-BC8C-A60AADC61F1F}" type="sibTrans" cxnId="{5C96EFC5-ABD8-D74C-915B-3F2D9A8EC468}">
      <dgm:prSet/>
      <dgm:spPr/>
      <dgm:t>
        <a:bodyPr/>
        <a:lstStyle/>
        <a:p>
          <a:pPr latinLnBrk="1"/>
          <a:endParaRPr lang="ko-KR" altLang="en-US" sz="2400"/>
        </a:p>
      </dgm:t>
    </dgm:pt>
    <dgm:pt modelId="{6DD3C50D-FB35-2742-B935-97715ED8A726}">
      <dgm:prSet custT="1"/>
      <dgm:spPr/>
      <dgm:t>
        <a:bodyPr/>
        <a:lstStyle/>
        <a:p>
          <a:pPr latinLnBrk="1"/>
          <a:r>
            <a:rPr lang="en" sz="1100" b="0" dirty="0"/>
            <a:t>lawman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4054B15A-7CC4-E749-A613-2B4CEC1FD785}" type="parTrans" cxnId="{0966BDA2-08A6-9341-9E2D-51D15E77C7A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67E282-ECAB-084F-99D4-FEF2695B72A3}" type="sibTrans" cxnId="{0966BDA2-08A6-9341-9E2D-51D15E77C7A0}">
      <dgm:prSet/>
      <dgm:spPr/>
      <dgm:t>
        <a:bodyPr/>
        <a:lstStyle/>
        <a:p>
          <a:pPr latinLnBrk="1"/>
          <a:endParaRPr lang="ko-KR" altLang="en-US" sz="2400"/>
        </a:p>
      </dgm:t>
    </dgm:pt>
    <dgm:pt modelId="{C7611404-F390-2642-B1D6-49DDED21D9B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sheriff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2DCBA21-1FB1-9645-894D-56765E580EBD}" type="parTrans" cxnId="{1D2FF668-FD81-8349-8B4A-AFA74E6F28C3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33C7B27-AB32-6F43-9582-0119F497D4BC}" type="sibTrans" cxnId="{1D2FF668-FD81-8349-8B4A-AFA74E6F28C3}">
      <dgm:prSet/>
      <dgm:spPr/>
      <dgm:t>
        <a:bodyPr/>
        <a:lstStyle/>
        <a:p>
          <a:pPr latinLnBrk="1"/>
          <a:endParaRPr lang="ko-KR" altLang="en-US" sz="2400"/>
        </a:p>
      </dgm:t>
    </dgm:pt>
    <dgm:pt modelId="{2CA31FD4-A4D5-5E46-8B79-D882A5F3438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fireman</a:t>
          </a:r>
          <a:br>
            <a:rPr lang="en" sz="1100" b="0" dirty="0"/>
          </a:br>
          <a:r>
            <a:rPr lang="en" sz="1100" b="0" dirty="0"/>
            <a:t>.n.04</a:t>
          </a:r>
          <a:endParaRPr lang="ko-KR" altLang="en-US" sz="1100" dirty="0"/>
        </a:p>
      </dgm:t>
    </dgm:pt>
    <dgm:pt modelId="{9D5E866A-76A1-934F-9344-D4924D4B7492}" type="parTrans" cxnId="{1228E6D2-9377-9E4A-B2C6-2D44C8CC8B0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78222B9F-7DB3-1C4F-B122-F79A8D595CD7}" type="sibTrans" cxnId="{1228E6D2-9377-9E4A-B2C6-2D44C8CC8B04}">
      <dgm:prSet/>
      <dgm:spPr/>
      <dgm:t>
        <a:bodyPr/>
        <a:lstStyle/>
        <a:p>
          <a:pPr latinLnBrk="1"/>
          <a:endParaRPr lang="ko-KR" altLang="en-US" sz="2400"/>
        </a:p>
      </dgm:t>
    </dgm:pt>
    <dgm:pt modelId="{6A92C2C5-981C-8D41-8850-2545B57D347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policeman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916A8AC-C04A-B941-BAC2-E3A0F9330D59}" type="parTrans" cxnId="{932DE919-4198-634B-A49E-59437FE639F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D6A3DEE9-7593-DC41-8D29-567267A3F434}" type="sibTrans" cxnId="{932DE919-4198-634B-A49E-59437FE639F1}">
      <dgm:prSet/>
      <dgm:spPr/>
      <dgm:t>
        <a:bodyPr/>
        <a:lstStyle/>
        <a:p>
          <a:pPr latinLnBrk="1"/>
          <a:endParaRPr lang="ko-KR" altLang="en-US" sz="2400"/>
        </a:p>
      </dgm:t>
    </dgm:pt>
    <dgm:pt modelId="{93AC42D6-F5E6-6E48-BFCC-979923FBEFD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student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C9BE85CF-2EDB-5149-AA13-D8983F8BB292}" type="parTrans" cxnId="{4EF68DC5-4942-484D-9512-34E18C8305DB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A1D20EF-01CD-CC4D-90A0-07B6F9C2EC33}" type="sibTrans" cxnId="{4EF68DC5-4942-484D-9512-34E18C8305DB}">
      <dgm:prSet/>
      <dgm:spPr/>
      <dgm:t>
        <a:bodyPr/>
        <a:lstStyle/>
        <a:p>
          <a:pPr latinLnBrk="1"/>
          <a:endParaRPr lang="ko-KR" altLang="en-US" sz="2400"/>
        </a:p>
      </dgm:t>
    </dgm:pt>
    <dgm:pt modelId="{7F057C9D-FEF7-A14C-9687-FD13216403A6}" type="pres">
      <dgm:prSet presAssocID="{8FB5E09E-99BC-3F4F-9977-0579AD2594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2545C-069E-1C49-82B7-8FCB76BB3C65}" type="pres">
      <dgm:prSet presAssocID="{88431745-772D-0E42-A6EE-EA3E04ED3A03}" presName="root1" presStyleCnt="0"/>
      <dgm:spPr/>
    </dgm:pt>
    <dgm:pt modelId="{B36B35DC-069B-DB4C-9B9F-E3EF57EB15ED}" type="pres">
      <dgm:prSet presAssocID="{88431745-772D-0E42-A6EE-EA3E04ED3A03}" presName="LevelOneTextNode" presStyleLbl="node0" presStyleIdx="0" presStyleCnt="1">
        <dgm:presLayoutVars>
          <dgm:chPref val="3"/>
        </dgm:presLayoutVars>
      </dgm:prSet>
      <dgm:spPr/>
    </dgm:pt>
    <dgm:pt modelId="{A4E198CD-6C15-9944-88EF-931B5F800384}" type="pres">
      <dgm:prSet presAssocID="{88431745-772D-0E42-A6EE-EA3E04ED3A03}" presName="level2hierChild" presStyleCnt="0"/>
      <dgm:spPr/>
    </dgm:pt>
    <dgm:pt modelId="{F8B17A97-F4A6-124D-B5F9-01218329EB07}" type="pres">
      <dgm:prSet presAssocID="{E5B35118-0094-2440-A099-8B1007BBC037}" presName="conn2-1" presStyleLbl="parChTrans1D2" presStyleIdx="0" presStyleCnt="1"/>
      <dgm:spPr/>
    </dgm:pt>
    <dgm:pt modelId="{F18BFEC8-50B1-EA4C-9839-EBA0FCEB578B}" type="pres">
      <dgm:prSet presAssocID="{E5B35118-0094-2440-A099-8B1007BBC037}" presName="connTx" presStyleLbl="parChTrans1D2" presStyleIdx="0" presStyleCnt="1"/>
      <dgm:spPr/>
    </dgm:pt>
    <dgm:pt modelId="{F61716EF-8A9C-0B49-9849-CCBEBFF78A73}" type="pres">
      <dgm:prSet presAssocID="{89BC4247-D482-3644-B75F-EBC32C2F637F}" presName="root2" presStyleCnt="0"/>
      <dgm:spPr/>
    </dgm:pt>
    <dgm:pt modelId="{D6D696BE-1861-F746-BA3B-ADDD4791B059}" type="pres">
      <dgm:prSet presAssocID="{89BC4247-D482-3644-B75F-EBC32C2F637F}" presName="LevelTwoTextNode" presStyleLbl="node2" presStyleIdx="0" presStyleCnt="1">
        <dgm:presLayoutVars>
          <dgm:chPref val="3"/>
        </dgm:presLayoutVars>
      </dgm:prSet>
      <dgm:spPr/>
    </dgm:pt>
    <dgm:pt modelId="{61DCD133-BD30-8141-B65E-4940069FD752}" type="pres">
      <dgm:prSet presAssocID="{89BC4247-D482-3644-B75F-EBC32C2F637F}" presName="level3hierChild" presStyleCnt="0"/>
      <dgm:spPr/>
    </dgm:pt>
    <dgm:pt modelId="{7C58376C-65BB-A744-AA6C-19476D5DBAAE}" type="pres">
      <dgm:prSet presAssocID="{F45EA683-622F-BC42-8359-E3D7BDCF9221}" presName="conn2-1" presStyleLbl="parChTrans1D3" presStyleIdx="0" presStyleCnt="1"/>
      <dgm:spPr/>
    </dgm:pt>
    <dgm:pt modelId="{2451880A-CFF3-2D46-9E8A-03C4BE143947}" type="pres">
      <dgm:prSet presAssocID="{F45EA683-622F-BC42-8359-E3D7BDCF9221}" presName="connTx" presStyleLbl="parChTrans1D3" presStyleIdx="0" presStyleCnt="1"/>
      <dgm:spPr/>
    </dgm:pt>
    <dgm:pt modelId="{631C5855-F218-A442-BC9A-0970E488D609}" type="pres">
      <dgm:prSet presAssocID="{9CF21B45-26AB-3047-964C-93CE04174CD2}" presName="root2" presStyleCnt="0"/>
      <dgm:spPr/>
    </dgm:pt>
    <dgm:pt modelId="{E0682BCD-3510-244C-8302-2F05F2EE23F3}" type="pres">
      <dgm:prSet presAssocID="{9CF21B45-26AB-3047-964C-93CE04174CD2}" presName="LevelTwoTextNode" presStyleLbl="node3" presStyleIdx="0" presStyleCnt="1">
        <dgm:presLayoutVars>
          <dgm:chPref val="3"/>
        </dgm:presLayoutVars>
      </dgm:prSet>
      <dgm:spPr/>
    </dgm:pt>
    <dgm:pt modelId="{46DA6D32-E1D7-414B-84AC-490F8AFBCE3D}" type="pres">
      <dgm:prSet presAssocID="{9CF21B45-26AB-3047-964C-93CE04174CD2}" presName="level3hierChild" presStyleCnt="0"/>
      <dgm:spPr/>
    </dgm:pt>
    <dgm:pt modelId="{094FAFA0-61BD-4B4A-BCEB-42A1601B3F35}" type="pres">
      <dgm:prSet presAssocID="{88D10212-06D1-1243-A50F-3F52F5ABD02A}" presName="conn2-1" presStyleLbl="parChTrans1D4" presStyleIdx="0" presStyleCnt="13"/>
      <dgm:spPr/>
    </dgm:pt>
    <dgm:pt modelId="{25366334-FDE1-484C-8368-58BD522120E8}" type="pres">
      <dgm:prSet presAssocID="{88D10212-06D1-1243-A50F-3F52F5ABD02A}" presName="connTx" presStyleLbl="parChTrans1D4" presStyleIdx="0" presStyleCnt="13"/>
      <dgm:spPr/>
    </dgm:pt>
    <dgm:pt modelId="{811442EA-F20D-6B42-B782-645976F6BBF3}" type="pres">
      <dgm:prSet presAssocID="{CE6B45A8-A790-184F-858D-31E58A49324A}" presName="root2" presStyleCnt="0"/>
      <dgm:spPr/>
    </dgm:pt>
    <dgm:pt modelId="{6DD67DA9-5B58-C240-8E13-0A3C05801723}" type="pres">
      <dgm:prSet presAssocID="{CE6B45A8-A790-184F-858D-31E58A49324A}" presName="LevelTwoTextNode" presStyleLbl="node4" presStyleIdx="0" presStyleCnt="13">
        <dgm:presLayoutVars>
          <dgm:chPref val="3"/>
        </dgm:presLayoutVars>
      </dgm:prSet>
      <dgm:spPr/>
    </dgm:pt>
    <dgm:pt modelId="{E8E45460-D2A7-1B42-8BE7-7493870AE474}" type="pres">
      <dgm:prSet presAssocID="{CE6B45A8-A790-184F-858D-31E58A49324A}" presName="level3hierChild" presStyleCnt="0"/>
      <dgm:spPr/>
    </dgm:pt>
    <dgm:pt modelId="{5853D05A-5AE4-4841-AF0A-5A7CCED739D5}" type="pres">
      <dgm:prSet presAssocID="{8F06D1AC-E830-4548-8C99-959C272D9249}" presName="conn2-1" presStyleLbl="parChTrans1D4" presStyleIdx="1" presStyleCnt="13"/>
      <dgm:spPr/>
    </dgm:pt>
    <dgm:pt modelId="{32579437-89AE-0945-A187-B1EA86334056}" type="pres">
      <dgm:prSet presAssocID="{8F06D1AC-E830-4548-8C99-959C272D9249}" presName="connTx" presStyleLbl="parChTrans1D4" presStyleIdx="1" presStyleCnt="13"/>
      <dgm:spPr/>
    </dgm:pt>
    <dgm:pt modelId="{451434C2-B184-314C-9FD9-58750D789CD6}" type="pres">
      <dgm:prSet presAssocID="{881AEE15-792B-ED49-8CA6-2ECE2C5E8F86}" presName="root2" presStyleCnt="0"/>
      <dgm:spPr/>
    </dgm:pt>
    <dgm:pt modelId="{531402B0-E885-1C40-A9D6-8E5B46084A61}" type="pres">
      <dgm:prSet presAssocID="{881AEE15-792B-ED49-8CA6-2ECE2C5E8F86}" presName="LevelTwoTextNode" presStyleLbl="node4" presStyleIdx="1" presStyleCnt="13">
        <dgm:presLayoutVars>
          <dgm:chPref val="3"/>
        </dgm:presLayoutVars>
      </dgm:prSet>
      <dgm:spPr/>
    </dgm:pt>
    <dgm:pt modelId="{FE62BF18-22A8-A444-BC62-4869CD7C7DD1}" type="pres">
      <dgm:prSet presAssocID="{881AEE15-792B-ED49-8CA6-2ECE2C5E8F86}" presName="level3hierChild" presStyleCnt="0"/>
      <dgm:spPr/>
    </dgm:pt>
    <dgm:pt modelId="{EE76BAE6-658A-654D-B550-21153D154829}" type="pres">
      <dgm:prSet presAssocID="{EB2F291C-E905-1C45-B30B-2B75FA8FF20F}" presName="conn2-1" presStyleLbl="parChTrans1D4" presStyleIdx="2" presStyleCnt="13"/>
      <dgm:spPr/>
    </dgm:pt>
    <dgm:pt modelId="{65427759-0AC5-914F-8C69-EDE2D235A82C}" type="pres">
      <dgm:prSet presAssocID="{EB2F291C-E905-1C45-B30B-2B75FA8FF20F}" presName="connTx" presStyleLbl="parChTrans1D4" presStyleIdx="2" presStyleCnt="13"/>
      <dgm:spPr/>
    </dgm:pt>
    <dgm:pt modelId="{958CF36E-993D-5742-82A2-447B52C338FA}" type="pres">
      <dgm:prSet presAssocID="{4600474F-F37B-2744-B4E7-6CC5CEA1B2ED}" presName="root2" presStyleCnt="0"/>
      <dgm:spPr/>
    </dgm:pt>
    <dgm:pt modelId="{18C8389D-12C7-4F4D-9C0C-8C6AE777FEB6}" type="pres">
      <dgm:prSet presAssocID="{4600474F-F37B-2744-B4E7-6CC5CEA1B2ED}" presName="LevelTwoTextNode" presStyleLbl="node4" presStyleIdx="2" presStyleCnt="13">
        <dgm:presLayoutVars>
          <dgm:chPref val="3"/>
        </dgm:presLayoutVars>
      </dgm:prSet>
      <dgm:spPr/>
    </dgm:pt>
    <dgm:pt modelId="{9462C745-7C03-C240-9422-4FB7E6008013}" type="pres">
      <dgm:prSet presAssocID="{4600474F-F37B-2744-B4E7-6CC5CEA1B2ED}" presName="level3hierChild" presStyleCnt="0"/>
      <dgm:spPr/>
    </dgm:pt>
    <dgm:pt modelId="{05FF2401-0F3C-C741-BD46-828438CFF618}" type="pres">
      <dgm:prSet presAssocID="{0A33D825-4809-6447-B585-7FC1DE7DCEF4}" presName="conn2-1" presStyleLbl="parChTrans1D4" presStyleIdx="3" presStyleCnt="13"/>
      <dgm:spPr/>
    </dgm:pt>
    <dgm:pt modelId="{CF5A9657-2C40-734A-83F3-3DF915A7A3C1}" type="pres">
      <dgm:prSet presAssocID="{0A33D825-4809-6447-B585-7FC1DE7DCEF4}" presName="connTx" presStyleLbl="parChTrans1D4" presStyleIdx="3" presStyleCnt="13"/>
      <dgm:spPr/>
    </dgm:pt>
    <dgm:pt modelId="{029C3E7D-83EC-764D-B4CC-81FA7CC76509}" type="pres">
      <dgm:prSet presAssocID="{F5600E73-062C-1649-9EA4-08B72AC57E94}" presName="root2" presStyleCnt="0"/>
      <dgm:spPr/>
    </dgm:pt>
    <dgm:pt modelId="{302CAE1C-8908-A14D-BF46-AB0660760647}" type="pres">
      <dgm:prSet presAssocID="{F5600E73-062C-1649-9EA4-08B72AC57E94}" presName="LevelTwoTextNode" presStyleLbl="node4" presStyleIdx="3" presStyleCnt="13">
        <dgm:presLayoutVars>
          <dgm:chPref val="3"/>
        </dgm:presLayoutVars>
      </dgm:prSet>
      <dgm:spPr/>
    </dgm:pt>
    <dgm:pt modelId="{0CC1BBE8-57AC-3444-85AC-354793214F75}" type="pres">
      <dgm:prSet presAssocID="{F5600E73-062C-1649-9EA4-08B72AC57E94}" presName="level3hierChild" presStyleCnt="0"/>
      <dgm:spPr/>
    </dgm:pt>
    <dgm:pt modelId="{C589E9F2-3E82-7249-9019-9826572E00FC}" type="pres">
      <dgm:prSet presAssocID="{B48E3304-BC25-444D-A716-C58E1E9EBCB5}" presName="conn2-1" presStyleLbl="parChTrans1D4" presStyleIdx="4" presStyleCnt="13"/>
      <dgm:spPr/>
    </dgm:pt>
    <dgm:pt modelId="{A1D97A94-B4E7-3745-AFC5-A22F6DBB4E13}" type="pres">
      <dgm:prSet presAssocID="{B48E3304-BC25-444D-A716-C58E1E9EBCB5}" presName="connTx" presStyleLbl="parChTrans1D4" presStyleIdx="4" presStyleCnt="13"/>
      <dgm:spPr/>
    </dgm:pt>
    <dgm:pt modelId="{E562F66C-759B-9841-BF71-5E963D9B8FB3}" type="pres">
      <dgm:prSet presAssocID="{04F468C7-86BB-F44E-A3B6-1EF00ADCF559}" presName="root2" presStyleCnt="0"/>
      <dgm:spPr/>
    </dgm:pt>
    <dgm:pt modelId="{1E9A5F67-9B96-4E42-9D56-6765298CC551}" type="pres">
      <dgm:prSet presAssocID="{04F468C7-86BB-F44E-A3B6-1EF00ADCF559}" presName="LevelTwoTextNode" presStyleLbl="node4" presStyleIdx="4" presStyleCnt="13">
        <dgm:presLayoutVars>
          <dgm:chPref val="3"/>
        </dgm:presLayoutVars>
      </dgm:prSet>
      <dgm:spPr/>
    </dgm:pt>
    <dgm:pt modelId="{CAAB3787-F516-6A41-82FD-B2E979464DD1}" type="pres">
      <dgm:prSet presAssocID="{04F468C7-86BB-F44E-A3B6-1EF00ADCF559}" presName="level3hierChild" presStyleCnt="0"/>
      <dgm:spPr/>
    </dgm:pt>
    <dgm:pt modelId="{EE270EE1-17E7-624B-9324-6CEB8EA82561}" type="pres">
      <dgm:prSet presAssocID="{D095480B-BAE9-4E4B-BC7E-A5828F673897}" presName="conn2-1" presStyleLbl="parChTrans1D4" presStyleIdx="5" presStyleCnt="13"/>
      <dgm:spPr/>
    </dgm:pt>
    <dgm:pt modelId="{ABA8E1EA-5AF6-A14C-A0A5-352E37751313}" type="pres">
      <dgm:prSet presAssocID="{D095480B-BAE9-4E4B-BC7E-A5828F673897}" presName="connTx" presStyleLbl="parChTrans1D4" presStyleIdx="5" presStyleCnt="13"/>
      <dgm:spPr/>
    </dgm:pt>
    <dgm:pt modelId="{CB76740C-0E06-644A-ADA4-5FE9A467875F}" type="pres">
      <dgm:prSet presAssocID="{22A39E4E-F7BA-F140-AAD2-2E38F7BAE96C}" presName="root2" presStyleCnt="0"/>
      <dgm:spPr/>
    </dgm:pt>
    <dgm:pt modelId="{1774E248-1734-7F4F-873E-D964E7251BC4}" type="pres">
      <dgm:prSet presAssocID="{22A39E4E-F7BA-F140-AAD2-2E38F7BAE96C}" presName="LevelTwoTextNode" presStyleLbl="node4" presStyleIdx="5" presStyleCnt="13">
        <dgm:presLayoutVars>
          <dgm:chPref val="3"/>
        </dgm:presLayoutVars>
      </dgm:prSet>
      <dgm:spPr/>
    </dgm:pt>
    <dgm:pt modelId="{746297E9-D609-9846-9B79-EB0C0AE050AA}" type="pres">
      <dgm:prSet presAssocID="{22A39E4E-F7BA-F140-AAD2-2E38F7BAE96C}" presName="level3hierChild" presStyleCnt="0"/>
      <dgm:spPr/>
    </dgm:pt>
    <dgm:pt modelId="{6572CDFF-6E91-C24E-ABF9-8D4250A3834D}" type="pres">
      <dgm:prSet presAssocID="{C9BE85CF-2EDB-5149-AA13-D8983F8BB292}" presName="conn2-1" presStyleLbl="parChTrans1D4" presStyleIdx="6" presStyleCnt="13"/>
      <dgm:spPr/>
    </dgm:pt>
    <dgm:pt modelId="{6D9C0BDE-87E9-B84B-B9E9-253895F1C990}" type="pres">
      <dgm:prSet presAssocID="{C9BE85CF-2EDB-5149-AA13-D8983F8BB292}" presName="connTx" presStyleLbl="parChTrans1D4" presStyleIdx="6" presStyleCnt="13"/>
      <dgm:spPr/>
    </dgm:pt>
    <dgm:pt modelId="{6D270FCD-9DC0-7644-B604-69818F48299F}" type="pres">
      <dgm:prSet presAssocID="{93AC42D6-F5E6-6E48-BFCC-979923FBEFD5}" presName="root2" presStyleCnt="0"/>
      <dgm:spPr/>
    </dgm:pt>
    <dgm:pt modelId="{1C09001A-2849-4A4D-94C5-F2C6BED59D41}" type="pres">
      <dgm:prSet presAssocID="{93AC42D6-F5E6-6E48-BFCC-979923FBEFD5}" presName="LevelTwoTextNode" presStyleLbl="node4" presStyleIdx="6" presStyleCnt="13">
        <dgm:presLayoutVars>
          <dgm:chPref val="3"/>
        </dgm:presLayoutVars>
      </dgm:prSet>
      <dgm:spPr/>
    </dgm:pt>
    <dgm:pt modelId="{A8CE88F5-5EE6-0242-B388-953F540413DD}" type="pres">
      <dgm:prSet presAssocID="{93AC42D6-F5E6-6E48-BFCC-979923FBEFD5}" presName="level3hierChild" presStyleCnt="0"/>
      <dgm:spPr/>
    </dgm:pt>
    <dgm:pt modelId="{D744E0A0-9CD4-0349-81A1-06E9ABD5088F}" type="pres">
      <dgm:prSet presAssocID="{BD7CD297-5351-AD4F-9EBB-2B8EE723A1E1}" presName="conn2-1" presStyleLbl="parChTrans1D4" presStyleIdx="7" presStyleCnt="13"/>
      <dgm:spPr/>
    </dgm:pt>
    <dgm:pt modelId="{0462133B-C81B-254D-AA8A-87735C914EDC}" type="pres">
      <dgm:prSet presAssocID="{BD7CD297-5351-AD4F-9EBB-2B8EE723A1E1}" presName="connTx" presStyleLbl="parChTrans1D4" presStyleIdx="7" presStyleCnt="13"/>
      <dgm:spPr/>
    </dgm:pt>
    <dgm:pt modelId="{009405B3-13D6-D147-B889-63D5325A4FD0}" type="pres">
      <dgm:prSet presAssocID="{653DEA96-CDD9-9A45-86EF-51A184921B02}" presName="root2" presStyleCnt="0"/>
      <dgm:spPr/>
    </dgm:pt>
    <dgm:pt modelId="{42611F7B-68AA-E140-B10B-ABAE254E8A47}" type="pres">
      <dgm:prSet presAssocID="{653DEA96-CDD9-9A45-86EF-51A184921B02}" presName="LevelTwoTextNode" presStyleLbl="node4" presStyleIdx="7" presStyleCnt="13">
        <dgm:presLayoutVars>
          <dgm:chPref val="3"/>
        </dgm:presLayoutVars>
      </dgm:prSet>
      <dgm:spPr/>
    </dgm:pt>
    <dgm:pt modelId="{B74577C8-F02A-3E44-A68D-10253745CF80}" type="pres">
      <dgm:prSet presAssocID="{653DEA96-CDD9-9A45-86EF-51A184921B02}" presName="level3hierChild" presStyleCnt="0"/>
      <dgm:spPr/>
    </dgm:pt>
    <dgm:pt modelId="{755779D5-4764-0845-B605-4F1DE3258990}" type="pres">
      <dgm:prSet presAssocID="{02D57140-4A85-8843-A6FD-E2D58E08EF56}" presName="conn2-1" presStyleLbl="parChTrans1D4" presStyleIdx="8" presStyleCnt="13"/>
      <dgm:spPr/>
    </dgm:pt>
    <dgm:pt modelId="{26A3C420-4673-3B4E-A367-41F712D865A5}" type="pres">
      <dgm:prSet presAssocID="{02D57140-4A85-8843-A6FD-E2D58E08EF56}" presName="connTx" presStyleLbl="parChTrans1D4" presStyleIdx="8" presStyleCnt="13"/>
      <dgm:spPr/>
    </dgm:pt>
    <dgm:pt modelId="{E1E16D2F-34F1-4C4A-8B4E-E47C778C1000}" type="pres">
      <dgm:prSet presAssocID="{6AA883D2-A49E-1D46-8C6A-56382A53CE9E}" presName="root2" presStyleCnt="0"/>
      <dgm:spPr/>
    </dgm:pt>
    <dgm:pt modelId="{95110818-02E3-8546-BC84-DAE307510669}" type="pres">
      <dgm:prSet presAssocID="{6AA883D2-A49E-1D46-8C6A-56382A53CE9E}" presName="LevelTwoTextNode" presStyleLbl="node4" presStyleIdx="8" presStyleCnt="13">
        <dgm:presLayoutVars>
          <dgm:chPref val="3"/>
        </dgm:presLayoutVars>
      </dgm:prSet>
      <dgm:spPr/>
    </dgm:pt>
    <dgm:pt modelId="{C117C7ED-F89D-CE47-BD0C-EB4A629179D0}" type="pres">
      <dgm:prSet presAssocID="{6AA883D2-A49E-1D46-8C6A-56382A53CE9E}" presName="level3hierChild" presStyleCnt="0"/>
      <dgm:spPr/>
    </dgm:pt>
    <dgm:pt modelId="{274FC7D1-F3C2-864E-AE31-13F2437C85D9}" type="pres">
      <dgm:prSet presAssocID="{4054B15A-7CC4-E749-A613-2B4CEC1FD785}" presName="conn2-1" presStyleLbl="parChTrans1D4" presStyleIdx="9" presStyleCnt="13"/>
      <dgm:spPr/>
    </dgm:pt>
    <dgm:pt modelId="{48C5D672-2678-4446-AE97-C13FD23FD635}" type="pres">
      <dgm:prSet presAssocID="{4054B15A-7CC4-E749-A613-2B4CEC1FD785}" presName="connTx" presStyleLbl="parChTrans1D4" presStyleIdx="9" presStyleCnt="13"/>
      <dgm:spPr/>
    </dgm:pt>
    <dgm:pt modelId="{4D16371C-7957-6340-9F76-C36206FEC6C2}" type="pres">
      <dgm:prSet presAssocID="{6DD3C50D-FB35-2742-B935-97715ED8A726}" presName="root2" presStyleCnt="0"/>
      <dgm:spPr/>
    </dgm:pt>
    <dgm:pt modelId="{56125AB9-26C6-8844-8C4D-43367FDA2637}" type="pres">
      <dgm:prSet presAssocID="{6DD3C50D-FB35-2742-B935-97715ED8A726}" presName="LevelTwoTextNode" presStyleLbl="node4" presStyleIdx="9" presStyleCnt="13">
        <dgm:presLayoutVars>
          <dgm:chPref val="3"/>
        </dgm:presLayoutVars>
      </dgm:prSet>
      <dgm:spPr/>
    </dgm:pt>
    <dgm:pt modelId="{69683416-CF83-DC4B-A256-BA1FC62C76E0}" type="pres">
      <dgm:prSet presAssocID="{6DD3C50D-FB35-2742-B935-97715ED8A726}" presName="level3hierChild" presStyleCnt="0"/>
      <dgm:spPr/>
    </dgm:pt>
    <dgm:pt modelId="{851E645A-6945-9145-BECA-8DA103A07572}" type="pres">
      <dgm:prSet presAssocID="{F2DCBA21-1FB1-9645-894D-56765E580EBD}" presName="conn2-1" presStyleLbl="parChTrans1D4" presStyleIdx="10" presStyleCnt="13"/>
      <dgm:spPr/>
    </dgm:pt>
    <dgm:pt modelId="{1EF89A4B-50D3-1748-B8B6-E619CBB3693B}" type="pres">
      <dgm:prSet presAssocID="{F2DCBA21-1FB1-9645-894D-56765E580EBD}" presName="connTx" presStyleLbl="parChTrans1D4" presStyleIdx="10" presStyleCnt="13"/>
      <dgm:spPr/>
    </dgm:pt>
    <dgm:pt modelId="{EE9CC6DC-617C-4E4F-B9D7-4A02F64CA65F}" type="pres">
      <dgm:prSet presAssocID="{C7611404-F390-2642-B1D6-49DDED21D9B8}" presName="root2" presStyleCnt="0"/>
      <dgm:spPr/>
    </dgm:pt>
    <dgm:pt modelId="{D8A2BAD5-9A10-4447-BAF5-0B520938B254}" type="pres">
      <dgm:prSet presAssocID="{C7611404-F390-2642-B1D6-49DDED21D9B8}" presName="LevelTwoTextNode" presStyleLbl="node4" presStyleIdx="10" presStyleCnt="13">
        <dgm:presLayoutVars>
          <dgm:chPref val="3"/>
        </dgm:presLayoutVars>
      </dgm:prSet>
      <dgm:spPr/>
    </dgm:pt>
    <dgm:pt modelId="{B8B30BDB-43C9-7E4B-A8F9-CEA29F4D5B66}" type="pres">
      <dgm:prSet presAssocID="{C7611404-F390-2642-B1D6-49DDED21D9B8}" presName="level3hierChild" presStyleCnt="0"/>
      <dgm:spPr/>
    </dgm:pt>
    <dgm:pt modelId="{70DEC1EC-CF22-C343-BB6C-5DF4A24A897C}" type="pres">
      <dgm:prSet presAssocID="{B916A8AC-C04A-B941-BAC2-E3A0F9330D59}" presName="conn2-1" presStyleLbl="parChTrans1D4" presStyleIdx="11" presStyleCnt="13"/>
      <dgm:spPr/>
    </dgm:pt>
    <dgm:pt modelId="{3FF0FD78-060F-B14B-8E27-AF25AED731B5}" type="pres">
      <dgm:prSet presAssocID="{B916A8AC-C04A-B941-BAC2-E3A0F9330D59}" presName="connTx" presStyleLbl="parChTrans1D4" presStyleIdx="11" presStyleCnt="13"/>
      <dgm:spPr/>
    </dgm:pt>
    <dgm:pt modelId="{B32D1282-2F56-7D4A-A97D-5302E7E34F47}" type="pres">
      <dgm:prSet presAssocID="{6A92C2C5-981C-8D41-8850-2545B57D3473}" presName="root2" presStyleCnt="0"/>
      <dgm:spPr/>
    </dgm:pt>
    <dgm:pt modelId="{1CFE4EAD-98EB-0F46-8B4D-DAD9012C574F}" type="pres">
      <dgm:prSet presAssocID="{6A92C2C5-981C-8D41-8850-2545B57D3473}" presName="LevelTwoTextNode" presStyleLbl="node4" presStyleIdx="11" presStyleCnt="13">
        <dgm:presLayoutVars>
          <dgm:chPref val="3"/>
        </dgm:presLayoutVars>
      </dgm:prSet>
      <dgm:spPr/>
    </dgm:pt>
    <dgm:pt modelId="{8AA94100-B56A-4C46-A8B9-F9D770A75DAB}" type="pres">
      <dgm:prSet presAssocID="{6A92C2C5-981C-8D41-8850-2545B57D3473}" presName="level3hierChild" presStyleCnt="0"/>
      <dgm:spPr/>
    </dgm:pt>
    <dgm:pt modelId="{7A020D54-A27C-8B48-897E-31DB675A0015}" type="pres">
      <dgm:prSet presAssocID="{9D5E866A-76A1-934F-9344-D4924D4B7492}" presName="conn2-1" presStyleLbl="parChTrans1D4" presStyleIdx="12" presStyleCnt="13"/>
      <dgm:spPr/>
    </dgm:pt>
    <dgm:pt modelId="{A4CD8824-1E4A-864B-86C9-57C2C64EEC6C}" type="pres">
      <dgm:prSet presAssocID="{9D5E866A-76A1-934F-9344-D4924D4B7492}" presName="connTx" presStyleLbl="parChTrans1D4" presStyleIdx="12" presStyleCnt="13"/>
      <dgm:spPr/>
    </dgm:pt>
    <dgm:pt modelId="{11720A68-9FBD-E440-A1AA-18736DE9BFBF}" type="pres">
      <dgm:prSet presAssocID="{2CA31FD4-A4D5-5E46-8B79-D882A5F3438D}" presName="root2" presStyleCnt="0"/>
      <dgm:spPr/>
    </dgm:pt>
    <dgm:pt modelId="{79BA0320-1543-A349-A3C5-7B50CD3385C0}" type="pres">
      <dgm:prSet presAssocID="{2CA31FD4-A4D5-5E46-8B79-D882A5F3438D}" presName="LevelTwoTextNode" presStyleLbl="node4" presStyleIdx="12" presStyleCnt="13">
        <dgm:presLayoutVars>
          <dgm:chPref val="3"/>
        </dgm:presLayoutVars>
      </dgm:prSet>
      <dgm:spPr/>
    </dgm:pt>
    <dgm:pt modelId="{F44C4E0C-7EB3-F44F-B720-993E0AA305E7}" type="pres">
      <dgm:prSet presAssocID="{2CA31FD4-A4D5-5E46-8B79-D882A5F3438D}" presName="level3hierChild" presStyleCnt="0"/>
      <dgm:spPr/>
    </dgm:pt>
  </dgm:ptLst>
  <dgm:cxnLst>
    <dgm:cxn modelId="{3DF14B05-6590-8840-9B8B-B40FDC37B121}" type="presOf" srcId="{F2DCBA21-1FB1-9645-894D-56765E580EBD}" destId="{851E645A-6945-9145-BECA-8DA103A07572}" srcOrd="0" destOrd="0" presId="urn:microsoft.com/office/officeart/2005/8/layout/hierarchy2"/>
    <dgm:cxn modelId="{D754710F-7976-9C4B-A59B-BFADB5736FD4}" type="presOf" srcId="{88D10212-06D1-1243-A50F-3F52F5ABD02A}" destId="{25366334-FDE1-484C-8368-58BD522120E8}" srcOrd="1" destOrd="0" presId="urn:microsoft.com/office/officeart/2005/8/layout/hierarchy2"/>
    <dgm:cxn modelId="{11DBA00F-CC19-2249-9D4A-C4E32ABEE2E2}" type="presOf" srcId="{6AA883D2-A49E-1D46-8C6A-56382A53CE9E}" destId="{95110818-02E3-8546-BC84-DAE307510669}" srcOrd="0" destOrd="0" presId="urn:microsoft.com/office/officeart/2005/8/layout/hierarchy2"/>
    <dgm:cxn modelId="{A85FA114-33DA-4942-AED9-00294B06EEC4}" type="presOf" srcId="{8FB5E09E-99BC-3F4F-9977-0579AD2594AA}" destId="{7F057C9D-FEF7-A14C-9687-FD13216403A6}" srcOrd="0" destOrd="0" presId="urn:microsoft.com/office/officeart/2005/8/layout/hierarchy2"/>
    <dgm:cxn modelId="{16045617-F635-B046-978C-D6E8A85146E0}" type="presOf" srcId="{4054B15A-7CC4-E749-A613-2B4CEC1FD785}" destId="{48C5D672-2678-4446-AE97-C13FD23FD635}" srcOrd="1" destOrd="0" presId="urn:microsoft.com/office/officeart/2005/8/layout/hierarchy2"/>
    <dgm:cxn modelId="{932DE919-4198-634B-A49E-59437FE639F1}" srcId="{6DD3C50D-FB35-2742-B935-97715ED8A726}" destId="{6A92C2C5-981C-8D41-8850-2545B57D3473}" srcOrd="1" destOrd="0" parTransId="{B916A8AC-C04A-B941-BAC2-E3A0F9330D59}" sibTransId="{D6A3DEE9-7593-DC41-8D29-567267A3F434}"/>
    <dgm:cxn modelId="{3CC88B1B-9709-5543-8A9B-EA8F453362D1}" type="presOf" srcId="{F2DCBA21-1FB1-9645-894D-56765E580EBD}" destId="{1EF89A4B-50D3-1748-B8B6-E619CBB3693B}" srcOrd="1" destOrd="0" presId="urn:microsoft.com/office/officeart/2005/8/layout/hierarchy2"/>
    <dgm:cxn modelId="{3243F71D-8113-9F4C-BF63-CD0F168F473E}" srcId="{881AEE15-792B-ED49-8CA6-2ECE2C5E8F86}" destId="{4600474F-F37B-2744-B4E7-6CC5CEA1B2ED}" srcOrd="0" destOrd="0" parTransId="{EB2F291C-E905-1C45-B30B-2B75FA8FF20F}" sibTransId="{9C24D704-A932-BA42-AA59-F6465506CDB4}"/>
    <dgm:cxn modelId="{3DEE3222-10A9-3547-B590-197C5EBABC04}" type="presOf" srcId="{0A33D825-4809-6447-B585-7FC1DE7DCEF4}" destId="{CF5A9657-2C40-734A-83F3-3DF915A7A3C1}" srcOrd="1" destOrd="0" presId="urn:microsoft.com/office/officeart/2005/8/layout/hierarchy2"/>
    <dgm:cxn modelId="{30494122-8DE2-8C4E-9BB1-46E7FED429B9}" type="presOf" srcId="{C9BE85CF-2EDB-5149-AA13-D8983F8BB292}" destId="{6572CDFF-6E91-C24E-ABF9-8D4250A3834D}" srcOrd="0" destOrd="0" presId="urn:microsoft.com/office/officeart/2005/8/layout/hierarchy2"/>
    <dgm:cxn modelId="{F3AAF625-1657-6840-ACB0-83653FD8C5DA}" type="presOf" srcId="{88431745-772D-0E42-A6EE-EA3E04ED3A03}" destId="{B36B35DC-069B-DB4C-9B9F-E3EF57EB15ED}" srcOrd="0" destOrd="0" presId="urn:microsoft.com/office/officeart/2005/8/layout/hierarchy2"/>
    <dgm:cxn modelId="{C671FB25-D83E-B943-945A-010B6FE62235}" type="presOf" srcId="{8F06D1AC-E830-4548-8C99-959C272D9249}" destId="{5853D05A-5AE4-4841-AF0A-5A7CCED739D5}" srcOrd="0" destOrd="0" presId="urn:microsoft.com/office/officeart/2005/8/layout/hierarchy2"/>
    <dgm:cxn modelId="{C323452E-CEDE-FE45-BFFE-CAA3D1DA9335}" type="presOf" srcId="{6DD3C50D-FB35-2742-B935-97715ED8A726}" destId="{56125AB9-26C6-8844-8C4D-43367FDA2637}" srcOrd="0" destOrd="0" presId="urn:microsoft.com/office/officeart/2005/8/layout/hierarchy2"/>
    <dgm:cxn modelId="{A48E7330-5E4D-3C41-872F-C7CE527A696A}" type="presOf" srcId="{E5B35118-0094-2440-A099-8B1007BBC037}" destId="{F18BFEC8-50B1-EA4C-9839-EBA0FCEB578B}" srcOrd="1" destOrd="0" presId="urn:microsoft.com/office/officeart/2005/8/layout/hierarchy2"/>
    <dgm:cxn modelId="{06149F33-D111-5149-9AA0-1D4FD1A4DDC8}" type="presOf" srcId="{B916A8AC-C04A-B941-BAC2-E3A0F9330D59}" destId="{70DEC1EC-CF22-C343-BB6C-5DF4A24A897C}" srcOrd="0" destOrd="0" presId="urn:microsoft.com/office/officeart/2005/8/layout/hierarchy2"/>
    <dgm:cxn modelId="{05845640-2C76-314D-9465-8FCE62084387}" srcId="{4600474F-F37B-2744-B4E7-6CC5CEA1B2ED}" destId="{F5600E73-062C-1649-9EA4-08B72AC57E94}" srcOrd="0" destOrd="0" parTransId="{0A33D825-4809-6447-B585-7FC1DE7DCEF4}" sibTransId="{FBEB1BF0-D78B-7041-AAB7-C19C4F49B277}"/>
    <dgm:cxn modelId="{239DE446-9B0D-4D4D-B501-12982D035DE6}" type="presOf" srcId="{4600474F-F37B-2744-B4E7-6CC5CEA1B2ED}" destId="{18C8389D-12C7-4F4D-9C0C-8C6AE777FEB6}" srcOrd="0" destOrd="0" presId="urn:microsoft.com/office/officeart/2005/8/layout/hierarchy2"/>
    <dgm:cxn modelId="{E6AD1D47-3895-9942-A313-F1D9273F1654}" srcId="{9CF21B45-26AB-3047-964C-93CE04174CD2}" destId="{CE6B45A8-A790-184F-858D-31E58A49324A}" srcOrd="0" destOrd="0" parTransId="{88D10212-06D1-1243-A50F-3F52F5ABD02A}" sibTransId="{01E0895D-6EFD-1E4B-99F7-5A7CAB6E2800}"/>
    <dgm:cxn modelId="{FB440251-FE7D-9245-8626-8927B9A92C45}" type="presOf" srcId="{BD7CD297-5351-AD4F-9EBB-2B8EE723A1E1}" destId="{D744E0A0-9CD4-0349-81A1-06E9ABD5088F}" srcOrd="0" destOrd="0" presId="urn:microsoft.com/office/officeart/2005/8/layout/hierarchy2"/>
    <dgm:cxn modelId="{79BB2159-EC5B-CC48-996F-74AF2259A6C7}" srcId="{89BC4247-D482-3644-B75F-EBC32C2F637F}" destId="{9CF21B45-26AB-3047-964C-93CE04174CD2}" srcOrd="0" destOrd="0" parTransId="{F45EA683-622F-BC42-8359-E3D7BDCF9221}" sibTransId="{8C117B93-775E-5545-BB70-82747FB803AD}"/>
    <dgm:cxn modelId="{61869E59-FBE0-374C-B407-A0BD347ADDA5}" type="presOf" srcId="{9D5E866A-76A1-934F-9344-D4924D4B7492}" destId="{A4CD8824-1E4A-864B-86C9-57C2C64EEC6C}" srcOrd="1" destOrd="0" presId="urn:microsoft.com/office/officeart/2005/8/layout/hierarchy2"/>
    <dgm:cxn modelId="{6F74805C-337F-A140-AB51-AB94A7F94F66}" type="presOf" srcId="{88D10212-06D1-1243-A50F-3F52F5ABD02A}" destId="{094FAFA0-61BD-4B4A-BCEB-42A1601B3F35}" srcOrd="0" destOrd="0" presId="urn:microsoft.com/office/officeart/2005/8/layout/hierarchy2"/>
    <dgm:cxn modelId="{876F6661-8321-6943-94E8-1113DB189AAF}" type="presOf" srcId="{2CA31FD4-A4D5-5E46-8B79-D882A5F3438D}" destId="{79BA0320-1543-A349-A3C5-7B50CD3385C0}" srcOrd="0" destOrd="0" presId="urn:microsoft.com/office/officeart/2005/8/layout/hierarchy2"/>
    <dgm:cxn modelId="{C513EB62-3272-B643-AE3E-BAD509804285}" srcId="{CE6B45A8-A790-184F-858D-31E58A49324A}" destId="{881AEE15-792B-ED49-8CA6-2ECE2C5E8F86}" srcOrd="0" destOrd="0" parTransId="{8F06D1AC-E830-4548-8C99-959C272D9249}" sibTransId="{AEE99CEE-A1F0-284F-B805-5CED8D897DE7}"/>
    <dgm:cxn modelId="{1D2FF668-FD81-8349-8B4A-AFA74E6F28C3}" srcId="{6DD3C50D-FB35-2742-B935-97715ED8A726}" destId="{C7611404-F390-2642-B1D6-49DDED21D9B8}" srcOrd="0" destOrd="0" parTransId="{F2DCBA21-1FB1-9645-894D-56765E580EBD}" sibTransId="{033C7B27-AB32-6F43-9582-0119F497D4BC}"/>
    <dgm:cxn modelId="{2374D36F-C683-C342-B92C-AAC3B0882A40}" srcId="{CE6B45A8-A790-184F-858D-31E58A49324A}" destId="{22A39E4E-F7BA-F140-AAD2-2E38F7BAE96C}" srcOrd="1" destOrd="0" parTransId="{D095480B-BAE9-4E4B-BC7E-A5828F673897}" sibTransId="{B8E51BED-56FA-014C-B462-01F02873CF89}"/>
    <dgm:cxn modelId="{B8FD8372-3385-494C-B094-12D8E9819205}" type="presOf" srcId="{02D57140-4A85-8843-A6FD-E2D58E08EF56}" destId="{755779D5-4764-0845-B605-4F1DE3258990}" srcOrd="0" destOrd="0" presId="urn:microsoft.com/office/officeart/2005/8/layout/hierarchy2"/>
    <dgm:cxn modelId="{B6794778-0183-2B4E-9692-F65C6D52AD09}" type="presOf" srcId="{F5600E73-062C-1649-9EA4-08B72AC57E94}" destId="{302CAE1C-8908-A14D-BF46-AB0660760647}" srcOrd="0" destOrd="0" presId="urn:microsoft.com/office/officeart/2005/8/layout/hierarchy2"/>
    <dgm:cxn modelId="{997C727D-7DF1-E14C-8D4F-655A33CB818C}" type="presOf" srcId="{0A33D825-4809-6447-B585-7FC1DE7DCEF4}" destId="{05FF2401-0F3C-C741-BD46-828438CFF618}" srcOrd="0" destOrd="0" presId="urn:microsoft.com/office/officeart/2005/8/layout/hierarchy2"/>
    <dgm:cxn modelId="{3456827F-2A60-5C4E-89AC-6E540B517711}" srcId="{F5600E73-062C-1649-9EA4-08B72AC57E94}" destId="{04F468C7-86BB-F44E-A3B6-1EF00ADCF559}" srcOrd="0" destOrd="0" parTransId="{B48E3304-BC25-444D-A716-C58E1E9EBCB5}" sibTransId="{A946CB9B-0DFC-4E49-89F0-510D30B275C1}"/>
    <dgm:cxn modelId="{F5289D81-D85D-4A4A-AFA2-3C0FC690772D}" type="presOf" srcId="{D095480B-BAE9-4E4B-BC7E-A5828F673897}" destId="{ABA8E1EA-5AF6-A14C-A0A5-352E37751313}" srcOrd="1" destOrd="0" presId="urn:microsoft.com/office/officeart/2005/8/layout/hierarchy2"/>
    <dgm:cxn modelId="{610FDC8C-7E0F-B74A-A06F-A790AFA19730}" type="presOf" srcId="{881AEE15-792B-ED49-8CA6-2ECE2C5E8F86}" destId="{531402B0-E885-1C40-A9D6-8E5B46084A61}" srcOrd="0" destOrd="0" presId="urn:microsoft.com/office/officeart/2005/8/layout/hierarchy2"/>
    <dgm:cxn modelId="{16120991-7036-824B-B706-A9B43AB8B08B}" type="presOf" srcId="{F45EA683-622F-BC42-8359-E3D7BDCF9221}" destId="{2451880A-CFF3-2D46-9E8A-03C4BE143947}" srcOrd="1" destOrd="0" presId="urn:microsoft.com/office/officeart/2005/8/layout/hierarchy2"/>
    <dgm:cxn modelId="{65735791-B999-C54F-9BBD-FEF47F884087}" type="presOf" srcId="{B48E3304-BC25-444D-A716-C58E1E9EBCB5}" destId="{A1D97A94-B4E7-3745-AFC5-A22F6DBB4E13}" srcOrd="1" destOrd="0" presId="urn:microsoft.com/office/officeart/2005/8/layout/hierarchy2"/>
    <dgm:cxn modelId="{8B50D591-1FAD-8D4D-A876-1D1EA47BC5D7}" type="presOf" srcId="{93AC42D6-F5E6-6E48-BFCC-979923FBEFD5}" destId="{1C09001A-2849-4A4D-94C5-F2C6BED59D41}" srcOrd="0" destOrd="0" presId="urn:microsoft.com/office/officeart/2005/8/layout/hierarchy2"/>
    <dgm:cxn modelId="{B8FD8097-CF6D-0F4F-B8D3-4FAAE081B97E}" type="presOf" srcId="{EB2F291C-E905-1C45-B30B-2B75FA8FF20F}" destId="{EE76BAE6-658A-654D-B550-21153D154829}" srcOrd="0" destOrd="0" presId="urn:microsoft.com/office/officeart/2005/8/layout/hierarchy2"/>
    <dgm:cxn modelId="{2A6D5599-3D09-AB4F-8DCC-BEDB05D06F8B}" type="presOf" srcId="{02D57140-4A85-8843-A6FD-E2D58E08EF56}" destId="{26A3C420-4673-3B4E-A367-41F712D865A5}" srcOrd="1" destOrd="0" presId="urn:microsoft.com/office/officeart/2005/8/layout/hierarchy2"/>
    <dgm:cxn modelId="{0966BDA2-08A6-9341-9E2D-51D15E77C7A0}" srcId="{6AA883D2-A49E-1D46-8C6A-56382A53CE9E}" destId="{6DD3C50D-FB35-2742-B935-97715ED8A726}" srcOrd="0" destOrd="0" parTransId="{4054B15A-7CC4-E749-A613-2B4CEC1FD785}" sibTransId="{C167E282-ECAB-084F-99D4-FEF2695B72A3}"/>
    <dgm:cxn modelId="{AE1694A3-1778-2A4E-AED3-7CFF9DC19BA6}" type="presOf" srcId="{89BC4247-D482-3644-B75F-EBC32C2F637F}" destId="{D6D696BE-1861-F746-BA3B-ADDD4791B059}" srcOrd="0" destOrd="0" presId="urn:microsoft.com/office/officeart/2005/8/layout/hierarchy2"/>
    <dgm:cxn modelId="{45C916A4-9C6C-CF40-B0EF-ACFD108AADEB}" type="presOf" srcId="{9CF21B45-26AB-3047-964C-93CE04174CD2}" destId="{E0682BCD-3510-244C-8302-2F05F2EE23F3}" srcOrd="0" destOrd="0" presId="urn:microsoft.com/office/officeart/2005/8/layout/hierarchy2"/>
    <dgm:cxn modelId="{4A6F34A9-C4E0-494D-A5A1-1CF381419E9A}" type="presOf" srcId="{C9BE85CF-2EDB-5149-AA13-D8983F8BB292}" destId="{6D9C0BDE-87E9-B84B-B9E9-253895F1C990}" srcOrd="1" destOrd="0" presId="urn:microsoft.com/office/officeart/2005/8/layout/hierarchy2"/>
    <dgm:cxn modelId="{DA48A2AB-F1AA-F342-89AD-041BAEC671A7}" type="presOf" srcId="{C7611404-F390-2642-B1D6-49DDED21D9B8}" destId="{D8A2BAD5-9A10-4447-BAF5-0B520938B254}" srcOrd="0" destOrd="0" presId="urn:microsoft.com/office/officeart/2005/8/layout/hierarchy2"/>
    <dgm:cxn modelId="{00492CB0-E70C-2943-BE58-0AD170C9940D}" type="presOf" srcId="{F45EA683-622F-BC42-8359-E3D7BDCF9221}" destId="{7C58376C-65BB-A744-AA6C-19476D5DBAAE}" srcOrd="0" destOrd="0" presId="urn:microsoft.com/office/officeart/2005/8/layout/hierarchy2"/>
    <dgm:cxn modelId="{AC804AB2-6CC0-0A44-A77C-075501405166}" type="presOf" srcId="{04F468C7-86BB-F44E-A3B6-1EF00ADCF559}" destId="{1E9A5F67-9B96-4E42-9D56-6765298CC551}" srcOrd="0" destOrd="0" presId="urn:microsoft.com/office/officeart/2005/8/layout/hierarchy2"/>
    <dgm:cxn modelId="{8DEB36BA-AD70-9344-93D1-C57D2FD4110E}" type="presOf" srcId="{653DEA96-CDD9-9A45-86EF-51A184921B02}" destId="{42611F7B-68AA-E140-B10B-ABAE254E8A47}" srcOrd="0" destOrd="0" presId="urn:microsoft.com/office/officeart/2005/8/layout/hierarchy2"/>
    <dgm:cxn modelId="{A10862BB-1268-8C44-9B66-59BF91D4A467}" type="presOf" srcId="{EB2F291C-E905-1C45-B30B-2B75FA8FF20F}" destId="{65427759-0AC5-914F-8C69-EDE2D235A82C}" srcOrd="1" destOrd="0" presId="urn:microsoft.com/office/officeart/2005/8/layout/hierarchy2"/>
    <dgm:cxn modelId="{F4E5DFBB-168C-C04B-8A72-CF7C9AD25B08}" srcId="{88431745-772D-0E42-A6EE-EA3E04ED3A03}" destId="{89BC4247-D482-3644-B75F-EBC32C2F637F}" srcOrd="0" destOrd="0" parTransId="{E5B35118-0094-2440-A099-8B1007BBC037}" sibTransId="{E74318F1-FE73-2649-8CFB-A372C9AB7EC4}"/>
    <dgm:cxn modelId="{58F821BD-CEAA-474F-8D12-38CB5EC2FEEF}" type="presOf" srcId="{D095480B-BAE9-4E4B-BC7E-A5828F673897}" destId="{EE270EE1-17E7-624B-9324-6CEB8EA82561}" srcOrd="0" destOrd="0" presId="urn:microsoft.com/office/officeart/2005/8/layout/hierarchy2"/>
    <dgm:cxn modelId="{040F0FC2-AA55-504F-A6B2-104C015B6545}" type="presOf" srcId="{E5B35118-0094-2440-A099-8B1007BBC037}" destId="{F8B17A97-F4A6-124D-B5F9-01218329EB07}" srcOrd="0" destOrd="0" presId="urn:microsoft.com/office/officeart/2005/8/layout/hierarchy2"/>
    <dgm:cxn modelId="{4EF68DC5-4942-484D-9512-34E18C8305DB}" srcId="{22A39E4E-F7BA-F140-AAD2-2E38F7BAE96C}" destId="{93AC42D6-F5E6-6E48-BFCC-979923FBEFD5}" srcOrd="0" destOrd="0" parTransId="{C9BE85CF-2EDB-5149-AA13-D8983F8BB292}" sibTransId="{FA1D20EF-01CD-CC4D-90A0-07B6F9C2EC33}"/>
    <dgm:cxn modelId="{5C96EFC5-ABD8-D74C-915B-3F2D9A8EC468}" srcId="{653DEA96-CDD9-9A45-86EF-51A184921B02}" destId="{6AA883D2-A49E-1D46-8C6A-56382A53CE9E}" srcOrd="0" destOrd="0" parTransId="{02D57140-4A85-8843-A6FD-E2D58E08EF56}" sibTransId="{BFFAD079-E5BC-8444-BC8C-A60AADC61F1F}"/>
    <dgm:cxn modelId="{231FD9D2-64F8-7B4B-A2F2-D4F1C7AC7D39}" type="presOf" srcId="{9D5E866A-76A1-934F-9344-D4924D4B7492}" destId="{7A020D54-A27C-8B48-897E-31DB675A0015}" srcOrd="0" destOrd="0" presId="urn:microsoft.com/office/officeart/2005/8/layout/hierarchy2"/>
    <dgm:cxn modelId="{1228E6D2-9377-9E4A-B2C6-2D44C8CC8B04}" srcId="{6AA883D2-A49E-1D46-8C6A-56382A53CE9E}" destId="{2CA31FD4-A4D5-5E46-8B79-D882A5F3438D}" srcOrd="1" destOrd="0" parTransId="{9D5E866A-76A1-934F-9344-D4924D4B7492}" sibTransId="{78222B9F-7DB3-1C4F-B122-F79A8D595CD7}"/>
    <dgm:cxn modelId="{DFA12FDB-F145-5845-AB9C-50DBF9A5A75A}" srcId="{CE6B45A8-A790-184F-858D-31E58A49324A}" destId="{653DEA96-CDD9-9A45-86EF-51A184921B02}" srcOrd="2" destOrd="0" parTransId="{BD7CD297-5351-AD4F-9EBB-2B8EE723A1E1}" sibTransId="{1B4B9DD4-E030-1840-A727-3A7C620D6DCB}"/>
    <dgm:cxn modelId="{CEBDB6DC-6B29-8F43-BD21-5DB558CC68D0}" type="presOf" srcId="{8F06D1AC-E830-4548-8C99-959C272D9249}" destId="{32579437-89AE-0945-A187-B1EA86334056}" srcOrd="1" destOrd="0" presId="urn:microsoft.com/office/officeart/2005/8/layout/hierarchy2"/>
    <dgm:cxn modelId="{C01D0BDD-9686-D04C-91CE-69CB9143432C}" type="presOf" srcId="{22A39E4E-F7BA-F140-AAD2-2E38F7BAE96C}" destId="{1774E248-1734-7F4F-873E-D964E7251BC4}" srcOrd="0" destOrd="0" presId="urn:microsoft.com/office/officeart/2005/8/layout/hierarchy2"/>
    <dgm:cxn modelId="{3D5575DD-D26E-884D-B033-42C2ACC25FA0}" type="presOf" srcId="{B48E3304-BC25-444D-A716-C58E1E9EBCB5}" destId="{C589E9F2-3E82-7249-9019-9826572E00FC}" srcOrd="0" destOrd="0" presId="urn:microsoft.com/office/officeart/2005/8/layout/hierarchy2"/>
    <dgm:cxn modelId="{D116F1E2-725C-9C45-9210-D7AB7E3CEF8A}" srcId="{8FB5E09E-99BC-3F4F-9977-0579AD2594AA}" destId="{88431745-772D-0E42-A6EE-EA3E04ED3A03}" srcOrd="0" destOrd="0" parTransId="{0DCF835E-5F4D-6A47-BC4D-00F0B48127FF}" sibTransId="{1325A8F6-A28D-D945-AFD4-A68E686693FD}"/>
    <dgm:cxn modelId="{A568BAE5-8A91-ED4C-9274-6C043843277D}" type="presOf" srcId="{B916A8AC-C04A-B941-BAC2-E3A0F9330D59}" destId="{3FF0FD78-060F-B14B-8E27-AF25AED731B5}" srcOrd="1" destOrd="0" presId="urn:microsoft.com/office/officeart/2005/8/layout/hierarchy2"/>
    <dgm:cxn modelId="{2E3B20E6-5839-4D4B-BD0A-EF8E9DC4DCAB}" type="presOf" srcId="{4054B15A-7CC4-E749-A613-2B4CEC1FD785}" destId="{274FC7D1-F3C2-864E-AE31-13F2437C85D9}" srcOrd="0" destOrd="0" presId="urn:microsoft.com/office/officeart/2005/8/layout/hierarchy2"/>
    <dgm:cxn modelId="{4942AFE7-D705-584D-99EB-2809C6285E55}" type="presOf" srcId="{BD7CD297-5351-AD4F-9EBB-2B8EE723A1E1}" destId="{0462133B-C81B-254D-AA8A-87735C914EDC}" srcOrd="1" destOrd="0" presId="urn:microsoft.com/office/officeart/2005/8/layout/hierarchy2"/>
    <dgm:cxn modelId="{31DDC0F2-4F98-2A42-ACBE-C8A1B2F66FD6}" type="presOf" srcId="{6A92C2C5-981C-8D41-8850-2545B57D3473}" destId="{1CFE4EAD-98EB-0F46-8B4D-DAD9012C574F}" srcOrd="0" destOrd="0" presId="urn:microsoft.com/office/officeart/2005/8/layout/hierarchy2"/>
    <dgm:cxn modelId="{E8544EFD-42C3-FC41-AC92-2F20BB8B54BF}" type="presOf" srcId="{CE6B45A8-A790-184F-858D-31E58A49324A}" destId="{6DD67DA9-5B58-C240-8E13-0A3C05801723}" srcOrd="0" destOrd="0" presId="urn:microsoft.com/office/officeart/2005/8/layout/hierarchy2"/>
    <dgm:cxn modelId="{B12EFCFF-099B-0242-8710-A55CF266E1E7}" type="presParOf" srcId="{7F057C9D-FEF7-A14C-9687-FD13216403A6}" destId="{A872545C-069E-1C49-82B7-8FCB76BB3C65}" srcOrd="0" destOrd="0" presId="urn:microsoft.com/office/officeart/2005/8/layout/hierarchy2"/>
    <dgm:cxn modelId="{71CD2C00-4270-DC4F-B338-8D3DBC4A584E}" type="presParOf" srcId="{A872545C-069E-1C49-82B7-8FCB76BB3C65}" destId="{B36B35DC-069B-DB4C-9B9F-E3EF57EB15ED}" srcOrd="0" destOrd="0" presId="urn:microsoft.com/office/officeart/2005/8/layout/hierarchy2"/>
    <dgm:cxn modelId="{7A9C5F62-8B54-994D-80AC-803AB4A28128}" type="presParOf" srcId="{A872545C-069E-1C49-82B7-8FCB76BB3C65}" destId="{A4E198CD-6C15-9944-88EF-931B5F800384}" srcOrd="1" destOrd="0" presId="urn:microsoft.com/office/officeart/2005/8/layout/hierarchy2"/>
    <dgm:cxn modelId="{EA2306FD-DA26-574C-A83D-DF9ABF39C0C7}" type="presParOf" srcId="{A4E198CD-6C15-9944-88EF-931B5F800384}" destId="{F8B17A97-F4A6-124D-B5F9-01218329EB07}" srcOrd="0" destOrd="0" presId="urn:microsoft.com/office/officeart/2005/8/layout/hierarchy2"/>
    <dgm:cxn modelId="{E2185648-2AB0-EA40-9F86-6F0111A2BA70}" type="presParOf" srcId="{F8B17A97-F4A6-124D-B5F9-01218329EB07}" destId="{F18BFEC8-50B1-EA4C-9839-EBA0FCEB578B}" srcOrd="0" destOrd="0" presId="urn:microsoft.com/office/officeart/2005/8/layout/hierarchy2"/>
    <dgm:cxn modelId="{A54A32AC-AB1D-A644-94AA-106F0EDB2FF0}" type="presParOf" srcId="{A4E198CD-6C15-9944-88EF-931B5F800384}" destId="{F61716EF-8A9C-0B49-9849-CCBEBFF78A73}" srcOrd="1" destOrd="0" presId="urn:microsoft.com/office/officeart/2005/8/layout/hierarchy2"/>
    <dgm:cxn modelId="{3B418842-650B-0346-A581-9B4BA7933153}" type="presParOf" srcId="{F61716EF-8A9C-0B49-9849-CCBEBFF78A73}" destId="{D6D696BE-1861-F746-BA3B-ADDD4791B059}" srcOrd="0" destOrd="0" presId="urn:microsoft.com/office/officeart/2005/8/layout/hierarchy2"/>
    <dgm:cxn modelId="{81076B4F-E10C-4644-A790-64B6805CCE15}" type="presParOf" srcId="{F61716EF-8A9C-0B49-9849-CCBEBFF78A73}" destId="{61DCD133-BD30-8141-B65E-4940069FD752}" srcOrd="1" destOrd="0" presId="urn:microsoft.com/office/officeart/2005/8/layout/hierarchy2"/>
    <dgm:cxn modelId="{0FE5BFD1-B2C7-D740-9988-7A6248120F69}" type="presParOf" srcId="{61DCD133-BD30-8141-B65E-4940069FD752}" destId="{7C58376C-65BB-A744-AA6C-19476D5DBAAE}" srcOrd="0" destOrd="0" presId="urn:microsoft.com/office/officeart/2005/8/layout/hierarchy2"/>
    <dgm:cxn modelId="{135390B7-9DB1-2244-971E-E25EFAE67AD7}" type="presParOf" srcId="{7C58376C-65BB-A744-AA6C-19476D5DBAAE}" destId="{2451880A-CFF3-2D46-9E8A-03C4BE143947}" srcOrd="0" destOrd="0" presId="urn:microsoft.com/office/officeart/2005/8/layout/hierarchy2"/>
    <dgm:cxn modelId="{134C345F-9588-144B-98AE-BE2215E0B63C}" type="presParOf" srcId="{61DCD133-BD30-8141-B65E-4940069FD752}" destId="{631C5855-F218-A442-BC9A-0970E488D609}" srcOrd="1" destOrd="0" presId="urn:microsoft.com/office/officeart/2005/8/layout/hierarchy2"/>
    <dgm:cxn modelId="{3896712F-7C8B-014B-9FD2-5B362465ADE3}" type="presParOf" srcId="{631C5855-F218-A442-BC9A-0970E488D609}" destId="{E0682BCD-3510-244C-8302-2F05F2EE23F3}" srcOrd="0" destOrd="0" presId="urn:microsoft.com/office/officeart/2005/8/layout/hierarchy2"/>
    <dgm:cxn modelId="{321D4EE6-A3F5-8943-9BC3-E8DBC4A7BD4D}" type="presParOf" srcId="{631C5855-F218-A442-BC9A-0970E488D609}" destId="{46DA6D32-E1D7-414B-84AC-490F8AFBCE3D}" srcOrd="1" destOrd="0" presId="urn:microsoft.com/office/officeart/2005/8/layout/hierarchy2"/>
    <dgm:cxn modelId="{3BAB5216-4C93-1D43-B360-FC76A187820E}" type="presParOf" srcId="{46DA6D32-E1D7-414B-84AC-490F8AFBCE3D}" destId="{094FAFA0-61BD-4B4A-BCEB-42A1601B3F35}" srcOrd="0" destOrd="0" presId="urn:microsoft.com/office/officeart/2005/8/layout/hierarchy2"/>
    <dgm:cxn modelId="{99FA7BA3-7D14-5242-9451-BF31305F746F}" type="presParOf" srcId="{094FAFA0-61BD-4B4A-BCEB-42A1601B3F35}" destId="{25366334-FDE1-484C-8368-58BD522120E8}" srcOrd="0" destOrd="0" presId="urn:microsoft.com/office/officeart/2005/8/layout/hierarchy2"/>
    <dgm:cxn modelId="{B7195EB8-C68F-2D46-B805-DBBE1FD9B3D8}" type="presParOf" srcId="{46DA6D32-E1D7-414B-84AC-490F8AFBCE3D}" destId="{811442EA-F20D-6B42-B782-645976F6BBF3}" srcOrd="1" destOrd="0" presId="urn:microsoft.com/office/officeart/2005/8/layout/hierarchy2"/>
    <dgm:cxn modelId="{CD50C1CB-9CD3-214D-B024-E2E52717B537}" type="presParOf" srcId="{811442EA-F20D-6B42-B782-645976F6BBF3}" destId="{6DD67DA9-5B58-C240-8E13-0A3C05801723}" srcOrd="0" destOrd="0" presId="urn:microsoft.com/office/officeart/2005/8/layout/hierarchy2"/>
    <dgm:cxn modelId="{4404B580-4BDD-7A46-AA2E-E42692507822}" type="presParOf" srcId="{811442EA-F20D-6B42-B782-645976F6BBF3}" destId="{E8E45460-D2A7-1B42-8BE7-7493870AE474}" srcOrd="1" destOrd="0" presId="urn:microsoft.com/office/officeart/2005/8/layout/hierarchy2"/>
    <dgm:cxn modelId="{EC51A6B5-7B1D-2F4F-85E5-E26088B36F54}" type="presParOf" srcId="{E8E45460-D2A7-1B42-8BE7-7493870AE474}" destId="{5853D05A-5AE4-4841-AF0A-5A7CCED739D5}" srcOrd="0" destOrd="0" presId="urn:microsoft.com/office/officeart/2005/8/layout/hierarchy2"/>
    <dgm:cxn modelId="{18489E36-6398-7142-AC71-7BA220B0A34F}" type="presParOf" srcId="{5853D05A-5AE4-4841-AF0A-5A7CCED739D5}" destId="{32579437-89AE-0945-A187-B1EA86334056}" srcOrd="0" destOrd="0" presId="urn:microsoft.com/office/officeart/2005/8/layout/hierarchy2"/>
    <dgm:cxn modelId="{06AD2B13-C4BE-AA47-BABA-396AAA9E4FCE}" type="presParOf" srcId="{E8E45460-D2A7-1B42-8BE7-7493870AE474}" destId="{451434C2-B184-314C-9FD9-58750D789CD6}" srcOrd="1" destOrd="0" presId="urn:microsoft.com/office/officeart/2005/8/layout/hierarchy2"/>
    <dgm:cxn modelId="{97479750-3009-E246-B567-C82D44177151}" type="presParOf" srcId="{451434C2-B184-314C-9FD9-58750D789CD6}" destId="{531402B0-E885-1C40-A9D6-8E5B46084A61}" srcOrd="0" destOrd="0" presId="urn:microsoft.com/office/officeart/2005/8/layout/hierarchy2"/>
    <dgm:cxn modelId="{B9B25BE0-A0DF-E845-BC5B-9784687F5124}" type="presParOf" srcId="{451434C2-B184-314C-9FD9-58750D789CD6}" destId="{FE62BF18-22A8-A444-BC62-4869CD7C7DD1}" srcOrd="1" destOrd="0" presId="urn:microsoft.com/office/officeart/2005/8/layout/hierarchy2"/>
    <dgm:cxn modelId="{242531C6-81F6-8943-A950-FBBE354BC103}" type="presParOf" srcId="{FE62BF18-22A8-A444-BC62-4869CD7C7DD1}" destId="{EE76BAE6-658A-654D-B550-21153D154829}" srcOrd="0" destOrd="0" presId="urn:microsoft.com/office/officeart/2005/8/layout/hierarchy2"/>
    <dgm:cxn modelId="{1B96EA7F-B734-3A43-B709-DF316ADE0968}" type="presParOf" srcId="{EE76BAE6-658A-654D-B550-21153D154829}" destId="{65427759-0AC5-914F-8C69-EDE2D235A82C}" srcOrd="0" destOrd="0" presId="urn:microsoft.com/office/officeart/2005/8/layout/hierarchy2"/>
    <dgm:cxn modelId="{1A03D240-5C50-B546-98BA-8FBEA5B86F55}" type="presParOf" srcId="{FE62BF18-22A8-A444-BC62-4869CD7C7DD1}" destId="{958CF36E-993D-5742-82A2-447B52C338FA}" srcOrd="1" destOrd="0" presId="urn:microsoft.com/office/officeart/2005/8/layout/hierarchy2"/>
    <dgm:cxn modelId="{3AE570CA-2C23-D647-9BE9-67BD5C1A8C31}" type="presParOf" srcId="{958CF36E-993D-5742-82A2-447B52C338FA}" destId="{18C8389D-12C7-4F4D-9C0C-8C6AE777FEB6}" srcOrd="0" destOrd="0" presId="urn:microsoft.com/office/officeart/2005/8/layout/hierarchy2"/>
    <dgm:cxn modelId="{144C550A-99FF-8341-8D2F-A743523A484E}" type="presParOf" srcId="{958CF36E-993D-5742-82A2-447B52C338FA}" destId="{9462C745-7C03-C240-9422-4FB7E6008013}" srcOrd="1" destOrd="0" presId="urn:microsoft.com/office/officeart/2005/8/layout/hierarchy2"/>
    <dgm:cxn modelId="{146AD286-B87C-9A47-B186-191CD16A6516}" type="presParOf" srcId="{9462C745-7C03-C240-9422-4FB7E6008013}" destId="{05FF2401-0F3C-C741-BD46-828438CFF618}" srcOrd="0" destOrd="0" presId="urn:microsoft.com/office/officeart/2005/8/layout/hierarchy2"/>
    <dgm:cxn modelId="{F22FB4BB-ED31-E241-8835-4168A7BC0238}" type="presParOf" srcId="{05FF2401-0F3C-C741-BD46-828438CFF618}" destId="{CF5A9657-2C40-734A-83F3-3DF915A7A3C1}" srcOrd="0" destOrd="0" presId="urn:microsoft.com/office/officeart/2005/8/layout/hierarchy2"/>
    <dgm:cxn modelId="{ADCE6E8C-9225-A349-8975-3D2559065821}" type="presParOf" srcId="{9462C745-7C03-C240-9422-4FB7E6008013}" destId="{029C3E7D-83EC-764D-B4CC-81FA7CC76509}" srcOrd="1" destOrd="0" presId="urn:microsoft.com/office/officeart/2005/8/layout/hierarchy2"/>
    <dgm:cxn modelId="{80500217-4F1D-0946-8FDD-602BAEBE6D94}" type="presParOf" srcId="{029C3E7D-83EC-764D-B4CC-81FA7CC76509}" destId="{302CAE1C-8908-A14D-BF46-AB0660760647}" srcOrd="0" destOrd="0" presId="urn:microsoft.com/office/officeart/2005/8/layout/hierarchy2"/>
    <dgm:cxn modelId="{B1711798-04B8-9547-AC7E-9EFA711D241B}" type="presParOf" srcId="{029C3E7D-83EC-764D-B4CC-81FA7CC76509}" destId="{0CC1BBE8-57AC-3444-85AC-354793214F75}" srcOrd="1" destOrd="0" presId="urn:microsoft.com/office/officeart/2005/8/layout/hierarchy2"/>
    <dgm:cxn modelId="{5A288E07-0050-4644-8484-F47C7FFB1810}" type="presParOf" srcId="{0CC1BBE8-57AC-3444-85AC-354793214F75}" destId="{C589E9F2-3E82-7249-9019-9826572E00FC}" srcOrd="0" destOrd="0" presId="urn:microsoft.com/office/officeart/2005/8/layout/hierarchy2"/>
    <dgm:cxn modelId="{11D34683-5F3B-904C-9DF0-E7409C96ED4D}" type="presParOf" srcId="{C589E9F2-3E82-7249-9019-9826572E00FC}" destId="{A1D97A94-B4E7-3745-AFC5-A22F6DBB4E13}" srcOrd="0" destOrd="0" presId="urn:microsoft.com/office/officeart/2005/8/layout/hierarchy2"/>
    <dgm:cxn modelId="{8194D503-D837-6B49-A709-CD41BC9D6BF9}" type="presParOf" srcId="{0CC1BBE8-57AC-3444-85AC-354793214F75}" destId="{E562F66C-759B-9841-BF71-5E963D9B8FB3}" srcOrd="1" destOrd="0" presId="urn:microsoft.com/office/officeart/2005/8/layout/hierarchy2"/>
    <dgm:cxn modelId="{6B1B0B57-FB76-5E49-BF43-735FAD080BBF}" type="presParOf" srcId="{E562F66C-759B-9841-BF71-5E963D9B8FB3}" destId="{1E9A5F67-9B96-4E42-9D56-6765298CC551}" srcOrd="0" destOrd="0" presId="urn:microsoft.com/office/officeart/2005/8/layout/hierarchy2"/>
    <dgm:cxn modelId="{A799168F-374D-8042-88E9-B4F0D2AF19EB}" type="presParOf" srcId="{E562F66C-759B-9841-BF71-5E963D9B8FB3}" destId="{CAAB3787-F516-6A41-82FD-B2E979464DD1}" srcOrd="1" destOrd="0" presId="urn:microsoft.com/office/officeart/2005/8/layout/hierarchy2"/>
    <dgm:cxn modelId="{D0A1B60F-5FC5-DF4E-8BD6-D469BC7F5B62}" type="presParOf" srcId="{E8E45460-D2A7-1B42-8BE7-7493870AE474}" destId="{EE270EE1-17E7-624B-9324-6CEB8EA82561}" srcOrd="2" destOrd="0" presId="urn:microsoft.com/office/officeart/2005/8/layout/hierarchy2"/>
    <dgm:cxn modelId="{462B5D8D-B5C2-3E4D-925B-8B8979D2FBF4}" type="presParOf" srcId="{EE270EE1-17E7-624B-9324-6CEB8EA82561}" destId="{ABA8E1EA-5AF6-A14C-A0A5-352E37751313}" srcOrd="0" destOrd="0" presId="urn:microsoft.com/office/officeart/2005/8/layout/hierarchy2"/>
    <dgm:cxn modelId="{291D9436-CA82-5F4D-BC16-CE19C20F1C92}" type="presParOf" srcId="{E8E45460-D2A7-1B42-8BE7-7493870AE474}" destId="{CB76740C-0E06-644A-ADA4-5FE9A467875F}" srcOrd="3" destOrd="0" presId="urn:microsoft.com/office/officeart/2005/8/layout/hierarchy2"/>
    <dgm:cxn modelId="{1E09A5AB-B656-4444-BEA4-BFA61C16E079}" type="presParOf" srcId="{CB76740C-0E06-644A-ADA4-5FE9A467875F}" destId="{1774E248-1734-7F4F-873E-D964E7251BC4}" srcOrd="0" destOrd="0" presId="urn:microsoft.com/office/officeart/2005/8/layout/hierarchy2"/>
    <dgm:cxn modelId="{D1FC22BC-DA86-674C-AD86-EB2EEE0365FA}" type="presParOf" srcId="{CB76740C-0E06-644A-ADA4-5FE9A467875F}" destId="{746297E9-D609-9846-9B79-EB0C0AE050AA}" srcOrd="1" destOrd="0" presId="urn:microsoft.com/office/officeart/2005/8/layout/hierarchy2"/>
    <dgm:cxn modelId="{5024E5F8-AAFF-2D4E-ACB9-3F954CEDB7FF}" type="presParOf" srcId="{746297E9-D609-9846-9B79-EB0C0AE050AA}" destId="{6572CDFF-6E91-C24E-ABF9-8D4250A3834D}" srcOrd="0" destOrd="0" presId="urn:microsoft.com/office/officeart/2005/8/layout/hierarchy2"/>
    <dgm:cxn modelId="{86BFFF25-47D1-3149-94C9-DDFDC6BB88EE}" type="presParOf" srcId="{6572CDFF-6E91-C24E-ABF9-8D4250A3834D}" destId="{6D9C0BDE-87E9-B84B-B9E9-253895F1C990}" srcOrd="0" destOrd="0" presId="urn:microsoft.com/office/officeart/2005/8/layout/hierarchy2"/>
    <dgm:cxn modelId="{75D57F6F-6A39-BD42-BC12-F9E32BDB9DB3}" type="presParOf" srcId="{746297E9-D609-9846-9B79-EB0C0AE050AA}" destId="{6D270FCD-9DC0-7644-B604-69818F48299F}" srcOrd="1" destOrd="0" presId="urn:microsoft.com/office/officeart/2005/8/layout/hierarchy2"/>
    <dgm:cxn modelId="{72BFF091-622A-3A45-87DF-58E706014C8F}" type="presParOf" srcId="{6D270FCD-9DC0-7644-B604-69818F48299F}" destId="{1C09001A-2849-4A4D-94C5-F2C6BED59D41}" srcOrd="0" destOrd="0" presId="urn:microsoft.com/office/officeart/2005/8/layout/hierarchy2"/>
    <dgm:cxn modelId="{20DE6C4D-4F7F-0B4A-A5C2-6787AB84E93C}" type="presParOf" srcId="{6D270FCD-9DC0-7644-B604-69818F48299F}" destId="{A8CE88F5-5EE6-0242-B388-953F540413DD}" srcOrd="1" destOrd="0" presId="urn:microsoft.com/office/officeart/2005/8/layout/hierarchy2"/>
    <dgm:cxn modelId="{D1C9F963-BB21-E147-9746-81B894E8592C}" type="presParOf" srcId="{E8E45460-D2A7-1B42-8BE7-7493870AE474}" destId="{D744E0A0-9CD4-0349-81A1-06E9ABD5088F}" srcOrd="4" destOrd="0" presId="urn:microsoft.com/office/officeart/2005/8/layout/hierarchy2"/>
    <dgm:cxn modelId="{97A02F95-C35D-E14A-8978-809879646772}" type="presParOf" srcId="{D744E0A0-9CD4-0349-81A1-06E9ABD5088F}" destId="{0462133B-C81B-254D-AA8A-87735C914EDC}" srcOrd="0" destOrd="0" presId="urn:microsoft.com/office/officeart/2005/8/layout/hierarchy2"/>
    <dgm:cxn modelId="{64C3A26C-B604-8B44-8D9A-DAB5D4D6DD7A}" type="presParOf" srcId="{E8E45460-D2A7-1B42-8BE7-7493870AE474}" destId="{009405B3-13D6-D147-B889-63D5325A4FD0}" srcOrd="5" destOrd="0" presId="urn:microsoft.com/office/officeart/2005/8/layout/hierarchy2"/>
    <dgm:cxn modelId="{44BED4F3-4D55-C242-AF4E-DDFE393D651B}" type="presParOf" srcId="{009405B3-13D6-D147-B889-63D5325A4FD0}" destId="{42611F7B-68AA-E140-B10B-ABAE254E8A47}" srcOrd="0" destOrd="0" presId="urn:microsoft.com/office/officeart/2005/8/layout/hierarchy2"/>
    <dgm:cxn modelId="{746FD1F0-F848-5343-8D07-38B187F92BAE}" type="presParOf" srcId="{009405B3-13D6-D147-B889-63D5325A4FD0}" destId="{B74577C8-F02A-3E44-A68D-10253745CF80}" srcOrd="1" destOrd="0" presId="urn:microsoft.com/office/officeart/2005/8/layout/hierarchy2"/>
    <dgm:cxn modelId="{A1B2C6DE-65D1-A84A-89C0-A4E9957899CD}" type="presParOf" srcId="{B74577C8-F02A-3E44-A68D-10253745CF80}" destId="{755779D5-4764-0845-B605-4F1DE3258990}" srcOrd="0" destOrd="0" presId="urn:microsoft.com/office/officeart/2005/8/layout/hierarchy2"/>
    <dgm:cxn modelId="{84614B38-9F6C-7E4E-8F69-7117C2126689}" type="presParOf" srcId="{755779D5-4764-0845-B605-4F1DE3258990}" destId="{26A3C420-4673-3B4E-A367-41F712D865A5}" srcOrd="0" destOrd="0" presId="urn:microsoft.com/office/officeart/2005/8/layout/hierarchy2"/>
    <dgm:cxn modelId="{1748E34A-79DC-F747-B623-9AFC9EF1A574}" type="presParOf" srcId="{B74577C8-F02A-3E44-A68D-10253745CF80}" destId="{E1E16D2F-34F1-4C4A-8B4E-E47C778C1000}" srcOrd="1" destOrd="0" presId="urn:microsoft.com/office/officeart/2005/8/layout/hierarchy2"/>
    <dgm:cxn modelId="{0ABA8086-B163-7348-85CD-95AAFBBC5D71}" type="presParOf" srcId="{E1E16D2F-34F1-4C4A-8B4E-E47C778C1000}" destId="{95110818-02E3-8546-BC84-DAE307510669}" srcOrd="0" destOrd="0" presId="urn:microsoft.com/office/officeart/2005/8/layout/hierarchy2"/>
    <dgm:cxn modelId="{D4B20EE0-290C-EA47-BD6E-A34B895AF824}" type="presParOf" srcId="{E1E16D2F-34F1-4C4A-8B4E-E47C778C1000}" destId="{C117C7ED-F89D-CE47-BD0C-EB4A629179D0}" srcOrd="1" destOrd="0" presId="urn:microsoft.com/office/officeart/2005/8/layout/hierarchy2"/>
    <dgm:cxn modelId="{D1F01A59-788E-704D-8518-0FC688569FF9}" type="presParOf" srcId="{C117C7ED-F89D-CE47-BD0C-EB4A629179D0}" destId="{274FC7D1-F3C2-864E-AE31-13F2437C85D9}" srcOrd="0" destOrd="0" presId="urn:microsoft.com/office/officeart/2005/8/layout/hierarchy2"/>
    <dgm:cxn modelId="{79E2AA0E-9979-0C47-B5F5-433E1F01E895}" type="presParOf" srcId="{274FC7D1-F3C2-864E-AE31-13F2437C85D9}" destId="{48C5D672-2678-4446-AE97-C13FD23FD635}" srcOrd="0" destOrd="0" presId="urn:microsoft.com/office/officeart/2005/8/layout/hierarchy2"/>
    <dgm:cxn modelId="{F8D68D59-7760-B743-91D3-2935DE4B14C5}" type="presParOf" srcId="{C117C7ED-F89D-CE47-BD0C-EB4A629179D0}" destId="{4D16371C-7957-6340-9F76-C36206FEC6C2}" srcOrd="1" destOrd="0" presId="urn:microsoft.com/office/officeart/2005/8/layout/hierarchy2"/>
    <dgm:cxn modelId="{E4F0767E-F467-D24D-8D72-359528D5E843}" type="presParOf" srcId="{4D16371C-7957-6340-9F76-C36206FEC6C2}" destId="{56125AB9-26C6-8844-8C4D-43367FDA2637}" srcOrd="0" destOrd="0" presId="urn:microsoft.com/office/officeart/2005/8/layout/hierarchy2"/>
    <dgm:cxn modelId="{6D3C891C-B3A1-324F-8C71-7A834E8A40FB}" type="presParOf" srcId="{4D16371C-7957-6340-9F76-C36206FEC6C2}" destId="{69683416-CF83-DC4B-A256-BA1FC62C76E0}" srcOrd="1" destOrd="0" presId="urn:microsoft.com/office/officeart/2005/8/layout/hierarchy2"/>
    <dgm:cxn modelId="{F3D3773E-B242-804D-BCE5-307626CAD8FC}" type="presParOf" srcId="{69683416-CF83-DC4B-A256-BA1FC62C76E0}" destId="{851E645A-6945-9145-BECA-8DA103A07572}" srcOrd="0" destOrd="0" presId="urn:microsoft.com/office/officeart/2005/8/layout/hierarchy2"/>
    <dgm:cxn modelId="{14B41AF4-62DA-4E4C-A447-526DD15B9E50}" type="presParOf" srcId="{851E645A-6945-9145-BECA-8DA103A07572}" destId="{1EF89A4B-50D3-1748-B8B6-E619CBB3693B}" srcOrd="0" destOrd="0" presId="urn:microsoft.com/office/officeart/2005/8/layout/hierarchy2"/>
    <dgm:cxn modelId="{A7992854-7F20-FB46-9DAF-53FCAD4E37CF}" type="presParOf" srcId="{69683416-CF83-DC4B-A256-BA1FC62C76E0}" destId="{EE9CC6DC-617C-4E4F-B9D7-4A02F64CA65F}" srcOrd="1" destOrd="0" presId="urn:microsoft.com/office/officeart/2005/8/layout/hierarchy2"/>
    <dgm:cxn modelId="{5FC4E4E0-94A7-DB43-BAE4-C278036D2EC6}" type="presParOf" srcId="{EE9CC6DC-617C-4E4F-B9D7-4A02F64CA65F}" destId="{D8A2BAD5-9A10-4447-BAF5-0B520938B254}" srcOrd="0" destOrd="0" presId="urn:microsoft.com/office/officeart/2005/8/layout/hierarchy2"/>
    <dgm:cxn modelId="{2F9CECEE-4AB7-AD40-97A4-3634964B5999}" type="presParOf" srcId="{EE9CC6DC-617C-4E4F-B9D7-4A02F64CA65F}" destId="{B8B30BDB-43C9-7E4B-A8F9-CEA29F4D5B66}" srcOrd="1" destOrd="0" presId="urn:microsoft.com/office/officeart/2005/8/layout/hierarchy2"/>
    <dgm:cxn modelId="{DA662600-2713-D544-8F7D-25FCB1CE9C8B}" type="presParOf" srcId="{69683416-CF83-DC4B-A256-BA1FC62C76E0}" destId="{70DEC1EC-CF22-C343-BB6C-5DF4A24A897C}" srcOrd="2" destOrd="0" presId="urn:microsoft.com/office/officeart/2005/8/layout/hierarchy2"/>
    <dgm:cxn modelId="{9AB23CF4-DC53-FF4E-A19A-04E2172403DD}" type="presParOf" srcId="{70DEC1EC-CF22-C343-BB6C-5DF4A24A897C}" destId="{3FF0FD78-060F-B14B-8E27-AF25AED731B5}" srcOrd="0" destOrd="0" presId="urn:microsoft.com/office/officeart/2005/8/layout/hierarchy2"/>
    <dgm:cxn modelId="{FA4AE209-5375-3646-93CC-09275CB123FA}" type="presParOf" srcId="{69683416-CF83-DC4B-A256-BA1FC62C76E0}" destId="{B32D1282-2F56-7D4A-A97D-5302E7E34F47}" srcOrd="3" destOrd="0" presId="urn:microsoft.com/office/officeart/2005/8/layout/hierarchy2"/>
    <dgm:cxn modelId="{1223099A-77AF-1045-86CF-84CF6D27F9E3}" type="presParOf" srcId="{B32D1282-2F56-7D4A-A97D-5302E7E34F47}" destId="{1CFE4EAD-98EB-0F46-8B4D-DAD9012C574F}" srcOrd="0" destOrd="0" presId="urn:microsoft.com/office/officeart/2005/8/layout/hierarchy2"/>
    <dgm:cxn modelId="{C0550BAF-214F-3640-A729-37F68642AF5E}" type="presParOf" srcId="{B32D1282-2F56-7D4A-A97D-5302E7E34F47}" destId="{8AA94100-B56A-4C46-A8B9-F9D770A75DAB}" srcOrd="1" destOrd="0" presId="urn:microsoft.com/office/officeart/2005/8/layout/hierarchy2"/>
    <dgm:cxn modelId="{A20A91B4-8B26-0E4A-A4BD-7E0306FD1C89}" type="presParOf" srcId="{C117C7ED-F89D-CE47-BD0C-EB4A629179D0}" destId="{7A020D54-A27C-8B48-897E-31DB675A0015}" srcOrd="2" destOrd="0" presId="urn:microsoft.com/office/officeart/2005/8/layout/hierarchy2"/>
    <dgm:cxn modelId="{AB9F43F2-E20E-4740-8CA7-B43E044CDE57}" type="presParOf" srcId="{7A020D54-A27C-8B48-897E-31DB675A0015}" destId="{A4CD8824-1E4A-864B-86C9-57C2C64EEC6C}" srcOrd="0" destOrd="0" presId="urn:microsoft.com/office/officeart/2005/8/layout/hierarchy2"/>
    <dgm:cxn modelId="{D0EEB0E2-6370-064C-AD9D-5ACA333434CE}" type="presParOf" srcId="{C117C7ED-F89D-CE47-BD0C-EB4A629179D0}" destId="{11720A68-9FBD-E440-A1AA-18736DE9BFBF}" srcOrd="3" destOrd="0" presId="urn:microsoft.com/office/officeart/2005/8/layout/hierarchy2"/>
    <dgm:cxn modelId="{7FBF48E6-EB8A-2849-8766-6D2F8AD39905}" type="presParOf" srcId="{11720A68-9FBD-E440-A1AA-18736DE9BFBF}" destId="{79BA0320-1543-A349-A3C5-7B50CD3385C0}" srcOrd="0" destOrd="0" presId="urn:microsoft.com/office/officeart/2005/8/layout/hierarchy2"/>
    <dgm:cxn modelId="{F2D411A8-5FC6-1447-974F-1772017D8C64}" type="presParOf" srcId="{11720A68-9FBD-E440-A1AA-18736DE9BFBF}" destId="{F44C4E0C-7EB3-F44F-B720-993E0AA3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35DC-069B-DB4C-9B9F-E3EF57EB15ED}">
      <dsp:nvSpPr>
        <dsp:cNvPr id="0" name=""/>
        <dsp:cNvSpPr/>
      </dsp:nvSpPr>
      <dsp:spPr>
        <a:xfrm>
          <a:off x="1993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6923" y="1232085"/>
        <a:ext cx="989663" cy="479901"/>
      </dsp:txXfrm>
    </dsp:sp>
    <dsp:sp modelId="{F8B17A97-F4A6-124D-B5F9-01218329EB07}">
      <dsp:nvSpPr>
        <dsp:cNvPr id="0" name=""/>
        <dsp:cNvSpPr/>
      </dsp:nvSpPr>
      <dsp:spPr>
        <a:xfrm>
          <a:off x="1021516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215226" y="1461840"/>
        <a:ext cx="20390" cy="20390"/>
      </dsp:txXfrm>
    </dsp:sp>
    <dsp:sp modelId="{D6D696BE-1861-F746-BA3B-ADDD4791B059}">
      <dsp:nvSpPr>
        <dsp:cNvPr id="0" name=""/>
        <dsp:cNvSpPr/>
      </dsp:nvSpPr>
      <dsp:spPr>
        <a:xfrm>
          <a:off x="1429326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physical_entity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444256" y="1232085"/>
        <a:ext cx="989663" cy="479901"/>
      </dsp:txXfrm>
    </dsp:sp>
    <dsp:sp modelId="{7C58376C-65BB-A744-AA6C-19476D5DBAAE}">
      <dsp:nvSpPr>
        <dsp:cNvPr id="0" name=""/>
        <dsp:cNvSpPr/>
      </dsp:nvSpPr>
      <dsp:spPr>
        <a:xfrm>
          <a:off x="2448849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2642559" y="1461840"/>
        <a:ext cx="20390" cy="20390"/>
      </dsp:txXfrm>
    </dsp:sp>
    <dsp:sp modelId="{E0682BCD-3510-244C-8302-2F05F2EE23F3}">
      <dsp:nvSpPr>
        <dsp:cNvPr id="0" name=""/>
        <dsp:cNvSpPr/>
      </dsp:nvSpPr>
      <dsp:spPr>
        <a:xfrm>
          <a:off x="2856659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causal_agent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2871589" y="1232085"/>
        <a:ext cx="989663" cy="479901"/>
      </dsp:txXfrm>
    </dsp:sp>
    <dsp:sp modelId="{094FAFA0-61BD-4B4A-BCEB-42A1601B3F35}">
      <dsp:nvSpPr>
        <dsp:cNvPr id="0" name=""/>
        <dsp:cNvSpPr/>
      </dsp:nvSpPr>
      <dsp:spPr>
        <a:xfrm>
          <a:off x="3876182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69892" y="1461840"/>
        <a:ext cx="20390" cy="20390"/>
      </dsp:txXfrm>
    </dsp:sp>
    <dsp:sp modelId="{6DD67DA9-5B58-C240-8E13-0A3C05801723}">
      <dsp:nvSpPr>
        <dsp:cNvPr id="0" name=""/>
        <dsp:cNvSpPr/>
      </dsp:nvSpPr>
      <dsp:spPr>
        <a:xfrm>
          <a:off x="4283992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person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4298922" y="1232085"/>
        <a:ext cx="989663" cy="479901"/>
      </dsp:txXfrm>
    </dsp:sp>
    <dsp:sp modelId="{5853D05A-5AE4-4841-AF0A-5A7CCED739D5}">
      <dsp:nvSpPr>
        <dsp:cNvPr id="0" name=""/>
        <dsp:cNvSpPr/>
      </dsp:nvSpPr>
      <dsp:spPr>
        <a:xfrm rot="17692822">
          <a:off x="5022769" y="1018194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008133"/>
        <a:ext cx="48465" cy="48465"/>
      </dsp:txXfrm>
    </dsp:sp>
    <dsp:sp modelId="{531402B0-E885-1C40-A9D6-8E5B46084A61}">
      <dsp:nvSpPr>
        <dsp:cNvPr id="0" name=""/>
        <dsp:cNvSpPr/>
      </dsp:nvSpPr>
      <dsp:spPr>
        <a:xfrm>
          <a:off x="5711325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worker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352745"/>
        <a:ext cx="989663" cy="479901"/>
      </dsp:txXfrm>
    </dsp:sp>
    <dsp:sp modelId="{EE76BAE6-658A-654D-B550-21153D154829}">
      <dsp:nvSpPr>
        <dsp:cNvPr id="0" name=""/>
        <dsp:cNvSpPr/>
      </dsp:nvSpPr>
      <dsp:spPr>
        <a:xfrm>
          <a:off x="6730848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582501"/>
        <a:ext cx="20390" cy="20390"/>
      </dsp:txXfrm>
    </dsp:sp>
    <dsp:sp modelId="{18C8389D-12C7-4F4D-9C0C-8C6AE777FEB6}">
      <dsp:nvSpPr>
        <dsp:cNvPr id="0" name=""/>
        <dsp:cNvSpPr/>
      </dsp:nvSpPr>
      <dsp:spPr>
        <a:xfrm>
          <a:off x="7138658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employee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352745"/>
        <a:ext cx="989663" cy="479901"/>
      </dsp:txXfrm>
    </dsp:sp>
    <dsp:sp modelId="{05FF2401-0F3C-C741-BD46-828438CFF618}">
      <dsp:nvSpPr>
        <dsp:cNvPr id="0" name=""/>
        <dsp:cNvSpPr/>
      </dsp:nvSpPr>
      <dsp:spPr>
        <a:xfrm>
          <a:off x="8158181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51891" y="582501"/>
        <a:ext cx="20390" cy="20390"/>
      </dsp:txXfrm>
    </dsp:sp>
    <dsp:sp modelId="{302CAE1C-8908-A14D-BF46-AB0660760647}">
      <dsp:nvSpPr>
        <dsp:cNvPr id="0" name=""/>
        <dsp:cNvSpPr/>
      </dsp:nvSpPr>
      <dsp:spPr>
        <a:xfrm>
          <a:off x="8565991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deliveryman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352745"/>
        <a:ext cx="989663" cy="479901"/>
      </dsp:txXfrm>
    </dsp:sp>
    <dsp:sp modelId="{C589E9F2-3E82-7249-9019-9826572E00FC}">
      <dsp:nvSpPr>
        <dsp:cNvPr id="0" name=""/>
        <dsp:cNvSpPr/>
      </dsp:nvSpPr>
      <dsp:spPr>
        <a:xfrm>
          <a:off x="9585514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9224" y="582501"/>
        <a:ext cx="20390" cy="20390"/>
      </dsp:txXfrm>
    </dsp:sp>
    <dsp:sp modelId="{1E9A5F67-9B96-4E42-9D56-6765298CC551}">
      <dsp:nvSpPr>
        <dsp:cNvPr id="0" name=""/>
        <dsp:cNvSpPr/>
      </dsp:nvSpPr>
      <dsp:spPr>
        <a:xfrm>
          <a:off x="9993324" y="337815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mailman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352745"/>
        <a:ext cx="989663" cy="479901"/>
      </dsp:txXfrm>
    </dsp:sp>
    <dsp:sp modelId="{EE270EE1-17E7-624B-9324-6CEB8EA82561}">
      <dsp:nvSpPr>
        <dsp:cNvPr id="0" name=""/>
        <dsp:cNvSpPr/>
      </dsp:nvSpPr>
      <dsp:spPr>
        <a:xfrm rot="19457599">
          <a:off x="5256311" y="1311307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94865" y="1312923"/>
        <a:ext cx="25110" cy="25110"/>
      </dsp:txXfrm>
    </dsp:sp>
    <dsp:sp modelId="{1774E248-1734-7F4F-873E-D964E7251BC4}">
      <dsp:nvSpPr>
        <dsp:cNvPr id="0" name=""/>
        <dsp:cNvSpPr/>
      </dsp:nvSpPr>
      <dsp:spPr>
        <a:xfrm>
          <a:off x="5711325" y="924042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enrollee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938972"/>
        <a:ext cx="989663" cy="479901"/>
      </dsp:txXfrm>
    </dsp:sp>
    <dsp:sp modelId="{6572CDFF-6E91-C24E-ABF9-8D4250A3834D}">
      <dsp:nvSpPr>
        <dsp:cNvPr id="0" name=""/>
        <dsp:cNvSpPr/>
      </dsp:nvSpPr>
      <dsp:spPr>
        <a:xfrm>
          <a:off x="6730848" y="1164750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1168727"/>
        <a:ext cx="20390" cy="20390"/>
      </dsp:txXfrm>
    </dsp:sp>
    <dsp:sp modelId="{1C09001A-2849-4A4D-94C5-F2C6BED59D41}">
      <dsp:nvSpPr>
        <dsp:cNvPr id="0" name=""/>
        <dsp:cNvSpPr/>
      </dsp:nvSpPr>
      <dsp:spPr>
        <a:xfrm>
          <a:off x="7138658" y="924042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student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938972"/>
        <a:ext cx="989663" cy="479901"/>
      </dsp:txXfrm>
    </dsp:sp>
    <dsp:sp modelId="{D744E0A0-9CD4-0349-81A1-06E9ABD5088F}">
      <dsp:nvSpPr>
        <dsp:cNvPr id="0" name=""/>
        <dsp:cNvSpPr/>
      </dsp:nvSpPr>
      <dsp:spPr>
        <a:xfrm rot="3907178">
          <a:off x="5022769" y="1897533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887472"/>
        <a:ext cx="48465" cy="48465"/>
      </dsp:txXfrm>
    </dsp:sp>
    <dsp:sp modelId="{42611F7B-68AA-E140-B10B-ABAE254E8A47}">
      <dsp:nvSpPr>
        <dsp:cNvPr id="0" name=""/>
        <dsp:cNvSpPr/>
      </dsp:nvSpPr>
      <dsp:spPr>
        <a:xfrm>
          <a:off x="5711325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preserver</a:t>
          </a:r>
          <a:br>
            <a:rPr lang="en" sz="1100" b="0" kern="1200" dirty="0"/>
          </a:br>
          <a:r>
            <a:rPr lang="en" sz="1100" b="0" kern="1200" dirty="0"/>
            <a:t>.n.03</a:t>
          </a:r>
          <a:endParaRPr lang="ko-KR" altLang="en-US" sz="1100" kern="1200" dirty="0"/>
        </a:p>
      </dsp:txBody>
      <dsp:txXfrm>
        <a:off x="5726255" y="2111424"/>
        <a:ext cx="989663" cy="479901"/>
      </dsp:txXfrm>
    </dsp:sp>
    <dsp:sp modelId="{755779D5-4764-0845-B605-4F1DE3258990}">
      <dsp:nvSpPr>
        <dsp:cNvPr id="0" name=""/>
        <dsp:cNvSpPr/>
      </dsp:nvSpPr>
      <dsp:spPr>
        <a:xfrm>
          <a:off x="6730848" y="2337202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2341179"/>
        <a:ext cx="20390" cy="20390"/>
      </dsp:txXfrm>
    </dsp:sp>
    <dsp:sp modelId="{95110818-02E3-8546-BC84-DAE307510669}">
      <dsp:nvSpPr>
        <dsp:cNvPr id="0" name=""/>
        <dsp:cNvSpPr/>
      </dsp:nvSpPr>
      <dsp:spPr>
        <a:xfrm>
          <a:off x="7138658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defender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2111424"/>
        <a:ext cx="989663" cy="479901"/>
      </dsp:txXfrm>
    </dsp:sp>
    <dsp:sp modelId="{274FC7D1-F3C2-864E-AE31-13F2437C85D9}">
      <dsp:nvSpPr>
        <dsp:cNvPr id="0" name=""/>
        <dsp:cNvSpPr/>
      </dsp:nvSpPr>
      <dsp:spPr>
        <a:xfrm rot="19457599">
          <a:off x="8110977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192263"/>
        <a:ext cx="25110" cy="25110"/>
      </dsp:txXfrm>
    </dsp:sp>
    <dsp:sp modelId="{56125AB9-26C6-8844-8C4D-43367FDA2637}">
      <dsp:nvSpPr>
        <dsp:cNvPr id="0" name=""/>
        <dsp:cNvSpPr/>
      </dsp:nvSpPr>
      <dsp:spPr>
        <a:xfrm>
          <a:off x="8565991" y="1803381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lawman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1818311"/>
        <a:ext cx="989663" cy="479901"/>
      </dsp:txXfrm>
    </dsp:sp>
    <dsp:sp modelId="{851E645A-6945-9145-BECA-8DA103A07572}">
      <dsp:nvSpPr>
        <dsp:cNvPr id="0" name=""/>
        <dsp:cNvSpPr/>
      </dsp:nvSpPr>
      <dsp:spPr>
        <a:xfrm rot="19457599">
          <a:off x="9538310" y="1897533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1899150"/>
        <a:ext cx="25110" cy="25110"/>
      </dsp:txXfrm>
    </dsp:sp>
    <dsp:sp modelId="{D8A2BAD5-9A10-4447-BAF5-0B520938B254}">
      <dsp:nvSpPr>
        <dsp:cNvPr id="0" name=""/>
        <dsp:cNvSpPr/>
      </dsp:nvSpPr>
      <dsp:spPr>
        <a:xfrm>
          <a:off x="9993324" y="1510268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sheriff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1525198"/>
        <a:ext cx="989663" cy="479901"/>
      </dsp:txXfrm>
    </dsp:sp>
    <dsp:sp modelId="{70DEC1EC-CF22-C343-BB6C-5DF4A24A897C}">
      <dsp:nvSpPr>
        <dsp:cNvPr id="0" name=""/>
        <dsp:cNvSpPr/>
      </dsp:nvSpPr>
      <dsp:spPr>
        <a:xfrm rot="2142401">
          <a:off x="9538310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2192263"/>
        <a:ext cx="25110" cy="25110"/>
      </dsp:txXfrm>
    </dsp:sp>
    <dsp:sp modelId="{1CFE4EAD-98EB-0F46-8B4D-DAD9012C574F}">
      <dsp:nvSpPr>
        <dsp:cNvPr id="0" name=""/>
        <dsp:cNvSpPr/>
      </dsp:nvSpPr>
      <dsp:spPr>
        <a:xfrm>
          <a:off x="9993324" y="2096494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policeman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2111424"/>
        <a:ext cx="989663" cy="479901"/>
      </dsp:txXfrm>
    </dsp:sp>
    <dsp:sp modelId="{7A020D54-A27C-8B48-897E-31DB675A0015}">
      <dsp:nvSpPr>
        <dsp:cNvPr id="0" name=""/>
        <dsp:cNvSpPr/>
      </dsp:nvSpPr>
      <dsp:spPr>
        <a:xfrm rot="2142401">
          <a:off x="8110977" y="2483759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485376"/>
        <a:ext cx="25110" cy="25110"/>
      </dsp:txXfrm>
    </dsp:sp>
    <dsp:sp modelId="{79BA0320-1543-A349-A3C5-7B50CD3385C0}">
      <dsp:nvSpPr>
        <dsp:cNvPr id="0" name=""/>
        <dsp:cNvSpPr/>
      </dsp:nvSpPr>
      <dsp:spPr>
        <a:xfrm>
          <a:off x="8565991" y="2389607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fireman</a:t>
          </a:r>
          <a:br>
            <a:rPr lang="en" sz="1100" b="0" kern="1200" dirty="0"/>
          </a:br>
          <a:r>
            <a:rPr lang="en" sz="1100" b="0" kern="1200" dirty="0"/>
            <a:t>.n.04</a:t>
          </a:r>
          <a:endParaRPr lang="ko-KR" altLang="en-US" sz="1100" kern="1200" dirty="0"/>
        </a:p>
      </dsp:txBody>
      <dsp:txXfrm>
        <a:off x="8580921" y="2404537"/>
        <a:ext cx="989663" cy="47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ADEAEB-9D5C-8B40-92DD-C031279FA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627413"/>
              </p:ext>
            </p:extLst>
          </p:nvPr>
        </p:nvGraphicFramePr>
        <p:xfrm>
          <a:off x="567559" y="504498"/>
          <a:ext cx="11014841" cy="323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1229</Words>
  <Application>Microsoft Macintosh PowerPoint</Application>
  <PresentationFormat>와이드스크린</PresentationFormat>
  <Paragraphs>918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154</cp:revision>
  <dcterms:created xsi:type="dcterms:W3CDTF">2017-12-25T21:25:09Z</dcterms:created>
  <dcterms:modified xsi:type="dcterms:W3CDTF">2018-09-04T20:45:16Z</dcterms:modified>
</cp:coreProperties>
</file>