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66453-60C9-4ED7-968A-F4426E82A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8DA213-6525-4FBD-815D-6276D6777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8861C-1B63-4EEF-95AA-AD90D336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34950-A4A6-46DC-BF27-49A8D3B2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BA875-958E-4CDC-8951-7D77E578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2CFDE-5B64-4331-9064-55D78B30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A643F-ED43-48AC-BEC5-4C56CE042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92886-3460-4FF4-A292-CD3BE16E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5B91E-8C71-4A46-9E5F-24DAB80A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76C15-53A7-4E75-A6BF-A1CC0486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1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17FE23-4882-42CD-91DC-D469872EE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2409F9-32E3-4DEC-BE1F-66E8462E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04EE0-3AA5-40C5-A9CA-D74DD062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0BCFA4-9A00-4E65-B564-6CDAC597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27C42-E8A6-487C-8A50-1D55A750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2DE45-AF66-4C7B-BEAF-46DFB257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43751-ACC3-432E-8665-C0A27EA2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6C580-C0E0-4C2F-B573-7196B7C1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2F8BF-CDCB-4C36-B444-35B39FF9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7F23A-3C4E-4195-A145-3FD18966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03B91-BAB3-4079-8372-367C7B35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5A0F58-3A9F-4B06-81BD-A1FC401F9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26B74-71AC-4708-B4A3-B18A8CA6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82D21-3BEC-42B5-B60C-754C6866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85564-689F-41E0-B6E6-39D539A7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17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550DA-8689-46AE-9DBA-20CFEB49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D31B2-963F-42A0-A91B-195049F6E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F5F3E-3BD8-47D5-95C5-2212B1B19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B24C94-2596-46E1-878F-C1E628A0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BA8821-2943-4FF0-B5C7-BD31402A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7DF0E-5420-4F80-A581-19C2B123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3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D5E36-C788-4074-8AF4-0B805514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5DCDC-17BE-4FF3-9EDA-73C537D00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38FF3C-3E5B-4928-9B0B-35E7865F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ABB21C-C05C-4081-89D1-52E8ED21A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21BC8B-3CB6-4174-A42B-989FFF4C0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212EA8-B43E-4E67-80A4-652C2A81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21F934-3421-4B44-B164-ADDBFA6E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054188-8A83-45CB-9679-3BF2F5EA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5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F49C4-0844-4FBE-9DB0-C5A694D8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1FD821-9857-481F-9990-C02FBEDB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08DA34-2203-443F-9675-BF1353FB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6F7BD8-8DB8-4AAE-9746-47026072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9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660F70-9F7C-483A-9BBC-F328BE2E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348F4F-2F56-4874-858D-ACB411FA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27AA4E-6B3D-4208-A390-0AF0993D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9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1B7BB-23D7-44C4-8E2B-762A6D67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5AF0A-C39F-45B6-8E5A-594CE8F8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64C627-BAC3-4EFA-98BD-BAD2888EB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9CCC6-0D66-4C42-B47B-D9072C0D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BEE6C-BF4C-43A4-BF91-9B2E8709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D4F206-C35F-420C-B212-804937AB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4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6D9C5-C55A-49CE-9A70-6B1FC9A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008B7F-2C14-4AA2-A095-D7881676F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52461F-A27C-4904-92A7-F456AE770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16508-C4CB-44B0-B432-352826C8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43BFB-2666-4D94-AF1C-41A9BE57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5A6810-B07B-42DF-B06C-8CB019F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2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1A9DAE-0541-4E06-9956-8DC465D3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D9895-A7E6-4A97-A3C2-C4B0B2C2C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B3EC6-3E6E-4554-A7D5-AF7C09321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EE00E-B1E7-4385-A61A-289C996AC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D7F7B-2CBD-4B93-9B23-328E3865E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B51D0-4F4B-47E2-9560-DD04BF6DD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Natural Language Processing with </a:t>
            </a:r>
            <a:r>
              <a:rPr lang="en-US" altLang="ko-KR" dirty="0" err="1"/>
              <a:t>PyTorch</a:t>
            </a:r>
            <a:br>
              <a:rPr lang="en-US" altLang="ko-KR" dirty="0"/>
            </a:br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F9364D-70EA-498E-9474-DA63055C8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Ki Hyun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11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6A838-FED4-4913-B61A-5FE1D6941F48}"/>
              </a:ext>
            </a:extLst>
          </p:cNvPr>
          <p:cNvSpPr/>
          <p:nvPr/>
        </p:nvSpPr>
        <p:spPr>
          <a:xfrm>
            <a:off x="1849395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17B335-4D1A-446D-9E29-B51388F1B92B}"/>
              </a:ext>
            </a:extLst>
          </p:cNvPr>
          <p:cNvSpPr/>
          <p:nvPr/>
        </p:nvSpPr>
        <p:spPr>
          <a:xfrm>
            <a:off x="1849395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7904AF-3116-4A57-887D-1131464010D8}"/>
              </a:ext>
            </a:extLst>
          </p:cNvPr>
          <p:cNvSpPr/>
          <p:nvPr/>
        </p:nvSpPr>
        <p:spPr>
          <a:xfrm>
            <a:off x="1849395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3421FD-DC8C-4906-932D-3DF702A0C3AC}"/>
              </a:ext>
            </a:extLst>
          </p:cNvPr>
          <p:cNvSpPr/>
          <p:nvPr/>
        </p:nvSpPr>
        <p:spPr>
          <a:xfrm>
            <a:off x="1849395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4B10239-C0C4-4D3D-8DBF-EB3D693F3AFF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2362200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90F1A5A-B419-4ACA-BE07-7FF89366A40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2362200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5347D3D-F2C9-4686-8148-99A489FCCD1A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362200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57B943C-D597-4C4A-9B0F-DE53BAF4DBC7}"/>
              </a:ext>
            </a:extLst>
          </p:cNvPr>
          <p:cNvCxnSpPr>
            <a:cxnSpLocks/>
            <a:stCxn id="35" idx="0"/>
            <a:endCxn id="7" idx="2"/>
          </p:cNvCxnSpPr>
          <p:nvPr/>
        </p:nvCxnSpPr>
        <p:spPr>
          <a:xfrm flipV="1">
            <a:off x="2362200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/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/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t="-3279" r="-1375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F03281-25AB-4AF2-8FCE-57AB26AFF181}"/>
              </a:ext>
            </a:extLst>
          </p:cNvPr>
          <p:cNvCxnSpPr>
            <a:cxnSpLocks/>
            <a:stCxn id="4" idx="0"/>
            <a:endCxn id="37" idx="2"/>
          </p:cNvCxnSpPr>
          <p:nvPr/>
        </p:nvCxnSpPr>
        <p:spPr>
          <a:xfrm flipV="1">
            <a:off x="2362200" y="1597455"/>
            <a:ext cx="2661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C60C19-494F-4C1C-8B37-CF15C1916AF5}"/>
              </a:ext>
            </a:extLst>
          </p:cNvPr>
          <p:cNvSpPr/>
          <p:nvPr/>
        </p:nvSpPr>
        <p:spPr>
          <a:xfrm>
            <a:off x="3387810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58C1EC-C73F-4EA4-8F9E-AB728843443D}"/>
              </a:ext>
            </a:extLst>
          </p:cNvPr>
          <p:cNvSpPr/>
          <p:nvPr/>
        </p:nvSpPr>
        <p:spPr>
          <a:xfrm>
            <a:off x="3387810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19E65A-4EA9-478B-96EC-06886016E82F}"/>
              </a:ext>
            </a:extLst>
          </p:cNvPr>
          <p:cNvSpPr/>
          <p:nvPr/>
        </p:nvSpPr>
        <p:spPr>
          <a:xfrm>
            <a:off x="3387810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5E8DD3F-6CCD-45AF-9AFE-4005CB93ACD1}"/>
              </a:ext>
            </a:extLst>
          </p:cNvPr>
          <p:cNvSpPr/>
          <p:nvPr/>
        </p:nvSpPr>
        <p:spPr>
          <a:xfrm>
            <a:off x="3387810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C853062-BECE-49D2-975E-204DA9EC4CE6}"/>
              </a:ext>
            </a:extLst>
          </p:cNvPr>
          <p:cNvCxnSpPr>
            <a:stCxn id="44" idx="0"/>
            <a:endCxn id="43" idx="2"/>
          </p:cNvCxnSpPr>
          <p:nvPr/>
        </p:nvCxnSpPr>
        <p:spPr>
          <a:xfrm flipV="1">
            <a:off x="3900615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B958F5D-DD71-4D75-A0F9-1006CFD6B533}"/>
              </a:ext>
            </a:extLst>
          </p:cNvPr>
          <p:cNvCxnSpPr>
            <a:cxnSpLocks/>
            <a:stCxn id="43" idx="0"/>
            <a:endCxn id="42" idx="2"/>
          </p:cNvCxnSpPr>
          <p:nvPr/>
        </p:nvCxnSpPr>
        <p:spPr>
          <a:xfrm flipV="1">
            <a:off x="3900615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1B160E3-26AA-4F15-B05C-5BE923A1BC03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flipV="1">
            <a:off x="3900615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912C9A2-1DA6-4125-8858-05EA12FB73C1}"/>
              </a:ext>
            </a:extLst>
          </p:cNvPr>
          <p:cNvCxnSpPr>
            <a:cxnSpLocks/>
            <a:stCxn id="49" idx="0"/>
            <a:endCxn id="44" idx="2"/>
          </p:cNvCxnSpPr>
          <p:nvPr/>
        </p:nvCxnSpPr>
        <p:spPr>
          <a:xfrm flipV="1">
            <a:off x="3897954" y="5156886"/>
            <a:ext cx="2661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/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/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F0FCDFB-1F78-4A73-9BA1-385BB2F3CA64}"/>
              </a:ext>
            </a:extLst>
          </p:cNvPr>
          <p:cNvCxnSpPr>
            <a:cxnSpLocks/>
            <a:stCxn id="41" idx="0"/>
            <a:endCxn id="50" idx="2"/>
          </p:cNvCxnSpPr>
          <p:nvPr/>
        </p:nvCxnSpPr>
        <p:spPr>
          <a:xfrm flipV="1">
            <a:off x="3900615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21345B2-00EA-4FD4-A331-8EB17A28DE0C}"/>
              </a:ext>
            </a:extLst>
          </p:cNvPr>
          <p:cNvSpPr/>
          <p:nvPr/>
        </p:nvSpPr>
        <p:spPr>
          <a:xfrm>
            <a:off x="4923564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E71527-60A0-41BC-A00D-9C4D90F42BEC}"/>
              </a:ext>
            </a:extLst>
          </p:cNvPr>
          <p:cNvSpPr/>
          <p:nvPr/>
        </p:nvSpPr>
        <p:spPr>
          <a:xfrm>
            <a:off x="4923564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B1AE270-7D44-4AF1-8646-AA2F6F0CF3A3}"/>
              </a:ext>
            </a:extLst>
          </p:cNvPr>
          <p:cNvSpPr/>
          <p:nvPr/>
        </p:nvSpPr>
        <p:spPr>
          <a:xfrm>
            <a:off x="4923564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734B14-436C-47C7-9687-58304E8617D1}"/>
              </a:ext>
            </a:extLst>
          </p:cNvPr>
          <p:cNvSpPr/>
          <p:nvPr/>
        </p:nvSpPr>
        <p:spPr>
          <a:xfrm>
            <a:off x="4923564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145FA49-CD39-4A97-87A1-74A33C4F30BF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6369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AE01F3F-CF81-4CE4-BC13-D6B43E5BFF5B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V="1">
            <a:off x="5436369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75B0486-21D7-43C4-AF75-91F328A98605}"/>
              </a:ext>
            </a:extLst>
          </p:cNvPr>
          <p:cNvCxnSpPr>
            <a:cxnSpLocks/>
            <a:stCxn id="53" idx="0"/>
            <a:endCxn id="52" idx="2"/>
          </p:cNvCxnSpPr>
          <p:nvPr/>
        </p:nvCxnSpPr>
        <p:spPr>
          <a:xfrm flipV="1">
            <a:off x="5436369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BC46B70-F32F-4346-831E-1F87C0F860EB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V="1">
            <a:off x="5436369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/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/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blipFill>
                <a:blip r:embed="rId7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8762E48-EEF4-45E1-8BAA-FE017CC90266}"/>
              </a:ext>
            </a:extLst>
          </p:cNvPr>
          <p:cNvCxnSpPr>
            <a:cxnSpLocks/>
            <a:stCxn id="52" idx="0"/>
            <a:endCxn id="61" idx="2"/>
          </p:cNvCxnSpPr>
          <p:nvPr/>
        </p:nvCxnSpPr>
        <p:spPr>
          <a:xfrm flipV="1">
            <a:off x="5436369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BE1403E-130A-46E4-ADB4-CAE5BD3B675A}"/>
              </a:ext>
            </a:extLst>
          </p:cNvPr>
          <p:cNvSpPr/>
          <p:nvPr/>
        </p:nvSpPr>
        <p:spPr>
          <a:xfrm>
            <a:off x="6456657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759F013-57C3-4BE7-A358-BE89DB95B12F}"/>
              </a:ext>
            </a:extLst>
          </p:cNvPr>
          <p:cNvSpPr/>
          <p:nvPr/>
        </p:nvSpPr>
        <p:spPr>
          <a:xfrm>
            <a:off x="6456657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A6635F9-7041-4CFB-9DC3-50506B3D4C47}"/>
              </a:ext>
            </a:extLst>
          </p:cNvPr>
          <p:cNvSpPr/>
          <p:nvPr/>
        </p:nvSpPr>
        <p:spPr>
          <a:xfrm>
            <a:off x="6456657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31DED44-B728-4C24-8199-2AC9E40EF17A}"/>
              </a:ext>
            </a:extLst>
          </p:cNvPr>
          <p:cNvSpPr/>
          <p:nvPr/>
        </p:nvSpPr>
        <p:spPr>
          <a:xfrm>
            <a:off x="6456657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91AADFE-0883-4089-8AB9-267149A7E3D8}"/>
              </a:ext>
            </a:extLst>
          </p:cNvPr>
          <p:cNvCxnSpPr>
            <a:stCxn id="66" idx="0"/>
            <a:endCxn id="65" idx="2"/>
          </p:cNvCxnSpPr>
          <p:nvPr/>
        </p:nvCxnSpPr>
        <p:spPr>
          <a:xfrm flipV="1">
            <a:off x="6969462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9E3E16B-3F0F-471F-A8DB-0FEF2FE2419A}"/>
              </a:ext>
            </a:extLst>
          </p:cNvPr>
          <p:cNvCxnSpPr>
            <a:cxnSpLocks/>
            <a:stCxn id="65" idx="0"/>
            <a:endCxn id="64" idx="2"/>
          </p:cNvCxnSpPr>
          <p:nvPr/>
        </p:nvCxnSpPr>
        <p:spPr>
          <a:xfrm flipV="1">
            <a:off x="6969462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6EC31CE-6194-47F2-BA5A-4BFC5CBD7C4A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6969462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C9CF6E8-BC52-4246-96EA-204ADC083BB0}"/>
              </a:ext>
            </a:extLst>
          </p:cNvPr>
          <p:cNvCxnSpPr>
            <a:cxnSpLocks/>
            <a:stCxn id="71" idx="0"/>
            <a:endCxn id="66" idx="2"/>
          </p:cNvCxnSpPr>
          <p:nvPr/>
        </p:nvCxnSpPr>
        <p:spPr>
          <a:xfrm flipV="1">
            <a:off x="6969462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/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/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blipFill>
                <a:blip r:embed="rId9"/>
                <a:stretch>
                  <a:fillRect t="-3279" r="-1358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D07BEB5-CC12-4374-B141-2883C46F0D31}"/>
              </a:ext>
            </a:extLst>
          </p:cNvPr>
          <p:cNvCxnSpPr>
            <a:cxnSpLocks/>
            <a:stCxn id="63" idx="0"/>
            <a:endCxn id="72" idx="2"/>
          </p:cNvCxnSpPr>
          <p:nvPr/>
        </p:nvCxnSpPr>
        <p:spPr>
          <a:xfrm flipV="1">
            <a:off x="6969462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FFADF56-EE84-46B8-BBE0-94A19DDF6E46}"/>
              </a:ext>
            </a:extLst>
          </p:cNvPr>
          <p:cNvSpPr/>
          <p:nvPr/>
        </p:nvSpPr>
        <p:spPr>
          <a:xfrm>
            <a:off x="7985932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52D2A52-F3FF-41F3-A62E-C512BACEEF86}"/>
              </a:ext>
            </a:extLst>
          </p:cNvPr>
          <p:cNvSpPr/>
          <p:nvPr/>
        </p:nvSpPr>
        <p:spPr>
          <a:xfrm>
            <a:off x="7985932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8DCAE8C-C0CC-4FF6-840E-5137C7726B0F}"/>
              </a:ext>
            </a:extLst>
          </p:cNvPr>
          <p:cNvSpPr/>
          <p:nvPr/>
        </p:nvSpPr>
        <p:spPr>
          <a:xfrm>
            <a:off x="7985932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9D48891-5979-462A-9E6F-DF436D67435B}"/>
              </a:ext>
            </a:extLst>
          </p:cNvPr>
          <p:cNvSpPr/>
          <p:nvPr/>
        </p:nvSpPr>
        <p:spPr>
          <a:xfrm>
            <a:off x="7985932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4259613-4666-4808-81BE-AF79241707FD}"/>
              </a:ext>
            </a:extLst>
          </p:cNvPr>
          <p:cNvCxnSpPr>
            <a:stCxn id="77" idx="0"/>
            <a:endCxn id="76" idx="2"/>
          </p:cNvCxnSpPr>
          <p:nvPr/>
        </p:nvCxnSpPr>
        <p:spPr>
          <a:xfrm flipV="1">
            <a:off x="8498737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8E5987F-0185-4602-8583-E14C15AE7D5F}"/>
              </a:ext>
            </a:extLst>
          </p:cNvPr>
          <p:cNvCxnSpPr>
            <a:cxnSpLocks/>
            <a:stCxn id="76" idx="0"/>
            <a:endCxn id="75" idx="2"/>
          </p:cNvCxnSpPr>
          <p:nvPr/>
        </p:nvCxnSpPr>
        <p:spPr>
          <a:xfrm flipV="1">
            <a:off x="8498737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B52318-A9BD-4B62-9C9C-569115EF1E85}"/>
              </a:ext>
            </a:extLst>
          </p:cNvPr>
          <p:cNvCxnSpPr>
            <a:cxnSpLocks/>
            <a:stCxn id="75" idx="0"/>
            <a:endCxn id="74" idx="2"/>
          </p:cNvCxnSpPr>
          <p:nvPr/>
        </p:nvCxnSpPr>
        <p:spPr>
          <a:xfrm flipV="1">
            <a:off x="8498737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B24DE26-CFF1-4C8E-9F17-76D65E18FE9E}"/>
              </a:ext>
            </a:extLst>
          </p:cNvPr>
          <p:cNvCxnSpPr>
            <a:cxnSpLocks/>
            <a:stCxn id="82" idx="0"/>
            <a:endCxn id="77" idx="2"/>
          </p:cNvCxnSpPr>
          <p:nvPr/>
        </p:nvCxnSpPr>
        <p:spPr>
          <a:xfrm flipV="1">
            <a:off x="8498737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/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/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blipFill>
                <a:blip r:embed="rId11"/>
                <a:stretch>
                  <a:fillRect t="-3279" r="-13415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629E2DD-AF5D-4C9D-A4F6-09DB868A4783}"/>
              </a:ext>
            </a:extLst>
          </p:cNvPr>
          <p:cNvCxnSpPr>
            <a:cxnSpLocks/>
            <a:stCxn id="74" idx="0"/>
            <a:endCxn id="83" idx="2"/>
          </p:cNvCxnSpPr>
          <p:nvPr/>
        </p:nvCxnSpPr>
        <p:spPr>
          <a:xfrm flipV="1">
            <a:off x="8498737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4815E4C6-6DA5-4D42-91ED-3F66369B1AD1}"/>
              </a:ext>
            </a:extLst>
          </p:cNvPr>
          <p:cNvCxnSpPr>
            <a:stCxn id="4" idx="0"/>
            <a:endCxn id="44" idx="2"/>
          </p:cNvCxnSpPr>
          <p:nvPr/>
        </p:nvCxnSpPr>
        <p:spPr>
          <a:xfrm rot="16200000" flipH="1">
            <a:off x="1518850" y="2775122"/>
            <a:ext cx="3225113" cy="153841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CE3D1875-2CB4-436C-AE05-90119209B77C}"/>
              </a:ext>
            </a:extLst>
          </p:cNvPr>
          <p:cNvCxnSpPr>
            <a:cxnSpLocks/>
            <a:stCxn id="41" idx="0"/>
            <a:endCxn id="55" idx="2"/>
          </p:cNvCxnSpPr>
          <p:nvPr/>
        </p:nvCxnSpPr>
        <p:spPr>
          <a:xfrm rot="16200000" flipH="1">
            <a:off x="3055935" y="2776452"/>
            <a:ext cx="3225113" cy="1535754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F6B08CAB-8D3D-465C-8842-62587DF50E0F}"/>
              </a:ext>
            </a:extLst>
          </p:cNvPr>
          <p:cNvCxnSpPr>
            <a:cxnSpLocks/>
            <a:stCxn id="52" idx="0"/>
            <a:endCxn id="66" idx="2"/>
          </p:cNvCxnSpPr>
          <p:nvPr/>
        </p:nvCxnSpPr>
        <p:spPr>
          <a:xfrm rot="16200000" flipH="1">
            <a:off x="4590358" y="2777783"/>
            <a:ext cx="3225113" cy="1533093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38E42217-28B5-48AF-BBDD-02F0226A727A}"/>
              </a:ext>
            </a:extLst>
          </p:cNvPr>
          <p:cNvCxnSpPr>
            <a:cxnSpLocks/>
            <a:stCxn id="63" idx="0"/>
            <a:endCxn id="77" idx="2"/>
          </p:cNvCxnSpPr>
          <p:nvPr/>
        </p:nvCxnSpPr>
        <p:spPr>
          <a:xfrm rot="16200000" flipH="1">
            <a:off x="6121542" y="2779692"/>
            <a:ext cx="3225113" cy="152927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7BCDDC87-6FC0-465C-A987-8E00153B2E47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875005" y="3093308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F81F101-A183-46A3-88B6-42493D690A2B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>
            <a:off x="2875005" y="3995351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A36012A-E62C-46EE-971E-6FB0724552F0}"/>
              </a:ext>
            </a:extLst>
          </p:cNvPr>
          <p:cNvCxnSpPr>
            <a:cxnSpLocks/>
            <a:stCxn id="42" idx="3"/>
            <a:endCxn id="53" idx="1"/>
          </p:cNvCxnSpPr>
          <p:nvPr/>
        </p:nvCxnSpPr>
        <p:spPr>
          <a:xfrm>
            <a:off x="4413420" y="3093308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1BABE5DD-8F79-4747-B2F0-F5519D8CDC3E}"/>
              </a:ext>
            </a:extLst>
          </p:cNvPr>
          <p:cNvCxnSpPr>
            <a:cxnSpLocks/>
            <a:stCxn id="43" idx="3"/>
            <a:endCxn id="54" idx="1"/>
          </p:cNvCxnSpPr>
          <p:nvPr/>
        </p:nvCxnSpPr>
        <p:spPr>
          <a:xfrm>
            <a:off x="4413420" y="3995351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0269C3CE-52C8-4A5E-AF46-56124F7DD475}"/>
              </a:ext>
            </a:extLst>
          </p:cNvPr>
          <p:cNvCxnSpPr>
            <a:cxnSpLocks/>
            <a:stCxn id="53" idx="3"/>
            <a:endCxn id="64" idx="1"/>
          </p:cNvCxnSpPr>
          <p:nvPr/>
        </p:nvCxnSpPr>
        <p:spPr>
          <a:xfrm>
            <a:off x="5949174" y="3093308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0AB85E1-F5BB-4558-8E22-AD271FFAC678}"/>
              </a:ext>
            </a:extLst>
          </p:cNvPr>
          <p:cNvCxnSpPr>
            <a:cxnSpLocks/>
            <a:stCxn id="54" idx="3"/>
            <a:endCxn id="65" idx="1"/>
          </p:cNvCxnSpPr>
          <p:nvPr/>
        </p:nvCxnSpPr>
        <p:spPr>
          <a:xfrm>
            <a:off x="5949174" y="3995351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E3DEDAC-A642-4C80-8333-346C55212DB7}"/>
              </a:ext>
            </a:extLst>
          </p:cNvPr>
          <p:cNvCxnSpPr>
            <a:cxnSpLocks/>
            <a:stCxn id="64" idx="3"/>
            <a:endCxn id="75" idx="1"/>
          </p:cNvCxnSpPr>
          <p:nvPr/>
        </p:nvCxnSpPr>
        <p:spPr>
          <a:xfrm>
            <a:off x="7482267" y="3093308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624C6F9-A976-4D50-A3BB-57F332891908}"/>
              </a:ext>
            </a:extLst>
          </p:cNvPr>
          <p:cNvCxnSpPr>
            <a:cxnSpLocks/>
            <a:stCxn id="65" idx="3"/>
            <a:endCxn id="76" idx="1"/>
          </p:cNvCxnSpPr>
          <p:nvPr/>
        </p:nvCxnSpPr>
        <p:spPr>
          <a:xfrm>
            <a:off x="7482267" y="3995351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9325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1105593" y="2335875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2364278" y="2335874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3622964" y="2335874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881650" y="2335874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6590608" y="2335874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849293" y="2335873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9107979" y="2335873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196F47-6546-4414-8692-8B1D6EB7861E}"/>
              </a:ext>
            </a:extLst>
          </p:cNvPr>
          <p:cNvSpPr/>
          <p:nvPr/>
        </p:nvSpPr>
        <p:spPr>
          <a:xfrm>
            <a:off x="10366665" y="2335873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882833" y="3661754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41518" y="3661754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400204" y="3661754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658890" y="3661754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367848" y="3661753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626533" y="3661753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885219" y="3661753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1246741" y="586044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41" y="5860442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2505426" y="586073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426" y="5860730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764111" y="586044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11" y="5860442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5022796" y="586044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96" y="5860442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989608" y="5860442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8" y="5860442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9248294" y="5860442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294" y="5860442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/>
              <p:nvPr/>
            </p:nvSpPr>
            <p:spPr>
              <a:xfrm>
                <a:off x="10506980" y="586044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980" y="5860442"/>
                <a:ext cx="496611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6628971" y="5885344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971" y="5885344"/>
                <a:ext cx="7005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/>
              <p:nvPr/>
            </p:nvSpPr>
            <p:spPr>
              <a:xfrm>
                <a:off x="10405027" y="1158172"/>
                <a:ext cx="692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027" y="1158172"/>
                <a:ext cx="6924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1105593" y="526188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2364278" y="526188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3622964" y="526188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881647" y="526188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6590607" y="177891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849293" y="177891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9107979" y="177891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A3B689-E809-4687-A3A1-60131B70068B}"/>
              </a:ext>
            </a:extLst>
          </p:cNvPr>
          <p:cNvSpPr/>
          <p:nvPr/>
        </p:nvSpPr>
        <p:spPr>
          <a:xfrm>
            <a:off x="10366664" y="177891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6590607" y="526188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849293" y="5261880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9107979" y="5261880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8602AC-A3B9-4C77-AFBD-26C68C5C4470}"/>
              </a:ext>
            </a:extLst>
          </p:cNvPr>
          <p:cNvSpPr/>
          <p:nvPr/>
        </p:nvSpPr>
        <p:spPr>
          <a:xfrm>
            <a:off x="10366664" y="5261880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730921" y="115817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921" y="1158172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279" r="-1463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989607" y="1162654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7" y="1162654"/>
                <a:ext cx="491288" cy="369332"/>
              </a:xfrm>
              <a:prstGeom prst="rect">
                <a:avLst/>
              </a:prstGeom>
              <a:blipFill>
                <a:blip r:embed="rId12"/>
                <a:stretch>
                  <a:fillRect t="-3333" r="-1625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9242971" y="115817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971" y="1158172"/>
                <a:ext cx="496611" cy="369332"/>
              </a:xfrm>
              <a:prstGeom prst="rect">
                <a:avLst/>
              </a:prstGeom>
              <a:blipFill>
                <a:blip r:embed="rId13"/>
                <a:stretch>
                  <a:fillRect t="-3279" r="-1463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V="1">
            <a:off x="1494213" y="4987634"/>
            <a:ext cx="0" cy="274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1494213" y="5544589"/>
            <a:ext cx="0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750237" y="5544589"/>
            <a:ext cx="2661" cy="31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4011583" y="554458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5270267" y="554458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979227" y="5544589"/>
            <a:ext cx="1" cy="34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8237913" y="5544586"/>
            <a:ext cx="0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9493938" y="5544586"/>
            <a:ext cx="266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A268775-CEB7-4436-8C2C-742779150F3A}"/>
              </a:ext>
            </a:extLst>
          </p:cNvPr>
          <p:cNvCxnSpPr>
            <a:cxnSpLocks/>
            <a:stCxn id="38" idx="0"/>
            <a:endCxn id="52" idx="2"/>
          </p:cNvCxnSpPr>
          <p:nvPr/>
        </p:nvCxnSpPr>
        <p:spPr>
          <a:xfrm flipH="1" flipV="1">
            <a:off x="10755284" y="5544586"/>
            <a:ext cx="2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V="1">
            <a:off x="2752898" y="4987633"/>
            <a:ext cx="0" cy="27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V="1">
            <a:off x="4011584" y="4987633"/>
            <a:ext cx="0" cy="27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5270267" y="4987633"/>
            <a:ext cx="3" cy="27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979227" y="4987633"/>
            <a:ext cx="1" cy="27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50" idx="0"/>
            <a:endCxn id="9" idx="2"/>
          </p:cNvCxnSpPr>
          <p:nvPr/>
        </p:nvCxnSpPr>
        <p:spPr>
          <a:xfrm flipV="1">
            <a:off x="8237913" y="4987632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51" idx="0"/>
            <a:endCxn id="10" idx="2"/>
          </p:cNvCxnSpPr>
          <p:nvPr/>
        </p:nvCxnSpPr>
        <p:spPr>
          <a:xfrm flipV="1">
            <a:off x="9496599" y="4987632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12F180C-E62B-4C3D-8DEE-7BE74F91E5AF}"/>
              </a:ext>
            </a:extLst>
          </p:cNvPr>
          <p:cNvCxnSpPr>
            <a:cxnSpLocks/>
            <a:stCxn id="52" idx="0"/>
            <a:endCxn id="11" idx="2"/>
          </p:cNvCxnSpPr>
          <p:nvPr/>
        </p:nvCxnSpPr>
        <p:spPr>
          <a:xfrm flipV="1">
            <a:off x="10755284" y="4987632"/>
            <a:ext cx="1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979227" y="1527504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8235251" y="1531986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9491277" y="1527504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84E8DD9-CAEE-4148-AE3B-F554719E5F25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10751276" y="1527504"/>
            <a:ext cx="4008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AD7DF6E-BA1D-4779-88C3-09DD71D6E2FF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H="1" flipV="1">
            <a:off x="10755284" y="2061625"/>
            <a:ext cx="1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9496599" y="2061625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V="1">
            <a:off x="8237913" y="2061625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45" idx="2"/>
          </p:cNvCxnSpPr>
          <p:nvPr/>
        </p:nvCxnSpPr>
        <p:spPr>
          <a:xfrm flipH="1" flipV="1">
            <a:off x="6979227" y="2061625"/>
            <a:ext cx="1" cy="274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71939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88</Words>
  <Application>Microsoft Office PowerPoint</Application>
  <PresentationFormat>와이드스크린</PresentationFormat>
  <Paragraphs>64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Natural Language Processing with PyTorch Architecture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김기현</dc:creator>
  <cp:lastModifiedBy>김기현</cp:lastModifiedBy>
  <cp:revision>7</cp:revision>
  <dcterms:created xsi:type="dcterms:W3CDTF">2017-12-25T21:25:09Z</dcterms:created>
  <dcterms:modified xsi:type="dcterms:W3CDTF">2017-12-25T22:19:43Z</dcterms:modified>
</cp:coreProperties>
</file>