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EC66453-60C9-4ED7-968A-F4426E82A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D8DA213-6525-4FBD-815D-6276D6777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F28861C-1B63-4EEF-95AA-AD90D336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8D34950-A4A6-46DC-BF27-49A8D3B2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7BA875-958E-4CDC-8951-7D77E578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F2CFDE-5B64-4331-9064-55D78B30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71A643F-ED43-48AC-BEC5-4C56CE042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4792886-3460-4FF4-A292-CD3BE16E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CD5B91E-8C71-4A46-9E5F-24DAB80A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B076C15-53A7-4E75-A6BF-A1CC0486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1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C17FE23-4882-42CD-91DC-D469872EE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C2409F9-32E3-4DEC-BE1F-66E8462E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2A04EE0-3AA5-40C5-A9CA-D74DD062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90BCFA4-9A00-4E65-B564-6CDAC597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0227C42-E8A6-487C-8A50-1D55A750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32DE45-AF66-4C7B-BEAF-46DFB257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5243751-ACC3-432E-8665-C0A27EA2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706C580-C0E0-4C2F-B573-7196B7C1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BE2F8BF-CDCB-4C36-B444-35B39FF9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017F23A-3C4E-4195-A145-3FD18966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1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B803B91-BAB3-4079-8372-367C7B35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C5A0F58-3A9F-4B06-81BD-A1FC401F9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F526B74-71AC-4708-B4A3-B18A8CA6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FC82D21-3BEC-42B5-B60C-754C6866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5A85564-689F-41E0-B6E6-39D539A7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17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0A550DA-8689-46AE-9DBA-20CFEB49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81D31B2-963F-42A0-A91B-195049F6E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14F5F3E-3BD8-47D5-95C5-2212B1B19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DB24C94-2596-46E1-878F-C1E628A0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3BA8821-2943-4FF0-B5C7-BD31402A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8E7DF0E-5420-4F80-A581-19C2B123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3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DED5E36-C788-4074-8AF4-0B805514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C75DCDC-17BE-4FF3-9EDA-73C537D00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538FF3C-3E5B-4928-9B0B-35E7865F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2ABB21C-C05C-4081-89D1-52E8ED21A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821BC8B-3CB6-4174-A42B-989FFF4C0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E5212EA8-B43E-4E67-80A4-652C2A81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B21F934-3421-4B44-B164-ADDBFA6E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8054188-8A83-45CB-9679-3BF2F5EA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5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4F49C4-0844-4FBE-9DB0-C5A694D8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51FD821-9857-481F-9990-C02FBEDB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F008DA34-2203-443F-9675-BF1353FB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B6F7BD8-8DB8-4AAE-9746-47026072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9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A660F70-9F7C-483A-9BBC-F328BE2E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1D348F4F-2F56-4874-858D-ACB411FA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227AA4E-6B3D-4208-A390-0AF0993D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59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6D1B7BB-23D7-44C4-8E2B-762A6D67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555AF0A-C39F-45B6-8E5A-594CE8F8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F64C627-BAC3-4EFA-98BD-BAD2888EB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5D9CCC6-0D66-4C42-B47B-D9072C0D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48BEE6C-BF4C-43A4-BF91-9B2E8709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3D4F206-C35F-420C-B212-804937AB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4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206D9C5-C55A-49CE-9A70-6B1FC9A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EC008B7F-2C14-4AA2-A095-D7881676F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952461F-A27C-4904-92A7-F456AE770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A716508-C4CB-44B0-B432-352826C8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6043BFB-2666-4D94-AF1C-41A9BE57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95A6810-B07B-42DF-B06C-8CB019F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2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41A9DAE-0541-4E06-9956-8DC465D3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1BD9895-A7E6-4A97-A3C2-C4B0B2C2C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CB3EC6-3E6E-4554-A7D5-AF7C09321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7FEE00E-B1E7-4385-A61A-289C996AC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BD7F7B-2CBD-4B93-9B23-328E3865E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4B51D0-4F4B-47E2-9560-DD04BF6DD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Natural Language Processing with </a:t>
            </a:r>
            <a:r>
              <a:rPr lang="en-US" altLang="ko-KR" dirty="0" err="1"/>
              <a:t>PyTorch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1F9364D-70EA-498E-9474-DA63055C8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Ki Hyun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11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E06A838-FED4-4913-B61A-5FE1D6941F48}"/>
              </a:ext>
            </a:extLst>
          </p:cNvPr>
          <p:cNvSpPr/>
          <p:nvPr/>
        </p:nvSpPr>
        <p:spPr>
          <a:xfrm>
            <a:off x="1849395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B17B335-4D1A-446D-9E29-B51388F1B92B}"/>
              </a:ext>
            </a:extLst>
          </p:cNvPr>
          <p:cNvSpPr/>
          <p:nvPr/>
        </p:nvSpPr>
        <p:spPr>
          <a:xfrm>
            <a:off x="1849395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E7904AF-3116-4A57-887D-1131464010D8}"/>
              </a:ext>
            </a:extLst>
          </p:cNvPr>
          <p:cNvSpPr/>
          <p:nvPr/>
        </p:nvSpPr>
        <p:spPr>
          <a:xfrm>
            <a:off x="1849395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03421FD-DC8C-4906-932D-3DF702A0C3AC}"/>
              </a:ext>
            </a:extLst>
          </p:cNvPr>
          <p:cNvSpPr/>
          <p:nvPr/>
        </p:nvSpPr>
        <p:spPr>
          <a:xfrm>
            <a:off x="1849395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D4B10239-C0C4-4D3D-8DBF-EB3D693F3AFF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2362200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190F1A5A-B419-4ACA-BE07-7FF89366A40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2362200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45347D3D-F2C9-4686-8148-99A489FCCD1A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362200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357B943C-D597-4C4A-9B0F-DE53BAF4DBC7}"/>
              </a:ext>
            </a:extLst>
          </p:cNvPr>
          <p:cNvCxnSpPr>
            <a:cxnSpLocks/>
            <a:stCxn id="35" idx="0"/>
            <a:endCxn id="7" idx="2"/>
          </p:cNvCxnSpPr>
          <p:nvPr/>
        </p:nvCxnSpPr>
        <p:spPr>
          <a:xfrm flipV="1">
            <a:off x="2362200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E630FDCB-2C47-4F81-A03C-9CE4993D1547}"/>
                  </a:ext>
                </a:extLst>
              </p:cNvPr>
              <p:cNvSpPr txBox="1"/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D50DEA0E-AC37-4740-9570-DABDAE8CD3A2}"/>
                  </a:ext>
                </a:extLst>
              </p:cNvPr>
              <p:cNvSpPr txBox="1"/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t="-3279" r="-1375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D1F03281-25AB-4AF2-8FCE-57AB26AFF181}"/>
              </a:ext>
            </a:extLst>
          </p:cNvPr>
          <p:cNvCxnSpPr>
            <a:cxnSpLocks/>
            <a:stCxn id="4" idx="0"/>
            <a:endCxn id="37" idx="2"/>
          </p:cNvCxnSpPr>
          <p:nvPr/>
        </p:nvCxnSpPr>
        <p:spPr>
          <a:xfrm flipV="1">
            <a:off x="2362200" y="1597455"/>
            <a:ext cx="2661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BC60C19-494F-4C1C-8B37-CF15C1916AF5}"/>
              </a:ext>
            </a:extLst>
          </p:cNvPr>
          <p:cNvSpPr/>
          <p:nvPr/>
        </p:nvSpPr>
        <p:spPr>
          <a:xfrm>
            <a:off x="3387810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2A58C1EC-C73F-4EA4-8F9E-AB728843443D}"/>
              </a:ext>
            </a:extLst>
          </p:cNvPr>
          <p:cNvSpPr/>
          <p:nvPr/>
        </p:nvSpPr>
        <p:spPr>
          <a:xfrm>
            <a:off x="3387810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2819E65A-4EA9-478B-96EC-06886016E82F}"/>
              </a:ext>
            </a:extLst>
          </p:cNvPr>
          <p:cNvSpPr/>
          <p:nvPr/>
        </p:nvSpPr>
        <p:spPr>
          <a:xfrm>
            <a:off x="3387810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55E8DD3F-6CCD-45AF-9AFE-4005CB93ACD1}"/>
              </a:ext>
            </a:extLst>
          </p:cNvPr>
          <p:cNvSpPr/>
          <p:nvPr/>
        </p:nvSpPr>
        <p:spPr>
          <a:xfrm>
            <a:off x="3387810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0C853062-BECE-49D2-975E-204DA9EC4CE6}"/>
              </a:ext>
            </a:extLst>
          </p:cNvPr>
          <p:cNvCxnSpPr>
            <a:stCxn id="44" idx="0"/>
            <a:endCxn id="43" idx="2"/>
          </p:cNvCxnSpPr>
          <p:nvPr/>
        </p:nvCxnSpPr>
        <p:spPr>
          <a:xfrm flipV="1">
            <a:off x="3900615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5B958F5D-DD71-4D75-A0F9-1006CFD6B533}"/>
              </a:ext>
            </a:extLst>
          </p:cNvPr>
          <p:cNvCxnSpPr>
            <a:cxnSpLocks/>
            <a:stCxn id="43" idx="0"/>
            <a:endCxn id="42" idx="2"/>
          </p:cNvCxnSpPr>
          <p:nvPr/>
        </p:nvCxnSpPr>
        <p:spPr>
          <a:xfrm flipV="1">
            <a:off x="3900615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D1B160E3-26AA-4F15-B05C-5BE923A1BC03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flipV="1">
            <a:off x="3900615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F912C9A2-1DA6-4125-8858-05EA12FB73C1}"/>
              </a:ext>
            </a:extLst>
          </p:cNvPr>
          <p:cNvCxnSpPr>
            <a:cxnSpLocks/>
            <a:stCxn id="49" idx="0"/>
            <a:endCxn id="44" idx="2"/>
          </p:cNvCxnSpPr>
          <p:nvPr/>
        </p:nvCxnSpPr>
        <p:spPr>
          <a:xfrm flipV="1">
            <a:off x="3897954" y="5156886"/>
            <a:ext cx="2661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0B3C9687-0FDD-4D92-BE4F-47D281BC71F9}"/>
                  </a:ext>
                </a:extLst>
              </p:cNvPr>
              <p:cNvSpPr txBox="1"/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="" id="{D58B2475-B731-440C-AEBF-D6D02668C86B}"/>
                  </a:ext>
                </a:extLst>
              </p:cNvPr>
              <p:cNvSpPr txBox="1"/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9F0FCDFB-1F78-4A73-9BA1-385BB2F3CA64}"/>
              </a:ext>
            </a:extLst>
          </p:cNvPr>
          <p:cNvCxnSpPr>
            <a:cxnSpLocks/>
            <a:stCxn id="41" idx="0"/>
            <a:endCxn id="50" idx="2"/>
          </p:cNvCxnSpPr>
          <p:nvPr/>
        </p:nvCxnSpPr>
        <p:spPr>
          <a:xfrm flipV="1">
            <a:off x="3900615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521345B2-00EA-4FD4-A331-8EB17A28DE0C}"/>
              </a:ext>
            </a:extLst>
          </p:cNvPr>
          <p:cNvSpPr/>
          <p:nvPr/>
        </p:nvSpPr>
        <p:spPr>
          <a:xfrm>
            <a:off x="4923564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93E71527-60A0-41BC-A00D-9C4D90F42BEC}"/>
              </a:ext>
            </a:extLst>
          </p:cNvPr>
          <p:cNvSpPr/>
          <p:nvPr/>
        </p:nvSpPr>
        <p:spPr>
          <a:xfrm>
            <a:off x="4923564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9B1AE270-7D44-4AF1-8646-AA2F6F0CF3A3}"/>
              </a:ext>
            </a:extLst>
          </p:cNvPr>
          <p:cNvSpPr/>
          <p:nvPr/>
        </p:nvSpPr>
        <p:spPr>
          <a:xfrm>
            <a:off x="4923564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5734B14-436C-47C7-9687-58304E8617D1}"/>
              </a:ext>
            </a:extLst>
          </p:cNvPr>
          <p:cNvSpPr/>
          <p:nvPr/>
        </p:nvSpPr>
        <p:spPr>
          <a:xfrm>
            <a:off x="4923564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F145FA49-CD39-4A97-87A1-74A33C4F30BF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6369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DAE01F3F-CF81-4CE4-BC13-D6B43E5BFF5B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V="1">
            <a:off x="5436369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375B0486-21D7-43C4-AF75-91F328A98605}"/>
              </a:ext>
            </a:extLst>
          </p:cNvPr>
          <p:cNvCxnSpPr>
            <a:cxnSpLocks/>
            <a:stCxn id="53" idx="0"/>
            <a:endCxn id="52" idx="2"/>
          </p:cNvCxnSpPr>
          <p:nvPr/>
        </p:nvCxnSpPr>
        <p:spPr>
          <a:xfrm flipV="1">
            <a:off x="5436369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2BC46B70-F32F-4346-831E-1F87C0F860EB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flipV="1">
            <a:off x="5436369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EA9AC0B1-A97C-4E8C-828A-86E4E70B2543}"/>
                  </a:ext>
                </a:extLst>
              </p:cNvPr>
              <p:cNvSpPr txBox="1"/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D9396E0A-ECCE-4220-B28F-030A8191D168}"/>
                  </a:ext>
                </a:extLst>
              </p:cNvPr>
              <p:cNvSpPr txBox="1"/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blipFill>
                <a:blip r:embed="rId7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68762E48-EEF4-45E1-8BAA-FE017CC90266}"/>
              </a:ext>
            </a:extLst>
          </p:cNvPr>
          <p:cNvCxnSpPr>
            <a:cxnSpLocks/>
            <a:stCxn id="52" idx="0"/>
            <a:endCxn id="61" idx="2"/>
          </p:cNvCxnSpPr>
          <p:nvPr/>
        </p:nvCxnSpPr>
        <p:spPr>
          <a:xfrm flipV="1">
            <a:off x="5436369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0BE1403E-130A-46E4-ADB4-CAE5BD3B675A}"/>
              </a:ext>
            </a:extLst>
          </p:cNvPr>
          <p:cNvSpPr/>
          <p:nvPr/>
        </p:nvSpPr>
        <p:spPr>
          <a:xfrm>
            <a:off x="6456657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C759F013-57C3-4BE7-A358-BE89DB95B12F}"/>
              </a:ext>
            </a:extLst>
          </p:cNvPr>
          <p:cNvSpPr/>
          <p:nvPr/>
        </p:nvSpPr>
        <p:spPr>
          <a:xfrm>
            <a:off x="6456657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1A6635F9-7041-4CFB-9DC3-50506B3D4C47}"/>
              </a:ext>
            </a:extLst>
          </p:cNvPr>
          <p:cNvSpPr/>
          <p:nvPr/>
        </p:nvSpPr>
        <p:spPr>
          <a:xfrm>
            <a:off x="6456657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A31DED44-B728-4C24-8199-2AC9E40EF17A}"/>
              </a:ext>
            </a:extLst>
          </p:cNvPr>
          <p:cNvSpPr/>
          <p:nvPr/>
        </p:nvSpPr>
        <p:spPr>
          <a:xfrm>
            <a:off x="6456657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xmlns="" id="{891AADFE-0883-4089-8AB9-267149A7E3D8}"/>
              </a:ext>
            </a:extLst>
          </p:cNvPr>
          <p:cNvCxnSpPr>
            <a:stCxn id="66" idx="0"/>
            <a:endCxn id="65" idx="2"/>
          </p:cNvCxnSpPr>
          <p:nvPr/>
        </p:nvCxnSpPr>
        <p:spPr>
          <a:xfrm flipV="1">
            <a:off x="6969462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69E3E16B-3F0F-471F-A8DB-0FEF2FE2419A}"/>
              </a:ext>
            </a:extLst>
          </p:cNvPr>
          <p:cNvCxnSpPr>
            <a:cxnSpLocks/>
            <a:stCxn id="65" idx="0"/>
            <a:endCxn id="64" idx="2"/>
          </p:cNvCxnSpPr>
          <p:nvPr/>
        </p:nvCxnSpPr>
        <p:spPr>
          <a:xfrm flipV="1">
            <a:off x="6969462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B6EC31CE-6194-47F2-BA5A-4BFC5CBD7C4A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6969462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5C9CF6E8-BC52-4246-96EA-204ADC083BB0}"/>
              </a:ext>
            </a:extLst>
          </p:cNvPr>
          <p:cNvCxnSpPr>
            <a:cxnSpLocks/>
            <a:stCxn id="71" idx="0"/>
            <a:endCxn id="66" idx="2"/>
          </p:cNvCxnSpPr>
          <p:nvPr/>
        </p:nvCxnSpPr>
        <p:spPr>
          <a:xfrm flipV="1">
            <a:off x="6969462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2484552F-1BD5-4D19-9F40-9E273BB6EC49}"/>
                  </a:ext>
                </a:extLst>
              </p:cNvPr>
              <p:cNvSpPr txBox="1"/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3AEED8C7-9C0F-43FB-B869-3B3F190169C4}"/>
                  </a:ext>
                </a:extLst>
              </p:cNvPr>
              <p:cNvSpPr txBox="1"/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blipFill>
                <a:blip r:embed="rId9"/>
                <a:stretch>
                  <a:fillRect t="-3279" r="-1358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1D07BEB5-CC12-4374-B141-2883C46F0D31}"/>
              </a:ext>
            </a:extLst>
          </p:cNvPr>
          <p:cNvCxnSpPr>
            <a:cxnSpLocks/>
            <a:stCxn id="63" idx="0"/>
            <a:endCxn id="72" idx="2"/>
          </p:cNvCxnSpPr>
          <p:nvPr/>
        </p:nvCxnSpPr>
        <p:spPr>
          <a:xfrm flipV="1">
            <a:off x="6969462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1FFADF56-EE84-46B8-BBE0-94A19DDF6E46}"/>
              </a:ext>
            </a:extLst>
          </p:cNvPr>
          <p:cNvSpPr/>
          <p:nvPr/>
        </p:nvSpPr>
        <p:spPr>
          <a:xfrm>
            <a:off x="7985932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552D2A52-F3FF-41F3-A62E-C512BACEEF86}"/>
              </a:ext>
            </a:extLst>
          </p:cNvPr>
          <p:cNvSpPr/>
          <p:nvPr/>
        </p:nvSpPr>
        <p:spPr>
          <a:xfrm>
            <a:off x="7985932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68DCAE8C-C0CC-4FF6-840E-5137C7726B0F}"/>
              </a:ext>
            </a:extLst>
          </p:cNvPr>
          <p:cNvSpPr/>
          <p:nvPr/>
        </p:nvSpPr>
        <p:spPr>
          <a:xfrm>
            <a:off x="7985932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39D48891-5979-462A-9E6F-DF436D67435B}"/>
              </a:ext>
            </a:extLst>
          </p:cNvPr>
          <p:cNvSpPr/>
          <p:nvPr/>
        </p:nvSpPr>
        <p:spPr>
          <a:xfrm>
            <a:off x="7985932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44259613-4666-4808-81BE-AF79241707FD}"/>
              </a:ext>
            </a:extLst>
          </p:cNvPr>
          <p:cNvCxnSpPr>
            <a:stCxn id="77" idx="0"/>
            <a:endCxn id="76" idx="2"/>
          </p:cNvCxnSpPr>
          <p:nvPr/>
        </p:nvCxnSpPr>
        <p:spPr>
          <a:xfrm flipV="1">
            <a:off x="8498737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48E5987F-0185-4602-8583-E14C15AE7D5F}"/>
              </a:ext>
            </a:extLst>
          </p:cNvPr>
          <p:cNvCxnSpPr>
            <a:cxnSpLocks/>
            <a:stCxn id="76" idx="0"/>
            <a:endCxn id="75" idx="2"/>
          </p:cNvCxnSpPr>
          <p:nvPr/>
        </p:nvCxnSpPr>
        <p:spPr>
          <a:xfrm flipV="1">
            <a:off x="8498737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5EB52318-A9BD-4B62-9C9C-569115EF1E85}"/>
              </a:ext>
            </a:extLst>
          </p:cNvPr>
          <p:cNvCxnSpPr>
            <a:cxnSpLocks/>
            <a:stCxn id="75" idx="0"/>
            <a:endCxn id="74" idx="2"/>
          </p:cNvCxnSpPr>
          <p:nvPr/>
        </p:nvCxnSpPr>
        <p:spPr>
          <a:xfrm flipV="1">
            <a:off x="8498737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0B24DE26-CFF1-4C8E-9F17-76D65E18FE9E}"/>
              </a:ext>
            </a:extLst>
          </p:cNvPr>
          <p:cNvCxnSpPr>
            <a:cxnSpLocks/>
            <a:stCxn id="82" idx="0"/>
            <a:endCxn id="77" idx="2"/>
          </p:cNvCxnSpPr>
          <p:nvPr/>
        </p:nvCxnSpPr>
        <p:spPr>
          <a:xfrm flipV="1">
            <a:off x="8498737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xmlns="" id="{E799825B-3727-4F39-BEAD-2E2ACE9A90BE}"/>
                  </a:ext>
                </a:extLst>
              </p:cNvPr>
              <p:cNvSpPr txBox="1"/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xmlns="" id="{DBF48FFA-1D5D-4577-9AE3-29EAE247472C}"/>
                  </a:ext>
                </a:extLst>
              </p:cNvPr>
              <p:cNvSpPr txBox="1"/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blipFill>
                <a:blip r:embed="rId11"/>
                <a:stretch>
                  <a:fillRect t="-3279" r="-13415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A629E2DD-AF5D-4C9D-A4F6-09DB868A4783}"/>
              </a:ext>
            </a:extLst>
          </p:cNvPr>
          <p:cNvCxnSpPr>
            <a:cxnSpLocks/>
            <a:stCxn id="74" idx="0"/>
            <a:endCxn id="83" idx="2"/>
          </p:cNvCxnSpPr>
          <p:nvPr/>
        </p:nvCxnSpPr>
        <p:spPr>
          <a:xfrm flipV="1">
            <a:off x="8498737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xmlns="" id="{4815E4C6-6DA5-4D42-91ED-3F66369B1AD1}"/>
              </a:ext>
            </a:extLst>
          </p:cNvPr>
          <p:cNvCxnSpPr>
            <a:stCxn id="4" idx="0"/>
            <a:endCxn id="44" idx="2"/>
          </p:cNvCxnSpPr>
          <p:nvPr/>
        </p:nvCxnSpPr>
        <p:spPr>
          <a:xfrm rot="16200000" flipH="1">
            <a:off x="1518850" y="2775122"/>
            <a:ext cx="3225113" cy="153841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xmlns="" id="{CE3D1875-2CB4-436C-AE05-90119209B77C}"/>
              </a:ext>
            </a:extLst>
          </p:cNvPr>
          <p:cNvCxnSpPr>
            <a:cxnSpLocks/>
            <a:stCxn id="41" idx="0"/>
            <a:endCxn id="55" idx="2"/>
          </p:cNvCxnSpPr>
          <p:nvPr/>
        </p:nvCxnSpPr>
        <p:spPr>
          <a:xfrm rot="16200000" flipH="1">
            <a:off x="3055935" y="2776452"/>
            <a:ext cx="3225113" cy="1535754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xmlns="" id="{F6B08CAB-8D3D-465C-8842-62587DF50E0F}"/>
              </a:ext>
            </a:extLst>
          </p:cNvPr>
          <p:cNvCxnSpPr>
            <a:cxnSpLocks/>
            <a:stCxn id="52" idx="0"/>
            <a:endCxn id="66" idx="2"/>
          </p:cNvCxnSpPr>
          <p:nvPr/>
        </p:nvCxnSpPr>
        <p:spPr>
          <a:xfrm rot="16200000" flipH="1">
            <a:off x="4590358" y="2777783"/>
            <a:ext cx="3225113" cy="1533093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xmlns="" id="{38E42217-28B5-48AF-BBDD-02F0226A727A}"/>
              </a:ext>
            </a:extLst>
          </p:cNvPr>
          <p:cNvCxnSpPr>
            <a:cxnSpLocks/>
            <a:stCxn id="63" idx="0"/>
            <a:endCxn id="77" idx="2"/>
          </p:cNvCxnSpPr>
          <p:nvPr/>
        </p:nvCxnSpPr>
        <p:spPr>
          <a:xfrm rot="16200000" flipH="1">
            <a:off x="6121542" y="2779692"/>
            <a:ext cx="3225113" cy="152927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7BCDDC87-6FC0-465C-A987-8E00153B2E47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875005" y="3093308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1F81F101-A183-46A3-88B6-42493D690A2B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>
          <a:xfrm>
            <a:off x="2875005" y="3995351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8A36012A-E62C-46EE-971E-6FB0724552F0}"/>
              </a:ext>
            </a:extLst>
          </p:cNvPr>
          <p:cNvCxnSpPr>
            <a:cxnSpLocks/>
            <a:stCxn id="42" idx="3"/>
            <a:endCxn id="53" idx="1"/>
          </p:cNvCxnSpPr>
          <p:nvPr/>
        </p:nvCxnSpPr>
        <p:spPr>
          <a:xfrm>
            <a:off x="4413420" y="3093308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xmlns="" id="{1BABE5DD-8F79-4747-B2F0-F5519D8CDC3E}"/>
              </a:ext>
            </a:extLst>
          </p:cNvPr>
          <p:cNvCxnSpPr>
            <a:cxnSpLocks/>
            <a:stCxn id="43" idx="3"/>
            <a:endCxn id="54" idx="1"/>
          </p:cNvCxnSpPr>
          <p:nvPr/>
        </p:nvCxnSpPr>
        <p:spPr>
          <a:xfrm>
            <a:off x="4413420" y="3995351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0269C3CE-52C8-4A5E-AF46-56124F7DD475}"/>
              </a:ext>
            </a:extLst>
          </p:cNvPr>
          <p:cNvCxnSpPr>
            <a:cxnSpLocks/>
            <a:stCxn id="53" idx="3"/>
            <a:endCxn id="64" idx="1"/>
          </p:cNvCxnSpPr>
          <p:nvPr/>
        </p:nvCxnSpPr>
        <p:spPr>
          <a:xfrm>
            <a:off x="5949174" y="3093308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60AB85E1-F5BB-4558-8E22-AD271FFAC678}"/>
              </a:ext>
            </a:extLst>
          </p:cNvPr>
          <p:cNvCxnSpPr>
            <a:cxnSpLocks/>
            <a:stCxn id="54" idx="3"/>
            <a:endCxn id="65" idx="1"/>
          </p:cNvCxnSpPr>
          <p:nvPr/>
        </p:nvCxnSpPr>
        <p:spPr>
          <a:xfrm>
            <a:off x="5949174" y="3995351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2E3DEDAC-A642-4C80-8333-346C55212DB7}"/>
              </a:ext>
            </a:extLst>
          </p:cNvPr>
          <p:cNvCxnSpPr>
            <a:cxnSpLocks/>
            <a:stCxn id="64" idx="3"/>
            <a:endCxn id="75" idx="1"/>
          </p:cNvCxnSpPr>
          <p:nvPr/>
        </p:nvCxnSpPr>
        <p:spPr>
          <a:xfrm>
            <a:off x="7482267" y="3093308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xmlns="" id="{F624C6F9-A976-4D50-A3BB-57F332891908}"/>
              </a:ext>
            </a:extLst>
          </p:cNvPr>
          <p:cNvCxnSpPr>
            <a:cxnSpLocks/>
            <a:stCxn id="65" idx="3"/>
            <a:endCxn id="76" idx="1"/>
          </p:cNvCxnSpPr>
          <p:nvPr/>
        </p:nvCxnSpPr>
        <p:spPr>
          <a:xfrm>
            <a:off x="7482267" y="3995351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9325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4469EA3-BD2F-4388-B225-972DBD285F7E}"/>
              </a:ext>
            </a:extLst>
          </p:cNvPr>
          <p:cNvSpPr/>
          <p:nvPr/>
        </p:nvSpPr>
        <p:spPr>
          <a:xfrm>
            <a:off x="1105593" y="2335875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CA84653-010D-4065-B853-79CB25E1864C}"/>
              </a:ext>
            </a:extLst>
          </p:cNvPr>
          <p:cNvSpPr/>
          <p:nvPr/>
        </p:nvSpPr>
        <p:spPr>
          <a:xfrm>
            <a:off x="2364278" y="2335874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1E73367-4DDC-4825-B313-715B65F5DD9C}"/>
              </a:ext>
            </a:extLst>
          </p:cNvPr>
          <p:cNvSpPr/>
          <p:nvPr/>
        </p:nvSpPr>
        <p:spPr>
          <a:xfrm>
            <a:off x="3622964" y="2335874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2951B4C-0F6E-4678-A4C8-8FB7EEAA5CE6}"/>
              </a:ext>
            </a:extLst>
          </p:cNvPr>
          <p:cNvSpPr/>
          <p:nvPr/>
        </p:nvSpPr>
        <p:spPr>
          <a:xfrm>
            <a:off x="4881650" y="2335874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AE89BCE-919E-44F2-8819-A305D3A70CDA}"/>
              </a:ext>
            </a:extLst>
          </p:cNvPr>
          <p:cNvSpPr/>
          <p:nvPr/>
        </p:nvSpPr>
        <p:spPr>
          <a:xfrm>
            <a:off x="6590608" y="2335874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49238DB-B9E3-48FA-BACD-382CC9E85FC1}"/>
              </a:ext>
            </a:extLst>
          </p:cNvPr>
          <p:cNvSpPr/>
          <p:nvPr/>
        </p:nvSpPr>
        <p:spPr>
          <a:xfrm>
            <a:off x="7849293" y="2335873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5397621-465B-4ADE-A227-3701C385464F}"/>
              </a:ext>
            </a:extLst>
          </p:cNvPr>
          <p:cNvSpPr/>
          <p:nvPr/>
        </p:nvSpPr>
        <p:spPr>
          <a:xfrm>
            <a:off x="9107979" y="2335873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9196F47-6546-4414-8692-8B1D6EB7861E}"/>
              </a:ext>
            </a:extLst>
          </p:cNvPr>
          <p:cNvSpPr/>
          <p:nvPr/>
        </p:nvSpPr>
        <p:spPr>
          <a:xfrm>
            <a:off x="10366665" y="2335873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882833" y="3661754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141518" y="3661754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400204" y="3661754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658890" y="3661754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367848" y="3661753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626533" y="3661753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9BEA08D9-5003-4EBA-B771-84E318E7785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885219" y="3661753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1246741" y="586044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41" y="5860442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2505426" y="586073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426" y="5860730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764111" y="586044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11" y="5860442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5022796" y="586044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96" y="5860442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989608" y="5860442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8" y="5860442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9248294" y="5860442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294" y="5860442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7027025A-1A40-43C7-B377-B6E5B83B42C9}"/>
                  </a:ext>
                </a:extLst>
              </p:cNvPr>
              <p:cNvSpPr txBox="1"/>
              <p:nvPr/>
            </p:nvSpPr>
            <p:spPr>
              <a:xfrm>
                <a:off x="10506980" y="586044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980" y="5860442"/>
                <a:ext cx="496611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6628971" y="5885344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971" y="5885344"/>
                <a:ext cx="7005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3C190F04-1C31-4664-AD00-75B456B22FFA}"/>
                  </a:ext>
                </a:extLst>
              </p:cNvPr>
              <p:cNvSpPr txBox="1"/>
              <p:nvPr/>
            </p:nvSpPr>
            <p:spPr>
              <a:xfrm>
                <a:off x="10405027" y="1158172"/>
                <a:ext cx="692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027" y="1158172"/>
                <a:ext cx="6924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408790D-3D66-431C-849B-99668B932886}"/>
              </a:ext>
            </a:extLst>
          </p:cNvPr>
          <p:cNvSpPr/>
          <p:nvPr/>
        </p:nvSpPr>
        <p:spPr>
          <a:xfrm>
            <a:off x="1105593" y="526188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D3CFBC4C-F45D-48C0-A8AA-F68207C535F1}"/>
              </a:ext>
            </a:extLst>
          </p:cNvPr>
          <p:cNvSpPr/>
          <p:nvPr/>
        </p:nvSpPr>
        <p:spPr>
          <a:xfrm>
            <a:off x="2364278" y="526188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1CCBC64F-3065-4A07-BBD2-C6D6AFF1B01A}"/>
              </a:ext>
            </a:extLst>
          </p:cNvPr>
          <p:cNvSpPr/>
          <p:nvPr/>
        </p:nvSpPr>
        <p:spPr>
          <a:xfrm>
            <a:off x="3622964" y="526188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8335E1E8-EE72-4026-805B-961A5AA502D5}"/>
              </a:ext>
            </a:extLst>
          </p:cNvPr>
          <p:cNvSpPr/>
          <p:nvPr/>
        </p:nvSpPr>
        <p:spPr>
          <a:xfrm>
            <a:off x="4881647" y="526188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11AA82D-9B7D-4823-98CA-1E4E96C1FA21}"/>
              </a:ext>
            </a:extLst>
          </p:cNvPr>
          <p:cNvSpPr/>
          <p:nvPr/>
        </p:nvSpPr>
        <p:spPr>
          <a:xfrm>
            <a:off x="6590607" y="177891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14F8EF3-3359-49FA-87AB-213C9D682DB7}"/>
              </a:ext>
            </a:extLst>
          </p:cNvPr>
          <p:cNvSpPr/>
          <p:nvPr/>
        </p:nvSpPr>
        <p:spPr>
          <a:xfrm>
            <a:off x="7849293" y="177891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69994DCF-107E-4F14-840B-FCA36463D13F}"/>
              </a:ext>
            </a:extLst>
          </p:cNvPr>
          <p:cNvSpPr/>
          <p:nvPr/>
        </p:nvSpPr>
        <p:spPr>
          <a:xfrm>
            <a:off x="9107979" y="177891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D9A3B689-E809-4687-A3A1-60131B70068B}"/>
              </a:ext>
            </a:extLst>
          </p:cNvPr>
          <p:cNvSpPr/>
          <p:nvPr/>
        </p:nvSpPr>
        <p:spPr>
          <a:xfrm>
            <a:off x="10366664" y="177891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24437A5-5A5B-42EA-AA28-A1F819EFE17B}"/>
              </a:ext>
            </a:extLst>
          </p:cNvPr>
          <p:cNvSpPr/>
          <p:nvPr/>
        </p:nvSpPr>
        <p:spPr>
          <a:xfrm>
            <a:off x="6590607" y="526188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454F7536-28CC-4E35-8830-958C9CA919D0}"/>
              </a:ext>
            </a:extLst>
          </p:cNvPr>
          <p:cNvSpPr/>
          <p:nvPr/>
        </p:nvSpPr>
        <p:spPr>
          <a:xfrm>
            <a:off x="7849293" y="5261880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4350E3CD-9519-4828-A563-8BDC2F1EBAB9}"/>
              </a:ext>
            </a:extLst>
          </p:cNvPr>
          <p:cNvSpPr/>
          <p:nvPr/>
        </p:nvSpPr>
        <p:spPr>
          <a:xfrm>
            <a:off x="9107979" y="5261880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0F8602AC-A3B9-4C77-AFBD-26C68C5C4470}"/>
              </a:ext>
            </a:extLst>
          </p:cNvPr>
          <p:cNvSpPr/>
          <p:nvPr/>
        </p:nvSpPr>
        <p:spPr>
          <a:xfrm>
            <a:off x="10366664" y="5261880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730921" y="115817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921" y="1158172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279" r="-1463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989607" y="1162654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7" y="1162654"/>
                <a:ext cx="491288" cy="369332"/>
              </a:xfrm>
              <a:prstGeom prst="rect">
                <a:avLst/>
              </a:prstGeom>
              <a:blipFill>
                <a:blip r:embed="rId12"/>
                <a:stretch>
                  <a:fillRect t="-3333" r="-1625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9242971" y="115817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971" y="1158172"/>
                <a:ext cx="496611" cy="369332"/>
              </a:xfrm>
              <a:prstGeom prst="rect">
                <a:avLst/>
              </a:prstGeom>
              <a:blipFill>
                <a:blip r:embed="rId13"/>
                <a:stretch>
                  <a:fillRect t="-3279" r="-1463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V="1">
            <a:off x="1494213" y="4987634"/>
            <a:ext cx="0" cy="274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1494213" y="5544589"/>
            <a:ext cx="0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750237" y="5544589"/>
            <a:ext cx="2661" cy="31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4011583" y="554458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5270267" y="554458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979227" y="5544589"/>
            <a:ext cx="1" cy="34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8237913" y="5544586"/>
            <a:ext cx="0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9493938" y="5544586"/>
            <a:ext cx="266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EA268775-CEB7-4436-8C2C-742779150F3A}"/>
              </a:ext>
            </a:extLst>
          </p:cNvPr>
          <p:cNvCxnSpPr>
            <a:cxnSpLocks/>
            <a:stCxn id="38" idx="0"/>
            <a:endCxn id="52" idx="2"/>
          </p:cNvCxnSpPr>
          <p:nvPr/>
        </p:nvCxnSpPr>
        <p:spPr>
          <a:xfrm flipH="1" flipV="1">
            <a:off x="10755284" y="5544586"/>
            <a:ext cx="2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V="1">
            <a:off x="2752898" y="4987633"/>
            <a:ext cx="0" cy="27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V="1">
            <a:off x="4011584" y="4987633"/>
            <a:ext cx="0" cy="27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5270267" y="4987633"/>
            <a:ext cx="3" cy="27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979227" y="4987633"/>
            <a:ext cx="1" cy="27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3CDFBDFE-CBAD-41E3-ACEA-06CCB2C6FDBD}"/>
              </a:ext>
            </a:extLst>
          </p:cNvPr>
          <p:cNvCxnSpPr>
            <a:cxnSpLocks/>
            <a:stCxn id="50" idx="0"/>
            <a:endCxn id="9" idx="2"/>
          </p:cNvCxnSpPr>
          <p:nvPr/>
        </p:nvCxnSpPr>
        <p:spPr>
          <a:xfrm flipV="1">
            <a:off x="8237913" y="4987632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77648F5A-E6F6-4F01-90F1-AAEF9A30738A}"/>
              </a:ext>
            </a:extLst>
          </p:cNvPr>
          <p:cNvCxnSpPr>
            <a:cxnSpLocks/>
            <a:stCxn id="51" idx="0"/>
            <a:endCxn id="10" idx="2"/>
          </p:cNvCxnSpPr>
          <p:nvPr/>
        </p:nvCxnSpPr>
        <p:spPr>
          <a:xfrm flipV="1">
            <a:off x="9496599" y="4987632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xmlns="" id="{512F180C-E62B-4C3D-8DEE-7BE74F91E5AF}"/>
              </a:ext>
            </a:extLst>
          </p:cNvPr>
          <p:cNvCxnSpPr>
            <a:cxnSpLocks/>
            <a:stCxn id="52" idx="0"/>
            <a:endCxn id="11" idx="2"/>
          </p:cNvCxnSpPr>
          <p:nvPr/>
        </p:nvCxnSpPr>
        <p:spPr>
          <a:xfrm flipV="1">
            <a:off x="10755284" y="4987632"/>
            <a:ext cx="1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979227" y="1527504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8235251" y="1531986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9491277" y="1527504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xmlns="" id="{284E8DD9-CAEE-4148-AE3B-F554719E5F25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H="1" flipV="1">
            <a:off x="10751276" y="1527504"/>
            <a:ext cx="4008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0AD7DF6E-BA1D-4779-88C3-09DD71D6E2FF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H="1" flipV="1">
            <a:off x="10755284" y="2061625"/>
            <a:ext cx="1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5216A147-C924-4C72-8D6E-7331E2D22CFB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9496599" y="2061625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45637B03-E8B6-4719-B049-0FDE04904AE4}"/>
              </a:ext>
            </a:extLst>
          </p:cNvPr>
          <p:cNvCxnSpPr>
            <a:cxnSpLocks/>
            <a:stCxn id="9" idx="0"/>
            <a:endCxn id="46" idx="2"/>
          </p:cNvCxnSpPr>
          <p:nvPr/>
        </p:nvCxnSpPr>
        <p:spPr>
          <a:xfrm flipV="1">
            <a:off x="8237913" y="2061625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xmlns="" id="{1CA74644-B225-4181-9249-93F1981D9149}"/>
              </a:ext>
            </a:extLst>
          </p:cNvPr>
          <p:cNvCxnSpPr>
            <a:cxnSpLocks/>
            <a:stCxn id="8" idx="0"/>
            <a:endCxn id="45" idx="2"/>
          </p:cNvCxnSpPr>
          <p:nvPr/>
        </p:nvCxnSpPr>
        <p:spPr>
          <a:xfrm flipH="1" flipV="1">
            <a:off x="6979227" y="2061625"/>
            <a:ext cx="1" cy="274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xmlns="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5725736" y="3032409"/>
            <a:ext cx="3765667" cy="1258686"/>
          </a:xfrm>
          <a:prstGeom prst="curvedConnector5">
            <a:avLst>
              <a:gd name="adj1" fmla="val -6071"/>
              <a:gd name="adj2" fmla="val 50000"/>
              <a:gd name="adj3" fmla="val 10607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xmlns="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6984422" y="3032409"/>
            <a:ext cx="3765667" cy="1258686"/>
          </a:xfrm>
          <a:prstGeom prst="curvedConnector5">
            <a:avLst>
              <a:gd name="adj1" fmla="val -6071"/>
              <a:gd name="adj2" fmla="val 50000"/>
              <a:gd name="adj3" fmla="val 10607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xmlns="" id="{9164BF98-76B5-402C-970C-7B7B851DD7BB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16200000" flipH="1">
            <a:off x="8243107" y="3032410"/>
            <a:ext cx="3765667" cy="1258685"/>
          </a:xfrm>
          <a:prstGeom prst="curvedConnector5">
            <a:avLst>
              <a:gd name="adj1" fmla="val -6071"/>
              <a:gd name="adj2" fmla="val 50000"/>
              <a:gd name="adj3" fmla="val 10607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7193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4469EA3-BD2F-4388-B225-972DBD285F7E}"/>
              </a:ext>
            </a:extLst>
          </p:cNvPr>
          <p:cNvSpPr/>
          <p:nvPr/>
        </p:nvSpPr>
        <p:spPr>
          <a:xfrm>
            <a:off x="390700" y="1675013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CA84653-010D-4065-B853-79CB25E1864C}"/>
              </a:ext>
            </a:extLst>
          </p:cNvPr>
          <p:cNvSpPr/>
          <p:nvPr/>
        </p:nvSpPr>
        <p:spPr>
          <a:xfrm>
            <a:off x="1649385" y="167501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1E73367-4DDC-4825-B313-715B65F5DD9C}"/>
              </a:ext>
            </a:extLst>
          </p:cNvPr>
          <p:cNvSpPr/>
          <p:nvPr/>
        </p:nvSpPr>
        <p:spPr>
          <a:xfrm>
            <a:off x="2908071" y="167501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2951B4C-0F6E-4678-A4C8-8FB7EEAA5CE6}"/>
              </a:ext>
            </a:extLst>
          </p:cNvPr>
          <p:cNvSpPr/>
          <p:nvPr/>
        </p:nvSpPr>
        <p:spPr>
          <a:xfrm>
            <a:off x="4166757" y="167501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AE89BCE-919E-44F2-8819-A305D3A70CDA}"/>
              </a:ext>
            </a:extLst>
          </p:cNvPr>
          <p:cNvSpPr/>
          <p:nvPr/>
        </p:nvSpPr>
        <p:spPr>
          <a:xfrm>
            <a:off x="5875715" y="1675012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49238DB-B9E3-48FA-BACD-382CC9E85FC1}"/>
              </a:ext>
            </a:extLst>
          </p:cNvPr>
          <p:cNvSpPr/>
          <p:nvPr/>
        </p:nvSpPr>
        <p:spPr>
          <a:xfrm>
            <a:off x="7134400" y="167501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5397621-465B-4ADE-A227-3701C385464F}"/>
              </a:ext>
            </a:extLst>
          </p:cNvPr>
          <p:cNvSpPr/>
          <p:nvPr/>
        </p:nvSpPr>
        <p:spPr>
          <a:xfrm>
            <a:off x="8393086" y="167501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9196F47-6546-4414-8692-8B1D6EB7861E}"/>
              </a:ext>
            </a:extLst>
          </p:cNvPr>
          <p:cNvSpPr/>
          <p:nvPr/>
        </p:nvSpPr>
        <p:spPr>
          <a:xfrm>
            <a:off x="9651772" y="167501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3000892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3000892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3000892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3000892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3000891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300089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9BEA08D9-5003-4EBA-B771-84E318E7785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170326" y="300089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562352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5623522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562381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5623810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562352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5623522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562352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5623522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5623525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5623525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5623525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5623525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7027025A-1A40-43C7-B377-B6E5B83B42C9}"/>
                  </a:ext>
                </a:extLst>
              </p:cNvPr>
              <p:cNvSpPr txBox="1"/>
              <p:nvPr/>
            </p:nvSpPr>
            <p:spPr>
              <a:xfrm>
                <a:off x="9792087" y="5623525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087" y="5623525"/>
                <a:ext cx="496611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5648427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5648427"/>
                <a:ext cx="7005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3C190F04-1C31-4664-AD00-75B456B22FFA}"/>
                  </a:ext>
                </a:extLst>
              </p:cNvPr>
              <p:cNvSpPr txBox="1"/>
              <p:nvPr/>
            </p:nvSpPr>
            <p:spPr>
              <a:xfrm>
                <a:off x="9690134" y="497310"/>
                <a:ext cx="692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134" y="497310"/>
                <a:ext cx="6924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408790D-3D66-431C-849B-99668B932886}"/>
              </a:ext>
            </a:extLst>
          </p:cNvPr>
          <p:cNvSpPr/>
          <p:nvPr/>
        </p:nvSpPr>
        <p:spPr>
          <a:xfrm>
            <a:off x="390703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D3CFBC4C-F45D-48C0-A8AA-F68207C535F1}"/>
              </a:ext>
            </a:extLst>
          </p:cNvPr>
          <p:cNvSpPr/>
          <p:nvPr/>
        </p:nvSpPr>
        <p:spPr>
          <a:xfrm>
            <a:off x="1649388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1CCBC64F-3065-4A07-BBD2-C6D6AFF1B01A}"/>
              </a:ext>
            </a:extLst>
          </p:cNvPr>
          <p:cNvSpPr/>
          <p:nvPr/>
        </p:nvSpPr>
        <p:spPr>
          <a:xfrm>
            <a:off x="2908074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8335E1E8-EE72-4026-805B-961A5AA502D5}"/>
              </a:ext>
            </a:extLst>
          </p:cNvPr>
          <p:cNvSpPr/>
          <p:nvPr/>
        </p:nvSpPr>
        <p:spPr>
          <a:xfrm>
            <a:off x="4166757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11AA82D-9B7D-4823-98CA-1E4E96C1FA21}"/>
              </a:ext>
            </a:extLst>
          </p:cNvPr>
          <p:cNvSpPr/>
          <p:nvPr/>
        </p:nvSpPr>
        <p:spPr>
          <a:xfrm>
            <a:off x="5875714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14F8EF3-3359-49FA-87AB-213C9D682DB7}"/>
              </a:ext>
            </a:extLst>
          </p:cNvPr>
          <p:cNvSpPr/>
          <p:nvPr/>
        </p:nvSpPr>
        <p:spPr>
          <a:xfrm>
            <a:off x="7134400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69994DCF-107E-4F14-840B-FCA36463D13F}"/>
              </a:ext>
            </a:extLst>
          </p:cNvPr>
          <p:cNvSpPr/>
          <p:nvPr/>
        </p:nvSpPr>
        <p:spPr>
          <a:xfrm>
            <a:off x="8393086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D9A3B689-E809-4687-A3A1-60131B70068B}"/>
              </a:ext>
            </a:extLst>
          </p:cNvPr>
          <p:cNvSpPr/>
          <p:nvPr/>
        </p:nvSpPr>
        <p:spPr>
          <a:xfrm>
            <a:off x="9651771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24437A5-5A5B-42EA-AA28-A1F819EFE17B}"/>
              </a:ext>
            </a:extLst>
          </p:cNvPr>
          <p:cNvSpPr/>
          <p:nvPr/>
        </p:nvSpPr>
        <p:spPr>
          <a:xfrm>
            <a:off x="5875714" y="502496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454F7536-28CC-4E35-8830-958C9CA919D0}"/>
              </a:ext>
            </a:extLst>
          </p:cNvPr>
          <p:cNvSpPr/>
          <p:nvPr/>
        </p:nvSpPr>
        <p:spPr>
          <a:xfrm>
            <a:off x="7134400" y="502496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4350E3CD-9519-4828-A563-8BDC2F1EBAB9}"/>
              </a:ext>
            </a:extLst>
          </p:cNvPr>
          <p:cNvSpPr/>
          <p:nvPr/>
        </p:nvSpPr>
        <p:spPr>
          <a:xfrm>
            <a:off x="8393086" y="502496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0F8602AC-A3B9-4C77-AFBD-26C68C5C4470}"/>
              </a:ext>
            </a:extLst>
          </p:cNvPr>
          <p:cNvSpPr/>
          <p:nvPr/>
        </p:nvSpPr>
        <p:spPr>
          <a:xfrm>
            <a:off x="9651771" y="502496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497310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497310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501792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501792"/>
                <a:ext cx="491288" cy="369332"/>
              </a:xfrm>
              <a:prstGeom prst="rect">
                <a:avLst/>
              </a:prstGeom>
              <a:blipFill>
                <a:blip r:embed="rId12"/>
                <a:stretch>
                  <a:fillRect t="-3279" r="-1604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497310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497310"/>
                <a:ext cx="496611" cy="369332"/>
              </a:xfrm>
              <a:prstGeom prst="rect">
                <a:avLst/>
              </a:prstGeom>
              <a:blipFill>
                <a:blip r:embed="rId13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4326772"/>
            <a:ext cx="3" cy="698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9323" y="5307669"/>
            <a:ext cx="0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5347" y="5307669"/>
            <a:ext cx="2661" cy="31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530766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530766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5307672"/>
            <a:ext cx="1" cy="34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3020" y="5307669"/>
            <a:ext cx="0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8779045" y="5307669"/>
            <a:ext cx="266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EA268775-CEB7-4436-8C2C-742779150F3A}"/>
              </a:ext>
            </a:extLst>
          </p:cNvPr>
          <p:cNvCxnSpPr>
            <a:cxnSpLocks/>
            <a:stCxn id="38" idx="0"/>
            <a:endCxn id="52" idx="2"/>
          </p:cNvCxnSpPr>
          <p:nvPr/>
        </p:nvCxnSpPr>
        <p:spPr>
          <a:xfrm flipH="1" flipV="1">
            <a:off x="10040391" y="5307669"/>
            <a:ext cx="2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4326771"/>
            <a:ext cx="3" cy="69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4326771"/>
            <a:ext cx="3" cy="69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4326771"/>
            <a:ext cx="0" cy="69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4326771"/>
            <a:ext cx="1" cy="698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3CDFBDFE-CBAD-41E3-ACEA-06CCB2C6FDBD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7521983" y="4326770"/>
            <a:ext cx="1037" cy="21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77648F5A-E6F6-4F01-90F1-AAEF9A30738A}"/>
              </a:ext>
            </a:extLst>
          </p:cNvPr>
          <p:cNvCxnSpPr>
            <a:cxnSpLocks/>
            <a:stCxn id="79" idx="0"/>
            <a:endCxn id="10" idx="2"/>
          </p:cNvCxnSpPr>
          <p:nvPr/>
        </p:nvCxnSpPr>
        <p:spPr>
          <a:xfrm flipV="1">
            <a:off x="8776383" y="4326770"/>
            <a:ext cx="5323" cy="21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xmlns="" id="{512F180C-E62B-4C3D-8DEE-7BE74F91E5AF}"/>
              </a:ext>
            </a:extLst>
          </p:cNvPr>
          <p:cNvCxnSpPr>
            <a:cxnSpLocks/>
            <a:stCxn id="80" idx="0"/>
            <a:endCxn id="11" idx="2"/>
          </p:cNvCxnSpPr>
          <p:nvPr/>
        </p:nvCxnSpPr>
        <p:spPr>
          <a:xfrm flipV="1">
            <a:off x="10040392" y="4326770"/>
            <a:ext cx="0" cy="21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264334" y="866642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7520358" y="871124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866642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xmlns="" id="{284E8DD9-CAEE-4148-AE3B-F554719E5F25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H="1" flipV="1">
            <a:off x="10036383" y="866642"/>
            <a:ext cx="4008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0AD7DF6E-BA1D-4779-88C3-09DD71D6E2FF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H="1" flipV="1">
            <a:off x="10040391" y="1400763"/>
            <a:ext cx="1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5216A147-C924-4C72-8D6E-7331E2D22CFB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8781706" y="1400763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45637B03-E8B6-4719-B049-0FDE04904AE4}"/>
              </a:ext>
            </a:extLst>
          </p:cNvPr>
          <p:cNvCxnSpPr>
            <a:cxnSpLocks/>
            <a:stCxn id="9" idx="0"/>
            <a:endCxn id="46" idx="2"/>
          </p:cNvCxnSpPr>
          <p:nvPr/>
        </p:nvCxnSpPr>
        <p:spPr>
          <a:xfrm flipV="1">
            <a:off x="7523020" y="1400763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xmlns="" id="{1CA74644-B225-4181-9249-93F1981D9149}"/>
              </a:ext>
            </a:extLst>
          </p:cNvPr>
          <p:cNvCxnSpPr>
            <a:cxnSpLocks/>
            <a:stCxn id="8" idx="0"/>
            <a:endCxn id="45" idx="2"/>
          </p:cNvCxnSpPr>
          <p:nvPr/>
        </p:nvCxnSpPr>
        <p:spPr>
          <a:xfrm flipH="1" flipV="1">
            <a:off x="6264334" y="1400763"/>
            <a:ext cx="1" cy="274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xmlns="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798871" y="2583520"/>
            <a:ext cx="4189612" cy="1258686"/>
          </a:xfrm>
          <a:prstGeom prst="curvedConnector5">
            <a:avLst>
              <a:gd name="adj1" fmla="val -5456"/>
              <a:gd name="adj2" fmla="val 50000"/>
              <a:gd name="adj3" fmla="val 10545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xmlns="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6057557" y="2583520"/>
            <a:ext cx="4189612" cy="1258686"/>
          </a:xfrm>
          <a:prstGeom prst="curvedConnector5">
            <a:avLst>
              <a:gd name="adj1" fmla="val -5456"/>
              <a:gd name="adj2" fmla="val 50000"/>
              <a:gd name="adj3" fmla="val 10545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xmlns="" id="{9164BF98-76B5-402C-970C-7B7B851DD7BB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16200000" flipH="1">
            <a:off x="7316242" y="2583521"/>
            <a:ext cx="4189612" cy="1258685"/>
          </a:xfrm>
          <a:prstGeom prst="curvedConnector5">
            <a:avLst>
              <a:gd name="adj1" fmla="val -5456"/>
              <a:gd name="adj2" fmla="val 50000"/>
              <a:gd name="adj3" fmla="val 10545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AF6E7165-BEC3-46A1-B5E9-3E1C10B5D465}"/>
              </a:ext>
            </a:extLst>
          </p:cNvPr>
          <p:cNvSpPr/>
          <p:nvPr/>
        </p:nvSpPr>
        <p:spPr>
          <a:xfrm>
            <a:off x="7422233" y="4542874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EA947EBF-81B0-450D-BAB0-52AEB123A9B8}"/>
              </a:ext>
            </a:extLst>
          </p:cNvPr>
          <p:cNvCxnSpPr>
            <a:cxnSpLocks/>
            <a:stCxn id="50" idx="0"/>
            <a:endCxn id="3" idx="4"/>
          </p:cNvCxnSpPr>
          <p:nvPr/>
        </p:nvCxnSpPr>
        <p:spPr>
          <a:xfrm flipH="1" flipV="1">
            <a:off x="7521983" y="4742374"/>
            <a:ext cx="1037" cy="282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4B164CE0-4FB7-49A8-816E-F04A2549B43A}"/>
              </a:ext>
            </a:extLst>
          </p:cNvPr>
          <p:cNvSpPr/>
          <p:nvPr/>
        </p:nvSpPr>
        <p:spPr>
          <a:xfrm>
            <a:off x="8676633" y="4542874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F4291A23-E10B-46A8-B78E-E3FD4A40E9E5}"/>
              </a:ext>
            </a:extLst>
          </p:cNvPr>
          <p:cNvSpPr/>
          <p:nvPr/>
        </p:nvSpPr>
        <p:spPr>
          <a:xfrm>
            <a:off x="9940642" y="4542874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EB8DBC75-AF38-4296-AC89-9C611C0A13A9}"/>
              </a:ext>
            </a:extLst>
          </p:cNvPr>
          <p:cNvCxnSpPr>
            <a:cxnSpLocks/>
            <a:stCxn id="51" idx="0"/>
            <a:endCxn id="79" idx="4"/>
          </p:cNvCxnSpPr>
          <p:nvPr/>
        </p:nvCxnSpPr>
        <p:spPr>
          <a:xfrm flipH="1" flipV="1">
            <a:off x="8776383" y="4742374"/>
            <a:ext cx="5323" cy="282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9B4393D4-E6FB-415F-AD48-147F50C8F854}"/>
              </a:ext>
            </a:extLst>
          </p:cNvPr>
          <p:cNvCxnSpPr>
            <a:cxnSpLocks/>
            <a:stCxn id="52" idx="0"/>
            <a:endCxn id="80" idx="4"/>
          </p:cNvCxnSpPr>
          <p:nvPr/>
        </p:nvCxnSpPr>
        <p:spPr>
          <a:xfrm flipV="1">
            <a:off x="10040391" y="4742374"/>
            <a:ext cx="1" cy="282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xmlns="" id="{F7FC8E41-21B9-460D-91D4-F783E770627D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rot="16200000" flipH="1">
            <a:off x="5359478" y="2579869"/>
            <a:ext cx="2967612" cy="1157898"/>
          </a:xfrm>
          <a:prstGeom prst="bentConnector4">
            <a:avLst>
              <a:gd name="adj1" fmla="val -3781"/>
              <a:gd name="adj2" fmla="val 6678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xmlns="" id="{946599C8-EB79-4223-9881-7B569270A918}"/>
              </a:ext>
            </a:extLst>
          </p:cNvPr>
          <p:cNvCxnSpPr>
            <a:cxnSpLocks/>
            <a:stCxn id="9" idx="0"/>
            <a:endCxn id="79" idx="2"/>
          </p:cNvCxnSpPr>
          <p:nvPr/>
        </p:nvCxnSpPr>
        <p:spPr>
          <a:xfrm rot="16200000" flipH="1">
            <a:off x="6616019" y="2582011"/>
            <a:ext cx="2967613" cy="1153613"/>
          </a:xfrm>
          <a:prstGeom prst="bentConnector4">
            <a:avLst>
              <a:gd name="adj1" fmla="val -3921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xmlns="" id="{9726D98B-2AC5-4799-BF74-076BA2B0C7E6}"/>
              </a:ext>
            </a:extLst>
          </p:cNvPr>
          <p:cNvCxnSpPr>
            <a:cxnSpLocks/>
            <a:stCxn id="10" idx="0"/>
            <a:endCxn id="80" idx="2"/>
          </p:cNvCxnSpPr>
          <p:nvPr/>
        </p:nvCxnSpPr>
        <p:spPr>
          <a:xfrm rot="16200000" flipH="1">
            <a:off x="7877367" y="2579349"/>
            <a:ext cx="2967613" cy="1158936"/>
          </a:xfrm>
          <a:prstGeom prst="bentConnector4">
            <a:avLst>
              <a:gd name="adj1" fmla="val -3921"/>
              <a:gd name="adj2" fmla="val 6676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01376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4469EA3-BD2F-4388-B225-972DBD285F7E}"/>
              </a:ext>
            </a:extLst>
          </p:cNvPr>
          <p:cNvSpPr/>
          <p:nvPr/>
        </p:nvSpPr>
        <p:spPr>
          <a:xfrm>
            <a:off x="390700" y="2759797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CA84653-010D-4065-B853-79CB25E1864C}"/>
              </a:ext>
            </a:extLst>
          </p:cNvPr>
          <p:cNvSpPr/>
          <p:nvPr/>
        </p:nvSpPr>
        <p:spPr>
          <a:xfrm>
            <a:off x="1649385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1E73367-4DDC-4825-B313-715B65F5DD9C}"/>
              </a:ext>
            </a:extLst>
          </p:cNvPr>
          <p:cNvSpPr/>
          <p:nvPr/>
        </p:nvSpPr>
        <p:spPr>
          <a:xfrm>
            <a:off x="2908071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2951B4C-0F6E-4678-A4C8-8FB7EEAA5CE6}"/>
              </a:ext>
            </a:extLst>
          </p:cNvPr>
          <p:cNvSpPr/>
          <p:nvPr/>
        </p:nvSpPr>
        <p:spPr>
          <a:xfrm>
            <a:off x="4166757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AE89BCE-919E-44F2-8819-A305D3A70CDA}"/>
              </a:ext>
            </a:extLst>
          </p:cNvPr>
          <p:cNvSpPr/>
          <p:nvPr/>
        </p:nvSpPr>
        <p:spPr>
          <a:xfrm>
            <a:off x="5875715" y="2759796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49238DB-B9E3-48FA-BACD-382CC9E85FC1}"/>
              </a:ext>
            </a:extLst>
          </p:cNvPr>
          <p:cNvSpPr/>
          <p:nvPr/>
        </p:nvSpPr>
        <p:spPr>
          <a:xfrm>
            <a:off x="7134400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5397621-465B-4ADE-A227-3701C385464F}"/>
              </a:ext>
            </a:extLst>
          </p:cNvPr>
          <p:cNvSpPr/>
          <p:nvPr/>
        </p:nvSpPr>
        <p:spPr>
          <a:xfrm>
            <a:off x="8393086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4085676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4085676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4085675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9BEA08D9-5003-4EBA-B771-84E318E7785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170326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408790D-3D66-431C-849B-99668B932886}"/>
              </a:ext>
            </a:extLst>
          </p:cNvPr>
          <p:cNvSpPr/>
          <p:nvPr/>
        </p:nvSpPr>
        <p:spPr>
          <a:xfrm>
            <a:off x="390703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D3CFBC4C-F45D-48C0-A8AA-F68207C535F1}"/>
              </a:ext>
            </a:extLst>
          </p:cNvPr>
          <p:cNvSpPr/>
          <p:nvPr/>
        </p:nvSpPr>
        <p:spPr>
          <a:xfrm>
            <a:off x="1649388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1CCBC64F-3065-4A07-BBD2-C6D6AFF1B01A}"/>
              </a:ext>
            </a:extLst>
          </p:cNvPr>
          <p:cNvSpPr/>
          <p:nvPr/>
        </p:nvSpPr>
        <p:spPr>
          <a:xfrm>
            <a:off x="2908074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8335E1E8-EE72-4026-805B-961A5AA502D5}"/>
              </a:ext>
            </a:extLst>
          </p:cNvPr>
          <p:cNvSpPr/>
          <p:nvPr/>
        </p:nvSpPr>
        <p:spPr>
          <a:xfrm>
            <a:off x="4166757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11AA82D-9B7D-4823-98CA-1E4E96C1FA21}"/>
              </a:ext>
            </a:extLst>
          </p:cNvPr>
          <p:cNvSpPr/>
          <p:nvPr/>
        </p:nvSpPr>
        <p:spPr>
          <a:xfrm>
            <a:off x="5875714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14F8EF3-3359-49FA-87AB-213C9D682DB7}"/>
              </a:ext>
            </a:extLst>
          </p:cNvPr>
          <p:cNvSpPr/>
          <p:nvPr/>
        </p:nvSpPr>
        <p:spPr>
          <a:xfrm>
            <a:off x="7134400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69994DCF-107E-4F14-840B-FCA36463D13F}"/>
              </a:ext>
            </a:extLst>
          </p:cNvPr>
          <p:cNvSpPr/>
          <p:nvPr/>
        </p:nvSpPr>
        <p:spPr>
          <a:xfrm>
            <a:off x="8393086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24437A5-5A5B-42EA-AA28-A1F819EFE17B}"/>
              </a:ext>
            </a:extLst>
          </p:cNvPr>
          <p:cNvSpPr/>
          <p:nvPr/>
        </p:nvSpPr>
        <p:spPr>
          <a:xfrm>
            <a:off x="5875714" y="5897785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454F7536-28CC-4E35-8830-958C9CA919D0}"/>
              </a:ext>
            </a:extLst>
          </p:cNvPr>
          <p:cNvSpPr/>
          <p:nvPr/>
        </p:nvSpPr>
        <p:spPr>
          <a:xfrm>
            <a:off x="7134400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4350E3CD-9519-4828-A563-8BDC2F1EBAB9}"/>
              </a:ext>
            </a:extLst>
          </p:cNvPr>
          <p:cNvSpPr/>
          <p:nvPr/>
        </p:nvSpPr>
        <p:spPr>
          <a:xfrm>
            <a:off x="8393086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blipFill>
                <a:blip r:embed="rId9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blipFill>
                <a:blip r:embed="rId10"/>
                <a:stretch>
                  <a:fillRect t="-3279" r="-1604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5411556"/>
            <a:ext cx="3" cy="48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9323" y="6180488"/>
            <a:ext cx="0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5347" y="6180488"/>
            <a:ext cx="2661" cy="191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6180491"/>
            <a:ext cx="1" cy="216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3020" y="6180488"/>
            <a:ext cx="0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8779045" y="6180488"/>
            <a:ext cx="266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5411555"/>
            <a:ext cx="0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5411555"/>
            <a:ext cx="1" cy="48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3CDFBDFE-CBAD-41E3-ACEA-06CCB2C6FDBD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7521983" y="5411554"/>
            <a:ext cx="1037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77648F5A-E6F6-4F01-90F1-AAEF9A30738A}"/>
              </a:ext>
            </a:extLst>
          </p:cNvPr>
          <p:cNvCxnSpPr>
            <a:cxnSpLocks/>
            <a:stCxn id="79" idx="0"/>
            <a:endCxn id="10" idx="2"/>
          </p:cNvCxnSpPr>
          <p:nvPr/>
        </p:nvCxnSpPr>
        <p:spPr>
          <a:xfrm flipV="1">
            <a:off x="8776383" y="5411554"/>
            <a:ext cx="5323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264334" y="488420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7520358" y="492902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488420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5216A147-C924-4C72-8D6E-7331E2D22CFB}"/>
              </a:ext>
            </a:extLst>
          </p:cNvPr>
          <p:cNvCxnSpPr>
            <a:cxnSpLocks/>
            <a:stCxn id="10" idx="0"/>
            <a:endCxn id="88" idx="2"/>
          </p:cNvCxnSpPr>
          <p:nvPr/>
        </p:nvCxnSpPr>
        <p:spPr>
          <a:xfrm flipH="1" flipV="1">
            <a:off x="8781705" y="1479611"/>
            <a:ext cx="1" cy="1280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45637B03-E8B6-4719-B049-0FDE04904AE4}"/>
              </a:ext>
            </a:extLst>
          </p:cNvPr>
          <p:cNvCxnSpPr>
            <a:cxnSpLocks/>
            <a:stCxn id="9" idx="0"/>
            <a:endCxn id="85" idx="2"/>
          </p:cNvCxnSpPr>
          <p:nvPr/>
        </p:nvCxnSpPr>
        <p:spPr>
          <a:xfrm flipV="1">
            <a:off x="7523020" y="1475622"/>
            <a:ext cx="0" cy="1284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xmlns="" id="{1CA74644-B225-4181-9249-93F1981D9149}"/>
              </a:ext>
            </a:extLst>
          </p:cNvPr>
          <p:cNvCxnSpPr>
            <a:cxnSpLocks/>
            <a:stCxn id="8" idx="0"/>
            <a:endCxn id="83" idx="2"/>
          </p:cNvCxnSpPr>
          <p:nvPr/>
        </p:nvCxnSpPr>
        <p:spPr>
          <a:xfrm flipH="1" flipV="1">
            <a:off x="6263003" y="1475622"/>
            <a:ext cx="1332" cy="1284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xmlns="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173350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xmlns="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5432036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xmlns="" id="{9164BF98-76B5-402C-970C-7B7B851DD7BB}"/>
              </a:ext>
            </a:extLst>
          </p:cNvPr>
          <p:cNvCxnSpPr>
            <a:cxnSpLocks/>
            <a:stCxn id="47" idx="0"/>
          </p:cNvCxnSpPr>
          <p:nvPr/>
        </p:nvCxnSpPr>
        <p:spPr>
          <a:xfrm rot="16200000" flipH="1">
            <a:off x="6761001" y="2760540"/>
            <a:ext cx="5294772" cy="1253363"/>
          </a:xfrm>
          <a:prstGeom prst="curvedConnector5">
            <a:avLst>
              <a:gd name="adj1" fmla="val -4317"/>
              <a:gd name="adj2" fmla="val 50000"/>
              <a:gd name="adj3" fmla="val 10431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AF6E7165-BEC3-46A1-B5E9-3E1C10B5D465}"/>
              </a:ext>
            </a:extLst>
          </p:cNvPr>
          <p:cNvSpPr/>
          <p:nvPr/>
        </p:nvSpPr>
        <p:spPr>
          <a:xfrm>
            <a:off x="74222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EA947EBF-81B0-450D-BAB0-52AEB123A9B8}"/>
              </a:ext>
            </a:extLst>
          </p:cNvPr>
          <p:cNvCxnSpPr>
            <a:cxnSpLocks/>
            <a:stCxn id="50" idx="0"/>
            <a:endCxn id="3" idx="4"/>
          </p:cNvCxnSpPr>
          <p:nvPr/>
        </p:nvCxnSpPr>
        <p:spPr>
          <a:xfrm flipH="1" flipV="1">
            <a:off x="7521983" y="5760657"/>
            <a:ext cx="1037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4B164CE0-4FB7-49A8-816E-F04A2549B43A}"/>
              </a:ext>
            </a:extLst>
          </p:cNvPr>
          <p:cNvSpPr/>
          <p:nvPr/>
        </p:nvSpPr>
        <p:spPr>
          <a:xfrm>
            <a:off x="86766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EB8DBC75-AF38-4296-AC89-9C611C0A13A9}"/>
              </a:ext>
            </a:extLst>
          </p:cNvPr>
          <p:cNvCxnSpPr>
            <a:cxnSpLocks/>
            <a:stCxn id="51" idx="0"/>
            <a:endCxn id="79" idx="4"/>
          </p:cNvCxnSpPr>
          <p:nvPr/>
        </p:nvCxnSpPr>
        <p:spPr>
          <a:xfrm flipH="1" flipV="1">
            <a:off x="8776383" y="5760657"/>
            <a:ext cx="5323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xmlns="" id="{F7FC8E41-21B9-460D-91D4-F783E770627D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rot="16200000" flipH="1">
            <a:off x="5392728" y="3631402"/>
            <a:ext cx="2901111" cy="1157898"/>
          </a:xfrm>
          <a:prstGeom prst="bentConnector4">
            <a:avLst>
              <a:gd name="adj1" fmla="val -7880"/>
              <a:gd name="adj2" fmla="val 6678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xmlns="" id="{946599C8-EB79-4223-9881-7B569270A918}"/>
              </a:ext>
            </a:extLst>
          </p:cNvPr>
          <p:cNvCxnSpPr>
            <a:cxnSpLocks/>
            <a:stCxn id="9" idx="0"/>
            <a:endCxn id="79" idx="2"/>
          </p:cNvCxnSpPr>
          <p:nvPr/>
        </p:nvCxnSpPr>
        <p:spPr>
          <a:xfrm rot="16200000" flipH="1">
            <a:off x="6649270" y="3633545"/>
            <a:ext cx="2901112" cy="1153613"/>
          </a:xfrm>
          <a:prstGeom prst="bentConnector4">
            <a:avLst>
              <a:gd name="adj1" fmla="val -7880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xmlns="" id="{9726D98B-2AC5-4799-BF74-076BA2B0C7E6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H="1">
            <a:off x="7911292" y="3630209"/>
            <a:ext cx="2898694" cy="1157866"/>
          </a:xfrm>
          <a:prstGeom prst="bentConnector4">
            <a:avLst>
              <a:gd name="adj1" fmla="val -7886"/>
              <a:gd name="adj2" fmla="val 6678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BE483D8-9C3E-447C-8143-99A9EC2A2579}"/>
              </a:ext>
            </a:extLst>
          </p:cNvPr>
          <p:cNvSpPr txBox="1"/>
          <p:nvPr/>
        </p:nvSpPr>
        <p:spPr>
          <a:xfrm>
            <a:off x="9709266" y="3592663"/>
            <a:ext cx="656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 ● ●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2948F307-9ACE-4C08-8F16-03C8050895CE}"/>
              </a:ext>
            </a:extLst>
          </p:cNvPr>
          <p:cNvSpPr/>
          <p:nvPr/>
        </p:nvSpPr>
        <p:spPr>
          <a:xfrm>
            <a:off x="5874383" y="1192916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AD05C797-757F-4159-96A1-19715AE82730}"/>
              </a:ext>
            </a:extLst>
          </p:cNvPr>
          <p:cNvSpPr/>
          <p:nvPr/>
        </p:nvSpPr>
        <p:spPr>
          <a:xfrm>
            <a:off x="7134400" y="1192916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793390FF-9BC8-4462-B44B-E2522AE268A2}"/>
              </a:ext>
            </a:extLst>
          </p:cNvPr>
          <p:cNvSpPr/>
          <p:nvPr/>
        </p:nvSpPr>
        <p:spPr>
          <a:xfrm>
            <a:off x="8393085" y="119690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9D394CDA-584A-47B6-A84A-CAA6A958D4E7}"/>
              </a:ext>
            </a:extLst>
          </p:cNvPr>
          <p:cNvCxnSpPr>
            <a:cxnSpLocks/>
            <a:stCxn id="83" idx="0"/>
            <a:endCxn id="45" idx="2"/>
          </p:cNvCxnSpPr>
          <p:nvPr/>
        </p:nvCxnSpPr>
        <p:spPr>
          <a:xfrm flipV="1">
            <a:off x="6263003" y="1022541"/>
            <a:ext cx="1331" cy="170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3F127DC0-10A6-48B3-AEEF-DF18014518E6}"/>
              </a:ext>
            </a:extLst>
          </p:cNvPr>
          <p:cNvCxnSpPr>
            <a:cxnSpLocks/>
            <a:stCxn id="85" idx="0"/>
            <a:endCxn id="46" idx="2"/>
          </p:cNvCxnSpPr>
          <p:nvPr/>
        </p:nvCxnSpPr>
        <p:spPr>
          <a:xfrm flipV="1">
            <a:off x="7523020" y="1022541"/>
            <a:ext cx="0" cy="170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5862385-648F-4714-A465-B17191AAA72E}"/>
              </a:ext>
            </a:extLst>
          </p:cNvPr>
          <p:cNvCxnSpPr>
            <a:cxnSpLocks/>
            <a:stCxn id="88" idx="0"/>
            <a:endCxn id="47" idx="2"/>
          </p:cNvCxnSpPr>
          <p:nvPr/>
        </p:nvCxnSpPr>
        <p:spPr>
          <a:xfrm flipV="1">
            <a:off x="8781705" y="1022541"/>
            <a:ext cx="1" cy="174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CC4E19F-E4A6-49E8-9881-0DDE93EA037B}"/>
              </a:ext>
            </a:extLst>
          </p:cNvPr>
          <p:cNvSpPr/>
          <p:nvPr/>
        </p:nvSpPr>
        <p:spPr>
          <a:xfrm rot="16200000">
            <a:off x="4333122" y="1729060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W</a:t>
            </a:r>
            <a:endParaRPr lang="ko-KR" altLang="en-US" sz="105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C5996DDA-80A3-4535-9BE6-593EC08FF94A}"/>
              </a:ext>
            </a:extLst>
          </p:cNvPr>
          <p:cNvCxnSpPr>
            <a:cxnSpLocks/>
            <a:stCxn id="10" idx="0"/>
            <a:endCxn id="95" idx="2"/>
          </p:cNvCxnSpPr>
          <p:nvPr/>
        </p:nvCxnSpPr>
        <p:spPr>
          <a:xfrm flipH="1" flipV="1">
            <a:off x="4863095" y="1870413"/>
            <a:ext cx="3918611" cy="889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9DA796BD-C081-4228-943D-3E30A207219E}"/>
              </a:ext>
            </a:extLst>
          </p:cNvPr>
          <p:cNvSpPr/>
          <p:nvPr/>
        </p:nvSpPr>
        <p:spPr>
          <a:xfrm>
            <a:off x="2009974" y="1858258"/>
            <a:ext cx="1314748" cy="382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Concatenated Encoder Output</a:t>
            </a:r>
            <a:endParaRPr lang="ko-KR" altLang="en-US" sz="105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xmlns="" id="{900E69D7-2E24-412E-8820-964486ECB073}"/>
              </a:ext>
            </a:extLst>
          </p:cNvPr>
          <p:cNvCxnSpPr>
            <a:cxnSpLocks/>
            <a:stCxn id="7" idx="0"/>
            <a:endCxn id="104" idx="2"/>
          </p:cNvCxnSpPr>
          <p:nvPr/>
        </p:nvCxnSpPr>
        <p:spPr>
          <a:xfrm flipH="1" flipV="1">
            <a:off x="2667348" y="2240291"/>
            <a:ext cx="1888029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D00C95C6-3B79-43DD-B4C3-B5EA9C2DD3B6}"/>
              </a:ext>
            </a:extLst>
          </p:cNvPr>
          <p:cNvCxnSpPr>
            <a:cxnSpLocks/>
            <a:stCxn id="6" idx="0"/>
            <a:endCxn id="104" idx="2"/>
          </p:cNvCxnSpPr>
          <p:nvPr/>
        </p:nvCxnSpPr>
        <p:spPr>
          <a:xfrm flipH="1" flipV="1">
            <a:off x="2667348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D1108934-0DE2-4896-A974-04EAF3B496D9}"/>
              </a:ext>
            </a:extLst>
          </p:cNvPr>
          <p:cNvCxnSpPr>
            <a:cxnSpLocks/>
            <a:stCxn id="5" idx="0"/>
            <a:endCxn id="104" idx="2"/>
          </p:cNvCxnSpPr>
          <p:nvPr/>
        </p:nvCxnSpPr>
        <p:spPr>
          <a:xfrm flipV="1">
            <a:off x="2038005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51041D92-7B33-4517-85B7-1C098B164AEA}"/>
              </a:ext>
            </a:extLst>
          </p:cNvPr>
          <p:cNvCxnSpPr>
            <a:cxnSpLocks/>
            <a:stCxn id="4" idx="0"/>
            <a:endCxn id="104" idx="2"/>
          </p:cNvCxnSpPr>
          <p:nvPr/>
        </p:nvCxnSpPr>
        <p:spPr>
          <a:xfrm flipV="1">
            <a:off x="779320" y="2240291"/>
            <a:ext cx="1888028" cy="519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xmlns="" id="{27B692DA-05DB-42E6-A6C7-3BB9F213155D}"/>
              </a:ext>
            </a:extLst>
          </p:cNvPr>
          <p:cNvCxnSpPr>
            <a:cxnSpLocks/>
            <a:stCxn id="104" idx="0"/>
            <a:endCxn id="143" idx="2"/>
          </p:cNvCxnSpPr>
          <p:nvPr/>
        </p:nvCxnSpPr>
        <p:spPr>
          <a:xfrm flipV="1">
            <a:off x="2667348" y="1491065"/>
            <a:ext cx="870819" cy="367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xmlns="" id="{5CBCBEA7-517C-4701-BBE5-C406CA35CEB8}"/>
              </a:ext>
            </a:extLst>
          </p:cNvPr>
          <p:cNvCxnSpPr>
            <a:cxnSpLocks/>
            <a:stCxn id="95" idx="0"/>
            <a:endCxn id="143" idx="6"/>
          </p:cNvCxnSpPr>
          <p:nvPr/>
        </p:nvCxnSpPr>
        <p:spPr>
          <a:xfrm flipH="1" flipV="1">
            <a:off x="3737667" y="1491065"/>
            <a:ext cx="842722" cy="379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466C4A4C-A11E-4B4C-9700-6BA3A94EB168}"/>
              </a:ext>
            </a:extLst>
          </p:cNvPr>
          <p:cNvCxnSpPr>
            <a:cxnSpLocks/>
            <a:stCxn id="104" idx="0"/>
            <a:endCxn id="156" idx="3"/>
          </p:cNvCxnSpPr>
          <p:nvPr/>
        </p:nvCxnSpPr>
        <p:spPr>
          <a:xfrm flipV="1">
            <a:off x="2667348" y="906982"/>
            <a:ext cx="900035" cy="95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xmlns="" id="{208D04FD-1AFF-4620-90B1-91E5BF97DE38}"/>
              </a:ext>
            </a:extLst>
          </p:cNvPr>
          <p:cNvCxnSpPr>
            <a:cxnSpLocks/>
            <a:stCxn id="143" idx="0"/>
            <a:endCxn id="156" idx="4"/>
          </p:cNvCxnSpPr>
          <p:nvPr/>
        </p:nvCxnSpPr>
        <p:spPr>
          <a:xfrm flipV="1">
            <a:off x="3637917" y="936198"/>
            <a:ext cx="0" cy="455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xmlns="" id="{1C036760-D394-47F6-9B58-6E3788CFFF1A}"/>
              </a:ext>
            </a:extLst>
          </p:cNvPr>
          <p:cNvSpPr/>
          <p:nvPr/>
        </p:nvSpPr>
        <p:spPr>
          <a:xfrm>
            <a:off x="3538167" y="1391315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xmlns="" id="{D4378C55-6EEE-4377-8042-E3307512418D}"/>
              </a:ext>
            </a:extLst>
          </p:cNvPr>
          <p:cNvSpPr/>
          <p:nvPr/>
        </p:nvSpPr>
        <p:spPr>
          <a:xfrm>
            <a:off x="3538167" y="736698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xmlns="" id="{4390C1A3-33FA-421B-9542-EECFDAFFCC6C}"/>
              </a:ext>
            </a:extLst>
          </p:cNvPr>
          <p:cNvCxnSpPr>
            <a:cxnSpLocks/>
            <a:stCxn id="156" idx="0"/>
            <a:endCxn id="88" idx="2"/>
          </p:cNvCxnSpPr>
          <p:nvPr/>
        </p:nvCxnSpPr>
        <p:spPr>
          <a:xfrm rot="16200000" flipH="1">
            <a:off x="5838354" y="-1463740"/>
            <a:ext cx="742913" cy="5143788"/>
          </a:xfrm>
          <a:prstGeom prst="bentConnector5">
            <a:avLst>
              <a:gd name="adj1" fmla="val -30771"/>
              <a:gd name="adj2" fmla="val 36203"/>
              <a:gd name="adj3" fmla="val 143079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xmlns="" id="{336FD456-A232-40FA-883E-09694C618B63}"/>
              </a:ext>
            </a:extLst>
          </p:cNvPr>
          <p:cNvSpPr txBox="1"/>
          <p:nvPr/>
        </p:nvSpPr>
        <p:spPr>
          <a:xfrm>
            <a:off x="3563924" y="1058889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Attention weight</a:t>
            </a:r>
            <a:endParaRPr lang="ko-KR" altLang="en-US" sz="105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xmlns="" id="{D85F1C4F-7968-4139-947B-FD8FABC19B38}"/>
              </a:ext>
            </a:extLst>
          </p:cNvPr>
          <p:cNvSpPr txBox="1"/>
          <p:nvPr/>
        </p:nvSpPr>
        <p:spPr>
          <a:xfrm>
            <a:off x="2622050" y="534928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Context vector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3789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713F89FF-6ED5-4C51-8B84-A8DB1F419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6561"/>
              </p:ext>
            </p:extLst>
          </p:nvPr>
        </p:nvGraphicFramePr>
        <p:xfrm>
          <a:off x="381923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:a16="http://schemas.microsoft.com/office/drawing/2014/main" xmlns="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love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school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4526196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3F6B840D-08E7-47F4-96C3-A1C3DE047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0328"/>
              </p:ext>
            </p:extLst>
          </p:nvPr>
        </p:nvGraphicFramePr>
        <p:xfrm>
          <a:off x="6419734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:a16="http://schemas.microsoft.com/office/drawing/2014/main" xmlns="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나는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45261966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A92051A5-AA44-49A5-B839-4E7E4534042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523808" y="4325003"/>
            <a:ext cx="8959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2097D4C-5518-4C69-A165-AFA7E3E6B2AD}"/>
              </a:ext>
            </a:extLst>
          </p:cNvPr>
          <p:cNvSpPr/>
          <p:nvPr/>
        </p:nvSpPr>
        <p:spPr>
          <a:xfrm>
            <a:off x="6212377" y="2614350"/>
            <a:ext cx="1267691" cy="44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Linear Transform</a:t>
            </a:r>
            <a:endParaRPr lang="ko-KR" altLang="en-US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993FD817-7B6A-488C-8CBC-6C3BF690CD6C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6846223" y="3059075"/>
            <a:ext cx="672639" cy="960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833B5D72-C0FE-4361-B931-54AA6ECAFE6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686695" y="1981389"/>
            <a:ext cx="1891837" cy="203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D250C7A4-AD73-4F1C-B127-5926FCD3E892}"/>
              </a:ext>
            </a:extLst>
          </p:cNvPr>
          <p:cNvSpPr/>
          <p:nvPr/>
        </p:nvSpPr>
        <p:spPr>
          <a:xfrm>
            <a:off x="4944686" y="1536664"/>
            <a:ext cx="1267691" cy="44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Context</a:t>
            </a:r>
          </a:p>
          <a:p>
            <a:pPr algn="ctr"/>
            <a:r>
              <a:rPr lang="en-US" altLang="ko-KR" sz="1200" dirty="0"/>
              <a:t>Vector</a:t>
            </a:r>
            <a:endParaRPr lang="ko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30797A38-676D-4AC8-B9FE-FB3E2433174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419947" y="1981389"/>
            <a:ext cx="1158585" cy="203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1889E77-320C-45AA-8DED-47D8CCDC3727}"/>
              </a:ext>
            </a:extLst>
          </p:cNvPr>
          <p:cNvCxnSpPr>
            <a:cxnSpLocks/>
            <a:stCxn id="9" idx="0"/>
            <a:endCxn id="16" idx="2"/>
          </p:cNvCxnSpPr>
          <p:nvPr/>
        </p:nvCxnSpPr>
        <p:spPr>
          <a:xfrm flipH="1" flipV="1">
            <a:off x="5578532" y="1981389"/>
            <a:ext cx="1267691" cy="632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C78C545-6C07-457A-97DF-67A9E2290DDD}"/>
              </a:ext>
            </a:extLst>
          </p:cNvPr>
          <p:cNvSpPr txBox="1"/>
          <p:nvPr/>
        </p:nvSpPr>
        <p:spPr>
          <a:xfrm>
            <a:off x="4052455" y="30590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0.2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4D5B7D3-6188-424E-BB7C-8B272F438DF1}"/>
              </a:ext>
            </a:extLst>
          </p:cNvPr>
          <p:cNvSpPr txBox="1"/>
          <p:nvPr/>
        </p:nvSpPr>
        <p:spPr>
          <a:xfrm>
            <a:off x="4732929" y="321296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0.8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412A45E-A7BB-4937-B641-6923AC946888}"/>
              </a:ext>
            </a:extLst>
          </p:cNvPr>
          <p:cNvSpPr txBox="1"/>
          <p:nvPr/>
        </p:nvSpPr>
        <p:spPr>
          <a:xfrm>
            <a:off x="5216893" y="7841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학교에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19165317-FC1C-448B-86FF-C9FCD2A5DE62}"/>
              </a:ext>
            </a:extLst>
          </p:cNvPr>
          <p:cNvCxnSpPr>
            <a:cxnSpLocks/>
            <a:stCxn id="16" idx="0"/>
            <a:endCxn id="29" idx="2"/>
          </p:cNvCxnSpPr>
          <p:nvPr/>
        </p:nvCxnSpPr>
        <p:spPr>
          <a:xfrm flipH="1" flipV="1">
            <a:off x="5578531" y="1091939"/>
            <a:ext cx="1" cy="444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0C722613-01E5-4817-81CD-2650E058E956}"/>
              </a:ext>
            </a:extLst>
          </p:cNvPr>
          <p:cNvSpPr txBox="1"/>
          <p:nvPr/>
        </p:nvSpPr>
        <p:spPr>
          <a:xfrm>
            <a:off x="7182542" y="41711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학교에</a:t>
            </a:r>
          </a:p>
        </p:txBody>
      </p:sp>
    </p:spTree>
    <p:extLst>
      <p:ext uri="{BB962C8B-B14F-4D97-AF65-F5344CB8AC3E}">
        <p14:creationId xmlns:p14="http://schemas.microsoft.com/office/powerpoint/2010/main" val="114773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2A71E72-706F-43F2-B78A-642D2E8384E5}"/>
              </a:ext>
            </a:extLst>
          </p:cNvPr>
          <p:cNvSpPr txBox="1"/>
          <p:nvPr/>
        </p:nvSpPr>
        <p:spPr>
          <a:xfrm>
            <a:off x="323306" y="3692201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BOF</a:t>
            </a:r>
            <a:endParaRPr lang="ko-KR" altLang="en-US" sz="12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DB9B8A62-69E1-42BE-B826-901A84EA176C}"/>
              </a:ext>
            </a:extLst>
          </p:cNvPr>
          <p:cNvGrpSpPr/>
          <p:nvPr/>
        </p:nvGrpSpPr>
        <p:grpSpPr>
          <a:xfrm>
            <a:off x="1208313" y="530584"/>
            <a:ext cx="638316" cy="5964389"/>
            <a:chOff x="979706" y="199500"/>
            <a:chExt cx="638316" cy="5964389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6646E2A2-D7A2-4970-86B2-26AED0D12339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55125D5F-35B4-49A1-88E0-112A03803CF8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4649862C-50BB-43FE-AC5C-F36B64048C13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411038F8-1D68-43D1-854D-7590B6AEF246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xmlns="" id="{D7163FBE-AF7D-44C6-B5F4-0BBF7DB56904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xmlns="" id="{E419943F-6075-46CA-9AC9-CC9B2F30AA76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xmlns="" id="{5573F3BB-7708-43BF-9A13-83B1FA25A975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xmlns="" id="{0E78523E-EE8D-4C1C-AD3B-1F74BDA65D51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0DE023DB-3A5F-494E-B296-AB3B05071721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BC5ED1E0-F3E7-4769-A247-942F742967D9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D393BE61-2D27-4576-AA86-52803094BB7B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D2F2DDBE-7BF8-46D2-B2DB-78E232E04AF7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46407309-4396-4AF5-ABD2-C220F3FDD718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37E62AA6-DF5E-445A-AD7C-6C6B17F0BAD9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C200B9F8-840E-4D62-A04C-A75F9533BDD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37D4C68E-8E24-49E4-9C01-515AAC2F401A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749CE5CE-5FB2-42E8-99CE-B358DD895EB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F2EF07B2-7A70-4C93-853A-CD4970F1096E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0562E53D-D7A6-4299-ABC7-1401A6757BDF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6DE82D36-7A24-4002-B728-356B40E46FA0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1E99BFA2-C56B-43DA-9D2A-CB3FD55B2F28}"/>
              </a:ext>
            </a:extLst>
          </p:cNvPr>
          <p:cNvSpPr/>
          <p:nvPr/>
        </p:nvSpPr>
        <p:spPr>
          <a:xfrm>
            <a:off x="351913" y="3620848"/>
            <a:ext cx="403168" cy="40316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1BF90388-6B3B-4D50-8FE9-1B5B88842B3F}"/>
              </a:ext>
            </a:extLst>
          </p:cNvPr>
          <p:cNvGrpSpPr/>
          <p:nvPr/>
        </p:nvGrpSpPr>
        <p:grpSpPr>
          <a:xfrm>
            <a:off x="2461140" y="527816"/>
            <a:ext cx="646629" cy="5964389"/>
            <a:chOff x="979706" y="199500"/>
            <a:chExt cx="646629" cy="5964389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xmlns="" id="{FA866973-3611-4576-9926-7C872B693EBB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612A8969-FAA0-4DD1-864B-00FFE76B83B2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xmlns="" id="{C7CF24D0-E55D-448C-A43E-18F786762800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273D2D9E-B515-4B3B-9379-92822F656011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xmlns="" id="{26996971-C9FA-463A-AB54-297BB62B5D98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xmlns="" id="{B8592888-D896-40F3-95F6-D9A7A1E24FDF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xmlns="" id="{9AD9142D-D921-42CD-95EA-7B1D316F1B44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xmlns="" id="{913C10E5-E2A6-4E7E-9B40-75B72A3ED087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41A8D3EB-4424-4E96-858F-635BFB0FC3F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A62BDDBB-AA91-4D53-B6B3-BEA20803F2A6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7498BF9E-9E49-4A21-A52A-6B3D82F10B11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xmlns="" id="{712352AB-C7C4-4985-B4C5-08BE4180BFAB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CB6DDC14-EFF2-48A8-8F1F-277FE3EAE546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1AE752D8-5688-49A0-ADFB-CE53B122EE24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51F65960-C7EF-4018-B33E-C69DDD3F7653}"/>
                </a:ext>
              </a:extLst>
            </p:cNvPr>
            <p:cNvSpPr txBox="1"/>
            <p:nvPr/>
          </p:nvSpPr>
          <p:spPr>
            <a:xfrm>
              <a:off x="988019" y="2308284"/>
              <a:ext cx="638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641F922E-2DA0-4F6C-A98D-F12C899EC82B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595330F7-7E6C-4C86-AA59-E6AD3C3FA52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4A02E220-6184-4B6C-B6D4-F95F43A5E5D7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0CCB46DA-8E77-4839-B872-5FB2B3926A13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D74F499E-E291-4FFF-983D-7B208693C636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8C5EFA26-1D77-48F8-98FD-825108361E55}"/>
              </a:ext>
            </a:extLst>
          </p:cNvPr>
          <p:cNvGrpSpPr/>
          <p:nvPr/>
        </p:nvGrpSpPr>
        <p:grpSpPr>
          <a:xfrm>
            <a:off x="3733340" y="527815"/>
            <a:ext cx="638316" cy="5964389"/>
            <a:chOff x="979706" y="199500"/>
            <a:chExt cx="638316" cy="5964389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xmlns="" id="{6D83D817-F180-4CE4-A300-EF9E43D55997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xmlns="" id="{0AC93528-6A42-4A0F-A79D-4EA36B5CDBF1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xmlns="" id="{5CF0A9C5-05C1-4311-8509-79B4B6BC8218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xmlns="" id="{91F4EE75-173B-4EB6-A023-1789ED9997F4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xmlns="" id="{C861186A-AD47-413A-9904-16FDE45B534E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xmlns="" id="{4BCE2555-4810-4FCF-B396-8B802CF1E0E8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2704E98A-8DD6-4F8A-91AE-7F20E94A83EE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xmlns="" id="{06D3D0BA-B1A9-4811-9432-B4DA364FCD7E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xmlns="" id="{EB35E957-9247-44DE-9C49-1144B7DA67B9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xmlns="" id="{97B99111-F7AC-4C84-9ECC-A88CB5316E7B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xmlns="" id="{8FB07BFC-3B3A-41DE-A4E2-718BE03CA764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xmlns="" id="{51BEA9C3-DCEC-451D-9788-A821E883A651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xmlns="" id="{55B7E414-25BF-4907-934D-FECF10D7155A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B0C489D6-9E38-4271-A356-504383C61BEA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A3225A67-505E-4094-B255-2B97A7F9B35C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8DDFEA0F-4EEB-49D3-99F0-16DA6686DE13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F665F1A7-40E8-43BF-B807-D69942D0514B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E3874CBD-4936-4F08-89E0-5D114013E2AC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016FB3FD-70F0-43EA-BAF4-B4F8225E61E5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6A2E1A5C-BBEA-4727-8D35-6DA4DCB13CBD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xmlns="" id="{D34D4DBF-F869-4571-804A-8132599BE8E8}"/>
              </a:ext>
            </a:extLst>
          </p:cNvPr>
          <p:cNvGrpSpPr/>
          <p:nvPr/>
        </p:nvGrpSpPr>
        <p:grpSpPr>
          <a:xfrm>
            <a:off x="5040078" y="536084"/>
            <a:ext cx="638316" cy="5964389"/>
            <a:chOff x="979706" y="199500"/>
            <a:chExt cx="638316" cy="5964389"/>
          </a:xfrm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xmlns="" id="{0D3957C0-4A61-49F0-A405-37554C98C5CB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xmlns="" id="{E5141A98-2FC6-4540-AC15-871F610E87DC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xmlns="" id="{19D70CB0-76E0-481D-B6D0-C2BC49E32950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xmlns="" id="{AA0BA701-D17F-4F7D-AD30-BD57275B0257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xmlns="" id="{142165FA-2AD7-4131-B4D0-FA924C076926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xmlns="" id="{11B06962-A633-4371-ADB0-E8F10BBB6B64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xmlns="" id="{BFB283EF-236B-48F0-BE10-2B2656C909E1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xmlns="" id="{66CA4A0B-A54B-4206-A737-41C125B7A4C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F97B74A7-5F59-49A9-B157-62AD2E439AEB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xmlns="" id="{D04568FB-9D3A-4479-A71C-E62AD02787DF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xmlns="" id="{24B57AD9-F58D-4053-9DA7-930D433C1B0D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xmlns="" id="{1EBDBDFE-BDCE-4006-A781-F777734483A2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06617342-F23A-4F42-87BD-C23089ABB60C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FEE9F105-A93D-420E-833B-5E6D06A4CBAA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511AB202-6722-46A7-BB9B-6D75101B528F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7413C98C-3F77-4D0E-AA32-D5808979769E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8CB121B7-AB50-43D7-BD40-49105A5822C2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793B80C8-4DAE-4ABE-852D-A162A475D8C2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682FAD97-866B-498B-A96C-1DAD08F68D77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xmlns="" id="{3118B10A-9040-4DD6-8DF3-7938437EB0A7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xmlns="" id="{FF974209-5693-4364-8DFC-0581E95CE61D}"/>
              </a:ext>
            </a:extLst>
          </p:cNvPr>
          <p:cNvGrpSpPr/>
          <p:nvPr/>
        </p:nvGrpSpPr>
        <p:grpSpPr>
          <a:xfrm>
            <a:off x="6387578" y="540195"/>
            <a:ext cx="638316" cy="5964389"/>
            <a:chOff x="979706" y="199500"/>
            <a:chExt cx="638316" cy="5964389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xmlns="" id="{0A098E62-C039-4126-BACC-C3549528AB49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xmlns="" id="{7F2276AA-2264-4F30-966F-6B288AFF1FD3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xmlns="" id="{7CB5A74F-FEAE-48D2-A4CB-D80C6D1E75E3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xmlns="" id="{F417D9CD-E972-4F69-8919-C0B967E2460E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xmlns="" id="{E4BE78AE-9CA3-4A4A-B7DC-774C3BDC0AA6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xmlns="" id="{BC135A45-42B2-4B23-A2B4-A52C4C6E6913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xmlns="" id="{D7151287-AF07-47AC-84D1-F90143D5C2C0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xmlns="" id="{DBE34909-40DC-4F33-8E93-5CC0BDC36AAE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xmlns="" id="{DA6B00D3-2E8B-4DFF-B131-B2E4C3D2C078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xmlns="" id="{E20A52AE-729E-43F7-95FA-27294F55297D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xmlns="" id="{1C446DF5-D690-43DF-BCEE-AFB63EB9669E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xmlns="" id="{E5D4F4EB-FFD4-41AA-9EF9-546CB4F144F4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xmlns="" id="{F6DDF86F-BEED-4911-82F1-562A108ABA58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xmlns="" id="{4E40D3C9-676A-4BD9-9F61-E63E1FA1CE15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13FC74AB-51F7-4DAF-BCFF-4AFACC4BA8F0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B476F539-6B3B-4A2C-8CB7-598750F6B533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xmlns="" id="{7E7DD482-9C19-4507-B0E7-9D95B0858809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xmlns="" id="{7396806D-F552-4082-B5F0-FDE61A89A138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xmlns="" id="{A0AD32FB-8AD3-4788-903A-173920BAEC67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xmlns="" id="{0C4E5867-2A30-4CC2-8147-3BC0C4C8427B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xmlns="" id="{A751D420-7DEE-47F2-BCDE-5C607B399BC8}"/>
              </a:ext>
            </a:extLst>
          </p:cNvPr>
          <p:cNvGrpSpPr/>
          <p:nvPr/>
        </p:nvGrpSpPr>
        <p:grpSpPr>
          <a:xfrm>
            <a:off x="7610172" y="527815"/>
            <a:ext cx="869032" cy="5964389"/>
            <a:chOff x="872661" y="199500"/>
            <a:chExt cx="869032" cy="5964389"/>
          </a:xfrm>
        </p:grpSpPr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xmlns="" id="{B90E3C5A-6A05-41C2-AC02-406E5170DFCF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xmlns="" id="{1EAF832E-FEDE-4B8B-89B0-27F67FF0BC29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xmlns="" id="{22ECCEEF-5257-4F46-915C-F023B2C75C66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xmlns="" id="{41A18765-F20A-4CCA-BA51-B2B3137BA87D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xmlns="" id="{03A5B219-2977-4F80-BB24-AB6D4DF5CF6A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xmlns="" id="{90E484C7-5A8D-4A5F-9C94-C68278AF96B3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xmlns="" id="{ACD88536-6696-4433-B171-EB8BACFDE7D0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xmlns="" id="{BE8E97A0-7149-4006-BEDD-D0E368C981FB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xmlns="" id="{632E0D45-B693-46DE-AFDE-43A51626D2A2}"/>
                </a:ext>
              </a:extLst>
            </p:cNvPr>
            <p:cNvSpPr txBox="1"/>
            <p:nvPr/>
          </p:nvSpPr>
          <p:spPr>
            <a:xfrm>
              <a:off x="872661" y="895695"/>
              <a:ext cx="869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xmlns="" id="{BE861C2B-FD59-42BE-B97A-9EF1040A8A5F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xmlns="" id="{315C9E35-B504-42AF-BF65-99A46DD6AF94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xmlns="" id="{0B8B9879-447D-4927-9328-5E6165C845B9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xmlns="" id="{A71AB1E8-3B90-4391-8DAE-8E6891E59345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xmlns="" id="{B606452E-416C-4F1F-86E5-91F477E1578A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xmlns="" id="{431CB47E-E94E-4FD4-A3C1-3C336C9063E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xmlns="" id="{C45BA087-06DE-477C-8F23-B0A6A6BBECB5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xmlns="" id="{437ACB36-D084-490A-8A0D-97C603D4621D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xmlns="" id="{0C3FFC35-0D4B-4C5D-8D4C-D149C125C0FB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xmlns="" id="{50F9DF5E-57DD-48E4-AD9E-E7E6BAE18022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xmlns="" id="{679B79ED-DE06-4E3A-8F0D-8FAA4D92FE76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xmlns="" id="{6C9BD9DA-B51B-40DA-BFB1-89B6E4F67675}"/>
              </a:ext>
            </a:extLst>
          </p:cNvPr>
          <p:cNvGrpSpPr/>
          <p:nvPr/>
        </p:nvGrpSpPr>
        <p:grpSpPr>
          <a:xfrm>
            <a:off x="9071740" y="527815"/>
            <a:ext cx="638316" cy="5964389"/>
            <a:chOff x="979706" y="199500"/>
            <a:chExt cx="638316" cy="5964389"/>
          </a:xfrm>
        </p:grpSpPr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xmlns="" id="{A438B08C-B0C5-4E8E-9868-E171DD511DC6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xmlns="" id="{D1AE4630-B7F0-4AB2-A1AF-96B4B0105D9A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xmlns="" id="{0B600C14-F626-430D-AEA8-91AD36663CC2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xmlns="" id="{56FE7DB7-FB78-4C3D-BEF7-25B485E399BE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xmlns="" id="{B14195DC-BDE7-4118-AA8D-6BA42D0A04CC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xmlns="" id="{87E1E068-7395-477D-A02C-DEE5423ABC9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xmlns="" id="{C0640EB6-69A1-4138-B39B-47CA789430DE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xmlns="" id="{A3DAE0FE-C8B1-4957-AF4D-77348EA56FF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xmlns="" id="{DEC17566-3ECD-4889-AADE-61F2E4C31F2B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xmlns="" id="{4BA6E39B-D995-4E5E-A5AB-FC3547A3051E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xmlns="" id="{DF9A87E0-5C6A-4E24-8E07-5FC4C62AC0FD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xmlns="" id="{40D03462-E6E6-4BBD-BDC5-72D7A975BA3E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xmlns="" id="{48B027A3-A207-4738-B1BD-B69A9E6B38DF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xmlns="" id="{FF484107-2D2C-48AC-8291-FE9705D27A9D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xmlns="" id="{C652FBFE-2ECA-4E93-B11D-5205E089111B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xmlns="" id="{6354E50E-8D7C-4382-924B-DA455555EFD9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xmlns="" id="{C6BA7AB2-81FF-4A47-9616-74D8EFB17C4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xmlns="" id="{80AA4D85-09B8-43B7-9BC4-80D1F177A6F7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xmlns="" id="{510C5236-4C1A-4153-A525-6BC600AEC120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xmlns="" id="{1668DD41-72F4-46F0-A620-5B256116070A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xmlns="" id="{F4CAE773-1AE4-4EE2-B9D7-AFD29B0C777C}"/>
              </a:ext>
            </a:extLst>
          </p:cNvPr>
          <p:cNvGrpSpPr/>
          <p:nvPr/>
        </p:nvGrpSpPr>
        <p:grpSpPr>
          <a:xfrm>
            <a:off x="10445636" y="527815"/>
            <a:ext cx="638316" cy="5964389"/>
            <a:chOff x="979706" y="199500"/>
            <a:chExt cx="638316" cy="5964389"/>
          </a:xfrm>
        </p:grpSpPr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xmlns="" id="{E2FA0D6F-FA42-4C9B-9F76-4C70AC9DA920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xmlns="" id="{5AE4F81A-D2EA-43BD-AB40-C98B675205BC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xmlns="" id="{54D1C286-C42F-46F0-ACE8-8B80FAAD331F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xmlns="" id="{4D4267E0-A6EF-418C-921F-DE6E0B3CA6CE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xmlns="" id="{ECB9A5A1-F529-4FF7-AE61-707C599162FA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xmlns="" id="{580E6430-9330-4383-B47B-C06EBE0D666C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xmlns="" id="{67623C7E-9D43-4403-B65F-5EC6AA0FDA7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xmlns="" id="{D7E521C8-2765-48D1-9336-73E027DFAD95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xmlns="" id="{1403C9FB-16DF-470E-AF80-E81B3EC10FEE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xmlns="" id="{3ACF794B-0D2D-4D5F-99AA-D912E622E217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xmlns="" id="{BC35BAC8-EE19-43AE-A2A9-953B4AB51802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xmlns="" id="{CCC36730-8A41-454D-B11E-B71C2DF4694D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xmlns="" id="{C77ADC1A-3EBE-4FD1-ACB0-FDFD529E6148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xmlns="" id="{400642B6-B2CA-46CA-9FA0-30CE0C865D7C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xmlns="" id="{2CA7F244-D9AF-400C-81DA-C5BFB1DA5CB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xmlns="" id="{E170E539-7976-4B37-AF61-D0FBCCFD234B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xmlns="" id="{09B3B9EA-08D4-4A3F-8F04-94007EC6CBB3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xmlns="" id="{DA78AA9F-EEF6-4A80-BA87-FE177429A7D2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xmlns="" id="{2D4B8781-F619-4FEE-97FF-F2807523F537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xmlns="" id="{1FC75927-F5E3-40A9-8112-B1FB48DB6E70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xmlns="" id="{8A5E0A72-F6E0-41BC-8718-4CD0D52FB092}"/>
              </a:ext>
            </a:extLst>
          </p:cNvPr>
          <p:cNvCxnSpPr>
            <a:cxnSpLocks/>
            <a:stCxn id="41" idx="6"/>
            <a:endCxn id="26" idx="2"/>
          </p:cNvCxnSpPr>
          <p:nvPr/>
        </p:nvCxnSpPr>
        <p:spPr>
          <a:xfrm flipV="1">
            <a:off x="755081" y="2062207"/>
            <a:ext cx="570806" cy="176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xmlns="" id="{9031589E-2E2B-4C84-8E5C-8E8BC978F216}"/>
              </a:ext>
            </a:extLst>
          </p:cNvPr>
          <p:cNvCxnSpPr>
            <a:cxnSpLocks/>
            <a:stCxn id="26" idx="6"/>
            <a:endCxn id="51" idx="2"/>
          </p:cNvCxnSpPr>
          <p:nvPr/>
        </p:nvCxnSpPr>
        <p:spPr>
          <a:xfrm>
            <a:off x="1729055" y="2062207"/>
            <a:ext cx="849659" cy="7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xmlns="" id="{C0576CD6-9236-43C7-A4B4-504BE403231E}"/>
              </a:ext>
            </a:extLst>
          </p:cNvPr>
          <p:cNvCxnSpPr>
            <a:cxnSpLocks/>
            <a:stCxn id="51" idx="6"/>
            <a:endCxn id="78" idx="2"/>
          </p:cNvCxnSpPr>
          <p:nvPr/>
        </p:nvCxnSpPr>
        <p:spPr>
          <a:xfrm>
            <a:off x="2981882" y="2764636"/>
            <a:ext cx="869032" cy="14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xmlns="" id="{82552419-05F5-4F66-A19C-81CC4FD96A60}"/>
              </a:ext>
            </a:extLst>
          </p:cNvPr>
          <p:cNvCxnSpPr>
            <a:cxnSpLocks/>
            <a:stCxn id="78" idx="6"/>
            <a:endCxn id="104" idx="2"/>
          </p:cNvCxnSpPr>
          <p:nvPr/>
        </p:nvCxnSpPr>
        <p:spPr>
          <a:xfrm>
            <a:off x="4254082" y="4175029"/>
            <a:ext cx="911883" cy="71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xmlns="" id="{3B96E093-9EFE-4481-BCFB-7E2933BE9F0D}"/>
              </a:ext>
            </a:extLst>
          </p:cNvPr>
          <p:cNvCxnSpPr>
            <a:cxnSpLocks/>
            <a:stCxn id="104" idx="6"/>
            <a:endCxn id="128" idx="2"/>
          </p:cNvCxnSpPr>
          <p:nvPr/>
        </p:nvCxnSpPr>
        <p:spPr>
          <a:xfrm flipV="1">
            <a:off x="5569133" y="4187409"/>
            <a:ext cx="936019" cy="70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xmlns="" id="{7CA8A70C-CFCA-4DB7-8504-E1D8E9A2FC42}"/>
              </a:ext>
            </a:extLst>
          </p:cNvPr>
          <p:cNvCxnSpPr>
            <a:cxnSpLocks/>
            <a:stCxn id="128" idx="6"/>
            <a:endCxn id="148" idx="2"/>
          </p:cNvCxnSpPr>
          <p:nvPr/>
        </p:nvCxnSpPr>
        <p:spPr>
          <a:xfrm flipV="1">
            <a:off x="6908320" y="1354241"/>
            <a:ext cx="926471" cy="283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xmlns="" id="{B930FC5E-7B50-4807-BDA5-D891F44816C9}"/>
              </a:ext>
            </a:extLst>
          </p:cNvPr>
          <p:cNvCxnSpPr>
            <a:cxnSpLocks/>
            <a:stCxn id="148" idx="6"/>
            <a:endCxn id="181" idx="2"/>
          </p:cNvCxnSpPr>
          <p:nvPr/>
        </p:nvCxnSpPr>
        <p:spPr>
          <a:xfrm>
            <a:off x="8237959" y="1354241"/>
            <a:ext cx="959668" cy="493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xmlns="" id="{8C212A71-6B20-4ADF-A624-892814FBC956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755081" y="2767404"/>
            <a:ext cx="570806" cy="105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xmlns="" id="{41B444B3-E7C8-4131-ACC0-69320F3AFC68}"/>
              </a:ext>
            </a:extLst>
          </p:cNvPr>
          <p:cNvCxnSpPr>
            <a:cxnSpLocks/>
            <a:stCxn id="27" idx="6"/>
            <a:endCxn id="53" idx="2"/>
          </p:cNvCxnSpPr>
          <p:nvPr/>
        </p:nvCxnSpPr>
        <p:spPr>
          <a:xfrm>
            <a:off x="1729055" y="2767404"/>
            <a:ext cx="849659" cy="140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xmlns="" id="{4DF0FAD6-18D1-4058-A166-EFEC8D738909}"/>
              </a:ext>
            </a:extLst>
          </p:cNvPr>
          <p:cNvCxnSpPr>
            <a:cxnSpLocks/>
            <a:stCxn id="53" idx="6"/>
            <a:endCxn id="79" idx="2"/>
          </p:cNvCxnSpPr>
          <p:nvPr/>
        </p:nvCxnSpPr>
        <p:spPr>
          <a:xfrm>
            <a:off x="2981882" y="4175030"/>
            <a:ext cx="877345" cy="70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xmlns="" id="{1DF9C285-A626-4169-82E7-EFD5A15B76CA}"/>
              </a:ext>
            </a:extLst>
          </p:cNvPr>
          <p:cNvCxnSpPr>
            <a:cxnSpLocks/>
            <a:stCxn id="79" idx="6"/>
            <a:endCxn id="103" idx="2"/>
          </p:cNvCxnSpPr>
          <p:nvPr/>
        </p:nvCxnSpPr>
        <p:spPr>
          <a:xfrm flipV="1">
            <a:off x="4262395" y="4183298"/>
            <a:ext cx="895257" cy="69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xmlns="" id="{2224C2EB-F355-4067-8200-2D2152C83277}"/>
              </a:ext>
            </a:extLst>
          </p:cNvPr>
          <p:cNvCxnSpPr>
            <a:cxnSpLocks/>
            <a:stCxn id="103" idx="6"/>
            <a:endCxn id="123" idx="2"/>
          </p:cNvCxnSpPr>
          <p:nvPr/>
        </p:nvCxnSpPr>
        <p:spPr>
          <a:xfrm flipV="1">
            <a:off x="5560820" y="1366621"/>
            <a:ext cx="944332" cy="281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xmlns="" id="{B1F04600-A700-4F1B-B102-FDFD22A9BEB0}"/>
              </a:ext>
            </a:extLst>
          </p:cNvPr>
          <p:cNvCxnSpPr>
            <a:cxnSpLocks/>
            <a:stCxn id="26" idx="6"/>
            <a:endCxn id="54" idx="2"/>
          </p:cNvCxnSpPr>
          <p:nvPr/>
        </p:nvCxnSpPr>
        <p:spPr>
          <a:xfrm>
            <a:off x="1729055" y="2062207"/>
            <a:ext cx="857972" cy="281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xmlns="" id="{C28C7654-DAEF-4563-A680-C1C5E54417BD}"/>
              </a:ext>
            </a:extLst>
          </p:cNvPr>
          <p:cNvCxnSpPr>
            <a:cxnSpLocks/>
            <a:stCxn id="54" idx="6"/>
            <a:endCxn id="78" idx="2"/>
          </p:cNvCxnSpPr>
          <p:nvPr/>
        </p:nvCxnSpPr>
        <p:spPr>
          <a:xfrm flipV="1">
            <a:off x="2990195" y="4175029"/>
            <a:ext cx="860719" cy="70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xmlns="" id="{6CF0E8E6-CFA6-4B62-B4C7-684AC225B1E4}"/>
              </a:ext>
            </a:extLst>
          </p:cNvPr>
          <p:cNvCxnSpPr>
            <a:cxnSpLocks/>
            <a:stCxn id="78" idx="6"/>
            <a:endCxn id="101" idx="2"/>
          </p:cNvCxnSpPr>
          <p:nvPr/>
        </p:nvCxnSpPr>
        <p:spPr>
          <a:xfrm flipV="1">
            <a:off x="4254082" y="2772904"/>
            <a:ext cx="903570" cy="140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xmlns="" id="{5A54F879-3B43-4A42-AB66-8EA13E4E5991}"/>
              </a:ext>
            </a:extLst>
          </p:cNvPr>
          <p:cNvCxnSpPr>
            <a:cxnSpLocks/>
            <a:stCxn id="101" idx="6"/>
            <a:endCxn id="123" idx="2"/>
          </p:cNvCxnSpPr>
          <p:nvPr/>
        </p:nvCxnSpPr>
        <p:spPr>
          <a:xfrm flipV="1">
            <a:off x="5560820" y="1366621"/>
            <a:ext cx="944332" cy="140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2" name="직선 화살표 연결선 291">
            <a:extLst>
              <a:ext uri="{FF2B5EF4-FFF2-40B4-BE49-F238E27FC236}">
                <a16:creationId xmlns:a16="http://schemas.microsoft.com/office/drawing/2014/main" xmlns="" id="{323E5D09-BB94-4CDE-9979-E6B0655A0413}"/>
              </a:ext>
            </a:extLst>
          </p:cNvPr>
          <p:cNvCxnSpPr>
            <a:cxnSpLocks/>
            <a:stCxn id="123" idx="6"/>
            <a:endCxn id="156" idx="2"/>
          </p:cNvCxnSpPr>
          <p:nvPr/>
        </p:nvCxnSpPr>
        <p:spPr>
          <a:xfrm>
            <a:off x="6908320" y="1366621"/>
            <a:ext cx="934784" cy="492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xmlns="" id="{ABAADC6D-C2EF-4BA7-BCF6-E701D46B8120}"/>
              </a:ext>
            </a:extLst>
          </p:cNvPr>
          <p:cNvCxnSpPr>
            <a:cxnSpLocks/>
            <a:stCxn id="41" idx="6"/>
            <a:endCxn id="28" idx="2"/>
          </p:cNvCxnSpPr>
          <p:nvPr/>
        </p:nvCxnSpPr>
        <p:spPr>
          <a:xfrm flipV="1">
            <a:off x="755081" y="3472601"/>
            <a:ext cx="579119" cy="34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xmlns="" id="{7E7D36A6-EA29-4D97-901D-8618BCC26766}"/>
              </a:ext>
            </a:extLst>
          </p:cNvPr>
          <p:cNvCxnSpPr>
            <a:cxnSpLocks/>
            <a:stCxn id="41" idx="6"/>
            <a:endCxn id="29" idx="2"/>
          </p:cNvCxnSpPr>
          <p:nvPr/>
        </p:nvCxnSpPr>
        <p:spPr>
          <a:xfrm>
            <a:off x="755081" y="3822432"/>
            <a:ext cx="570806" cy="35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xmlns="" id="{962AE838-B8B3-41AF-BC82-AFCD5B71C23E}"/>
              </a:ext>
            </a:extLst>
          </p:cNvPr>
          <p:cNvCxnSpPr>
            <a:cxnSpLocks/>
            <a:stCxn id="29" idx="6"/>
            <a:endCxn id="54" idx="2"/>
          </p:cNvCxnSpPr>
          <p:nvPr/>
        </p:nvCxnSpPr>
        <p:spPr>
          <a:xfrm>
            <a:off x="1729055" y="4177798"/>
            <a:ext cx="857972" cy="7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xmlns="" id="{08F808D9-EF1F-4CCD-A7F6-3FFB84DD1001}"/>
              </a:ext>
            </a:extLst>
          </p:cNvPr>
          <p:cNvCxnSpPr>
            <a:cxnSpLocks/>
            <a:stCxn id="54" idx="7"/>
            <a:endCxn id="78" idx="3"/>
          </p:cNvCxnSpPr>
          <p:nvPr/>
        </p:nvCxnSpPr>
        <p:spPr>
          <a:xfrm flipV="1">
            <a:off x="2931152" y="4317570"/>
            <a:ext cx="978805" cy="42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xmlns="" id="{C9768F03-49B2-402D-BA68-6F4562DAEE9F}"/>
              </a:ext>
            </a:extLst>
          </p:cNvPr>
          <p:cNvCxnSpPr>
            <a:cxnSpLocks/>
            <a:stCxn id="78" idx="6"/>
            <a:endCxn id="98" idx="2"/>
          </p:cNvCxnSpPr>
          <p:nvPr/>
        </p:nvCxnSpPr>
        <p:spPr>
          <a:xfrm flipV="1">
            <a:off x="4254082" y="1362510"/>
            <a:ext cx="903570" cy="281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2" name="직선 화살표 연결선 311">
            <a:extLst>
              <a:ext uri="{FF2B5EF4-FFF2-40B4-BE49-F238E27FC236}">
                <a16:creationId xmlns:a16="http://schemas.microsoft.com/office/drawing/2014/main" xmlns="" id="{60BAFDC0-3BAC-43C5-B727-A65358876CCE}"/>
              </a:ext>
            </a:extLst>
          </p:cNvPr>
          <p:cNvCxnSpPr>
            <a:cxnSpLocks/>
            <a:stCxn id="98" idx="6"/>
            <a:endCxn id="125" idx="2"/>
          </p:cNvCxnSpPr>
          <p:nvPr/>
        </p:nvCxnSpPr>
        <p:spPr>
          <a:xfrm>
            <a:off x="5560820" y="1362510"/>
            <a:ext cx="944332" cy="70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5" name="직선 화살표 연결선 314">
            <a:extLst>
              <a:ext uri="{FF2B5EF4-FFF2-40B4-BE49-F238E27FC236}">
                <a16:creationId xmlns:a16="http://schemas.microsoft.com/office/drawing/2014/main" xmlns="" id="{0608AB37-7C56-4CC8-B47C-0EA164CA2004}"/>
              </a:ext>
            </a:extLst>
          </p:cNvPr>
          <p:cNvCxnSpPr>
            <a:cxnSpLocks/>
            <a:stCxn id="125" idx="6"/>
            <a:endCxn id="151" idx="2"/>
          </p:cNvCxnSpPr>
          <p:nvPr/>
        </p:nvCxnSpPr>
        <p:spPr>
          <a:xfrm>
            <a:off x="6908320" y="2071818"/>
            <a:ext cx="926471" cy="6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xmlns="" id="{859BCF62-7B3A-4DEE-97E7-2DDA44A38DDF}"/>
              </a:ext>
            </a:extLst>
          </p:cNvPr>
          <p:cNvCxnSpPr>
            <a:cxnSpLocks/>
            <a:stCxn id="151" idx="6"/>
            <a:endCxn id="181" idx="2"/>
          </p:cNvCxnSpPr>
          <p:nvPr/>
        </p:nvCxnSpPr>
        <p:spPr>
          <a:xfrm>
            <a:off x="8237959" y="2764635"/>
            <a:ext cx="959668" cy="352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xmlns="" id="{38C8C8B5-0F6C-4198-841A-78AA70E89738}"/>
              </a:ext>
            </a:extLst>
          </p:cNvPr>
          <p:cNvCxnSpPr>
            <a:cxnSpLocks/>
            <a:stCxn id="123" idx="6"/>
            <a:endCxn id="150" idx="2"/>
          </p:cNvCxnSpPr>
          <p:nvPr/>
        </p:nvCxnSpPr>
        <p:spPr>
          <a:xfrm>
            <a:off x="6908320" y="1366621"/>
            <a:ext cx="926471" cy="6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xmlns="" id="{98ED010C-1E20-47C3-86DE-F627B4F4B179}"/>
              </a:ext>
            </a:extLst>
          </p:cNvPr>
          <p:cNvCxnSpPr>
            <a:cxnSpLocks/>
            <a:stCxn id="151" idx="6"/>
            <a:endCxn id="178" idx="2"/>
          </p:cNvCxnSpPr>
          <p:nvPr/>
        </p:nvCxnSpPr>
        <p:spPr>
          <a:xfrm>
            <a:off x="8237959" y="2764635"/>
            <a:ext cx="951355" cy="141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7" name="직선 화살표 연결선 336">
            <a:extLst>
              <a:ext uri="{FF2B5EF4-FFF2-40B4-BE49-F238E27FC236}">
                <a16:creationId xmlns:a16="http://schemas.microsoft.com/office/drawing/2014/main" xmlns="" id="{7043F77E-2215-45DE-A67D-1D6F49418E59}"/>
              </a:ext>
            </a:extLst>
          </p:cNvPr>
          <p:cNvCxnSpPr>
            <a:cxnSpLocks/>
            <a:stCxn id="178" idx="6"/>
            <a:endCxn id="206" idx="2"/>
          </p:cNvCxnSpPr>
          <p:nvPr/>
        </p:nvCxnSpPr>
        <p:spPr>
          <a:xfrm>
            <a:off x="9592482" y="4175029"/>
            <a:ext cx="979041" cy="211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xmlns="" id="{DF8D0FA1-E26F-4006-BC03-3B4DEDEE672C}"/>
              </a:ext>
            </a:extLst>
          </p:cNvPr>
          <p:cNvCxnSpPr>
            <a:cxnSpLocks/>
          </p:cNvCxnSpPr>
          <p:nvPr/>
        </p:nvCxnSpPr>
        <p:spPr>
          <a:xfrm>
            <a:off x="448954" y="5936548"/>
            <a:ext cx="1116806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11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223</Words>
  <Application>Microsoft Macintosh PowerPoint</Application>
  <PresentationFormat>와이드스크린</PresentationFormat>
  <Paragraphs>216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Cambria Math</vt:lpstr>
      <vt:lpstr>Arial</vt:lpstr>
      <vt:lpstr>Office 테마</vt:lpstr>
      <vt:lpstr>Natural Language Processing with PyTorch Architecture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김기현</dc:creator>
  <cp:lastModifiedBy>김기현</cp:lastModifiedBy>
  <cp:revision>28</cp:revision>
  <dcterms:created xsi:type="dcterms:W3CDTF">2017-12-25T21:25:09Z</dcterms:created>
  <dcterms:modified xsi:type="dcterms:W3CDTF">2017-12-28T00:04:46Z</dcterms:modified>
</cp:coreProperties>
</file>